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22"/>
  </p:notesMasterIdLst>
  <p:sldIdLst>
    <p:sldId id="256" r:id="rId2"/>
    <p:sldId id="376" r:id="rId3"/>
    <p:sldId id="408" r:id="rId4"/>
    <p:sldId id="389" r:id="rId5"/>
    <p:sldId id="407" r:id="rId6"/>
    <p:sldId id="390" r:id="rId7"/>
    <p:sldId id="391" r:id="rId8"/>
    <p:sldId id="410" r:id="rId9"/>
    <p:sldId id="409" r:id="rId10"/>
    <p:sldId id="380" r:id="rId11"/>
    <p:sldId id="382" r:id="rId12"/>
    <p:sldId id="384" r:id="rId13"/>
    <p:sldId id="385" r:id="rId14"/>
    <p:sldId id="397" r:id="rId15"/>
    <p:sldId id="398" r:id="rId16"/>
    <p:sldId id="367" r:id="rId17"/>
    <p:sldId id="373" r:id="rId18"/>
    <p:sldId id="354" r:id="rId19"/>
    <p:sldId id="365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56" autoAdjust="0"/>
  </p:normalViewPr>
  <p:slideViewPr>
    <p:cSldViewPr>
      <p:cViewPr varScale="1">
        <p:scale>
          <a:sx n="59" d="100"/>
          <a:sy n="59" d="100"/>
        </p:scale>
        <p:origin x="15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4C11F-CCE5-40AC-93F1-6A6C864D040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8856F34-72A1-4EFA-BE5E-9206812FA621}">
      <dgm:prSet/>
      <dgm:spPr/>
      <dgm:t>
        <a:bodyPr/>
        <a:lstStyle/>
        <a:p>
          <a:pPr>
            <a:defRPr cap="all"/>
          </a:pPr>
          <a:r>
            <a:rPr lang="en-US"/>
            <a:t>To understand logical reasoning using inductive and deductive approaches</a:t>
          </a:r>
        </a:p>
      </dgm:t>
    </dgm:pt>
    <dgm:pt modelId="{6F8DC4BD-9138-4751-9517-9DF0F2B5BDB1}" type="parTrans" cxnId="{457260B1-88F2-4DA7-B206-289D8E34FBB5}">
      <dgm:prSet/>
      <dgm:spPr/>
      <dgm:t>
        <a:bodyPr/>
        <a:lstStyle/>
        <a:p>
          <a:endParaRPr lang="en-US"/>
        </a:p>
      </dgm:t>
    </dgm:pt>
    <dgm:pt modelId="{A6C3459F-9719-48B3-A67B-4BA7EBA800DA}" type="sibTrans" cxnId="{457260B1-88F2-4DA7-B206-289D8E34FBB5}">
      <dgm:prSet/>
      <dgm:spPr/>
      <dgm:t>
        <a:bodyPr/>
        <a:lstStyle/>
        <a:p>
          <a:endParaRPr lang="en-US"/>
        </a:p>
      </dgm:t>
    </dgm:pt>
    <dgm:pt modelId="{0AEFB6F0-C8E4-4800-A31F-C55AD209BD9B}">
      <dgm:prSet/>
      <dgm:spPr/>
      <dgm:t>
        <a:bodyPr/>
        <a:lstStyle/>
        <a:p>
          <a:pPr>
            <a:defRPr cap="all"/>
          </a:pPr>
          <a:r>
            <a:rPr lang="en-US"/>
            <a:t>To understand how to build “argument”</a:t>
          </a:r>
        </a:p>
      </dgm:t>
    </dgm:pt>
    <dgm:pt modelId="{EB526F17-C70E-4B43-B488-341A3BAC119A}" type="parTrans" cxnId="{9BC636D6-C4D6-430E-9589-A5F1CBF7E1EF}">
      <dgm:prSet/>
      <dgm:spPr/>
      <dgm:t>
        <a:bodyPr/>
        <a:lstStyle/>
        <a:p>
          <a:endParaRPr lang="en-US"/>
        </a:p>
      </dgm:t>
    </dgm:pt>
    <dgm:pt modelId="{8C5FFAF1-EC26-49DB-BFC7-680F8602147A}" type="sibTrans" cxnId="{9BC636D6-C4D6-430E-9589-A5F1CBF7E1EF}">
      <dgm:prSet/>
      <dgm:spPr/>
      <dgm:t>
        <a:bodyPr/>
        <a:lstStyle/>
        <a:p>
          <a:endParaRPr lang="en-US"/>
        </a:p>
      </dgm:t>
    </dgm:pt>
    <dgm:pt modelId="{FF831D16-A72C-404D-9155-5A84180BD76C}">
      <dgm:prSet/>
      <dgm:spPr/>
      <dgm:t>
        <a:bodyPr/>
        <a:lstStyle/>
        <a:p>
          <a:pPr>
            <a:defRPr cap="all"/>
          </a:pPr>
          <a:r>
            <a:rPr lang="en-US"/>
            <a:t>To understand how to analyze and interpret “argument”</a:t>
          </a:r>
        </a:p>
      </dgm:t>
    </dgm:pt>
    <dgm:pt modelId="{B27B6604-54D3-4DC4-A811-F6C7618E820C}" type="parTrans" cxnId="{42196D94-0691-4172-B77D-C3D4799F605A}">
      <dgm:prSet/>
      <dgm:spPr/>
      <dgm:t>
        <a:bodyPr/>
        <a:lstStyle/>
        <a:p>
          <a:endParaRPr lang="en-US"/>
        </a:p>
      </dgm:t>
    </dgm:pt>
    <dgm:pt modelId="{3B9EB1FC-6A76-4578-B6D3-7A4CECCE3243}" type="sibTrans" cxnId="{42196D94-0691-4172-B77D-C3D4799F605A}">
      <dgm:prSet/>
      <dgm:spPr/>
      <dgm:t>
        <a:bodyPr/>
        <a:lstStyle/>
        <a:p>
          <a:endParaRPr lang="en-US"/>
        </a:p>
      </dgm:t>
    </dgm:pt>
    <dgm:pt modelId="{A06691E7-6648-4B0D-9DA6-8C5431A96F11}">
      <dgm:prSet/>
      <dgm:spPr/>
      <dgm:t>
        <a:bodyPr/>
        <a:lstStyle/>
        <a:p>
          <a:pPr>
            <a:defRPr cap="all"/>
          </a:pPr>
          <a:r>
            <a:rPr lang="en-US"/>
            <a:t>To understand how to draw conclusion using logical reasoning</a:t>
          </a:r>
        </a:p>
      </dgm:t>
    </dgm:pt>
    <dgm:pt modelId="{8E74E130-17E0-4FEB-BFEB-3042396DA799}" type="parTrans" cxnId="{F0D3F7FC-E8A2-4A5B-BB7F-EC6ECD40DA34}">
      <dgm:prSet/>
      <dgm:spPr/>
      <dgm:t>
        <a:bodyPr/>
        <a:lstStyle/>
        <a:p>
          <a:endParaRPr lang="en-US"/>
        </a:p>
      </dgm:t>
    </dgm:pt>
    <dgm:pt modelId="{F861E5EE-157D-4413-A60E-156D884492B1}" type="sibTrans" cxnId="{F0D3F7FC-E8A2-4A5B-BB7F-EC6ECD40DA34}">
      <dgm:prSet/>
      <dgm:spPr/>
      <dgm:t>
        <a:bodyPr/>
        <a:lstStyle/>
        <a:p>
          <a:endParaRPr lang="en-US"/>
        </a:p>
      </dgm:t>
    </dgm:pt>
    <dgm:pt modelId="{C622D520-7BF8-4463-80EF-D5D593AC0B91}">
      <dgm:prSet/>
      <dgm:spPr/>
      <dgm:t>
        <a:bodyPr/>
        <a:lstStyle/>
        <a:p>
          <a:pPr>
            <a:defRPr cap="all"/>
          </a:pPr>
          <a:r>
            <a:rPr lang="en-US"/>
            <a:t>To be able to identify specific research problems.</a:t>
          </a:r>
        </a:p>
      </dgm:t>
    </dgm:pt>
    <dgm:pt modelId="{4A2E3F4F-9000-4F6F-B283-2F05E492968A}" type="parTrans" cxnId="{5C65E23D-36DA-45D7-B37B-4352DEDC207B}">
      <dgm:prSet/>
      <dgm:spPr/>
      <dgm:t>
        <a:bodyPr/>
        <a:lstStyle/>
        <a:p>
          <a:endParaRPr lang="en-US"/>
        </a:p>
      </dgm:t>
    </dgm:pt>
    <dgm:pt modelId="{28A8C887-90D0-4FAD-B165-D0A6CB256EA3}" type="sibTrans" cxnId="{5C65E23D-36DA-45D7-B37B-4352DEDC207B}">
      <dgm:prSet/>
      <dgm:spPr/>
      <dgm:t>
        <a:bodyPr/>
        <a:lstStyle/>
        <a:p>
          <a:endParaRPr lang="en-US"/>
        </a:p>
      </dgm:t>
    </dgm:pt>
    <dgm:pt modelId="{9046C2FD-4B46-4608-A4C6-CB08792F4DBD}">
      <dgm:prSet/>
      <dgm:spPr/>
      <dgm:t>
        <a:bodyPr/>
        <a:lstStyle/>
        <a:p>
          <a:pPr>
            <a:defRPr cap="all"/>
          </a:pPr>
          <a:r>
            <a:rPr lang="en-US"/>
            <a:t>To be able to construct hypothesis or research questions.</a:t>
          </a:r>
        </a:p>
      </dgm:t>
    </dgm:pt>
    <dgm:pt modelId="{CF39F6A7-83F6-4DDB-A901-F8BE17BF0E24}" type="parTrans" cxnId="{6D7B8CC5-87E3-47C2-A77E-AADBE39953CA}">
      <dgm:prSet/>
      <dgm:spPr/>
      <dgm:t>
        <a:bodyPr/>
        <a:lstStyle/>
        <a:p>
          <a:endParaRPr lang="en-US"/>
        </a:p>
      </dgm:t>
    </dgm:pt>
    <dgm:pt modelId="{B019AFAA-E130-4947-BB46-E9141B437384}" type="sibTrans" cxnId="{6D7B8CC5-87E3-47C2-A77E-AADBE39953CA}">
      <dgm:prSet/>
      <dgm:spPr/>
      <dgm:t>
        <a:bodyPr/>
        <a:lstStyle/>
        <a:p>
          <a:endParaRPr lang="en-US"/>
        </a:p>
      </dgm:t>
    </dgm:pt>
    <dgm:pt modelId="{69B109C7-238A-48DE-B3E0-D57F68C9A661}">
      <dgm:prSet/>
      <dgm:spPr/>
      <dgm:t>
        <a:bodyPr/>
        <a:lstStyle/>
        <a:p>
          <a:pPr>
            <a:defRPr cap="all"/>
          </a:pPr>
          <a:r>
            <a:rPr lang="en-US"/>
            <a:t>To be able to determine research objectives.</a:t>
          </a:r>
        </a:p>
      </dgm:t>
    </dgm:pt>
    <dgm:pt modelId="{81D5F542-05C4-4BBA-9431-558E14204E08}" type="parTrans" cxnId="{8FC38F95-570B-45A4-A5F7-4E95EE5C8037}">
      <dgm:prSet/>
      <dgm:spPr/>
      <dgm:t>
        <a:bodyPr/>
        <a:lstStyle/>
        <a:p>
          <a:endParaRPr lang="en-US"/>
        </a:p>
      </dgm:t>
    </dgm:pt>
    <dgm:pt modelId="{79D8C588-3F3F-4601-8A65-EB89377B0752}" type="sibTrans" cxnId="{8FC38F95-570B-45A4-A5F7-4E95EE5C8037}">
      <dgm:prSet/>
      <dgm:spPr/>
      <dgm:t>
        <a:bodyPr/>
        <a:lstStyle/>
        <a:p>
          <a:endParaRPr lang="en-US"/>
        </a:p>
      </dgm:t>
    </dgm:pt>
    <dgm:pt modelId="{64D3E0E5-5676-4369-86F2-2935927F7EAD}" type="pres">
      <dgm:prSet presAssocID="{4EE4C11F-CCE5-40AC-93F1-6A6C864D0409}" presName="root" presStyleCnt="0">
        <dgm:presLayoutVars>
          <dgm:dir/>
          <dgm:resizeHandles val="exact"/>
        </dgm:presLayoutVars>
      </dgm:prSet>
      <dgm:spPr/>
    </dgm:pt>
    <dgm:pt modelId="{94FB141A-74A6-4D68-B347-B4D53A76E289}" type="pres">
      <dgm:prSet presAssocID="{D8856F34-72A1-4EFA-BE5E-9206812FA621}" presName="compNode" presStyleCnt="0"/>
      <dgm:spPr/>
    </dgm:pt>
    <dgm:pt modelId="{E052B90F-F7BE-451C-ADC6-49886ECEE49C}" type="pres">
      <dgm:prSet presAssocID="{D8856F34-72A1-4EFA-BE5E-9206812FA621}" presName="iconBgRect" presStyleLbl="bgShp" presStyleIdx="0" presStyleCnt="7"/>
      <dgm:spPr/>
    </dgm:pt>
    <dgm:pt modelId="{D1D71D3D-265A-43F3-A74F-61123FBFF200}" type="pres">
      <dgm:prSet presAssocID="{D8856F34-72A1-4EFA-BE5E-9206812FA62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9615C85-666D-4493-810E-43695A4DE638}" type="pres">
      <dgm:prSet presAssocID="{D8856F34-72A1-4EFA-BE5E-9206812FA621}" presName="spaceRect" presStyleCnt="0"/>
      <dgm:spPr/>
    </dgm:pt>
    <dgm:pt modelId="{B32DE523-BFCD-4858-8595-A149A65E31AD}" type="pres">
      <dgm:prSet presAssocID="{D8856F34-72A1-4EFA-BE5E-9206812FA621}" presName="textRect" presStyleLbl="revTx" presStyleIdx="0" presStyleCnt="7">
        <dgm:presLayoutVars>
          <dgm:chMax val="1"/>
          <dgm:chPref val="1"/>
        </dgm:presLayoutVars>
      </dgm:prSet>
      <dgm:spPr/>
    </dgm:pt>
    <dgm:pt modelId="{CE06EA10-3D2C-4C2A-B815-4A2E8F40F92F}" type="pres">
      <dgm:prSet presAssocID="{A6C3459F-9719-48B3-A67B-4BA7EBA800DA}" presName="sibTrans" presStyleCnt="0"/>
      <dgm:spPr/>
    </dgm:pt>
    <dgm:pt modelId="{5AB0D4FC-5D9A-49A8-A595-9199D665AEAD}" type="pres">
      <dgm:prSet presAssocID="{0AEFB6F0-C8E4-4800-A31F-C55AD209BD9B}" presName="compNode" presStyleCnt="0"/>
      <dgm:spPr/>
    </dgm:pt>
    <dgm:pt modelId="{EC9394E6-2E4A-45C4-BE89-3A0FCBF3E6CF}" type="pres">
      <dgm:prSet presAssocID="{0AEFB6F0-C8E4-4800-A31F-C55AD209BD9B}" presName="iconBgRect" presStyleLbl="bgShp" presStyleIdx="1" presStyleCnt="7"/>
      <dgm:spPr/>
    </dgm:pt>
    <dgm:pt modelId="{85A6D91B-BF1E-4DB0-A418-97EB36E15F99}" type="pres">
      <dgm:prSet presAssocID="{0AEFB6F0-C8E4-4800-A31F-C55AD209BD9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D03FCF05-8C7C-4C0D-BB7D-19161FA17E91}" type="pres">
      <dgm:prSet presAssocID="{0AEFB6F0-C8E4-4800-A31F-C55AD209BD9B}" presName="spaceRect" presStyleCnt="0"/>
      <dgm:spPr/>
    </dgm:pt>
    <dgm:pt modelId="{59FBA8B5-ECC6-48CC-AAF6-140029640822}" type="pres">
      <dgm:prSet presAssocID="{0AEFB6F0-C8E4-4800-A31F-C55AD209BD9B}" presName="textRect" presStyleLbl="revTx" presStyleIdx="1" presStyleCnt="7">
        <dgm:presLayoutVars>
          <dgm:chMax val="1"/>
          <dgm:chPref val="1"/>
        </dgm:presLayoutVars>
      </dgm:prSet>
      <dgm:spPr/>
    </dgm:pt>
    <dgm:pt modelId="{2D103B14-0904-4DE5-BE89-8C8EFA1FA788}" type="pres">
      <dgm:prSet presAssocID="{8C5FFAF1-EC26-49DB-BFC7-680F8602147A}" presName="sibTrans" presStyleCnt="0"/>
      <dgm:spPr/>
    </dgm:pt>
    <dgm:pt modelId="{17DBDFEE-A399-4F75-A705-3B4D1E55313E}" type="pres">
      <dgm:prSet presAssocID="{FF831D16-A72C-404D-9155-5A84180BD76C}" presName="compNode" presStyleCnt="0"/>
      <dgm:spPr/>
    </dgm:pt>
    <dgm:pt modelId="{23922744-E652-4964-A8FF-8446597DF9C5}" type="pres">
      <dgm:prSet presAssocID="{FF831D16-A72C-404D-9155-5A84180BD76C}" presName="iconBgRect" presStyleLbl="bgShp" presStyleIdx="2" presStyleCnt="7"/>
      <dgm:spPr/>
    </dgm:pt>
    <dgm:pt modelId="{7F827A85-0E18-4EF3-805D-95A57001589C}" type="pres">
      <dgm:prSet presAssocID="{FF831D16-A72C-404D-9155-5A84180BD76C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8FE361E3-7CA8-456B-ACF4-50AEADA5BFAC}" type="pres">
      <dgm:prSet presAssocID="{FF831D16-A72C-404D-9155-5A84180BD76C}" presName="spaceRect" presStyleCnt="0"/>
      <dgm:spPr/>
    </dgm:pt>
    <dgm:pt modelId="{538942B5-82E5-43EC-B3F2-C46FF51152A1}" type="pres">
      <dgm:prSet presAssocID="{FF831D16-A72C-404D-9155-5A84180BD76C}" presName="textRect" presStyleLbl="revTx" presStyleIdx="2" presStyleCnt="7">
        <dgm:presLayoutVars>
          <dgm:chMax val="1"/>
          <dgm:chPref val="1"/>
        </dgm:presLayoutVars>
      </dgm:prSet>
      <dgm:spPr/>
    </dgm:pt>
    <dgm:pt modelId="{C8D9E2B7-BC03-47DB-A3F3-6C0134A41FA4}" type="pres">
      <dgm:prSet presAssocID="{3B9EB1FC-6A76-4578-B6D3-7A4CECCE3243}" presName="sibTrans" presStyleCnt="0"/>
      <dgm:spPr/>
    </dgm:pt>
    <dgm:pt modelId="{AF815AC8-9767-4EBB-96A1-C3EA27688155}" type="pres">
      <dgm:prSet presAssocID="{A06691E7-6648-4B0D-9DA6-8C5431A96F11}" presName="compNode" presStyleCnt="0"/>
      <dgm:spPr/>
    </dgm:pt>
    <dgm:pt modelId="{8933B776-B831-4A7C-8C54-23804DD6F964}" type="pres">
      <dgm:prSet presAssocID="{A06691E7-6648-4B0D-9DA6-8C5431A96F11}" presName="iconBgRect" presStyleLbl="bgShp" presStyleIdx="3" presStyleCnt="7"/>
      <dgm:spPr/>
    </dgm:pt>
    <dgm:pt modelId="{E6486B16-9E5B-4001-9FA7-9469A2132F2A}" type="pres">
      <dgm:prSet presAssocID="{A06691E7-6648-4B0D-9DA6-8C5431A96F11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BDFC302-5301-424D-90DC-B9D31154E2BD}" type="pres">
      <dgm:prSet presAssocID="{A06691E7-6648-4B0D-9DA6-8C5431A96F11}" presName="spaceRect" presStyleCnt="0"/>
      <dgm:spPr/>
    </dgm:pt>
    <dgm:pt modelId="{933601BA-D9A7-4167-A908-F84708B422A5}" type="pres">
      <dgm:prSet presAssocID="{A06691E7-6648-4B0D-9DA6-8C5431A96F11}" presName="textRect" presStyleLbl="revTx" presStyleIdx="3" presStyleCnt="7">
        <dgm:presLayoutVars>
          <dgm:chMax val="1"/>
          <dgm:chPref val="1"/>
        </dgm:presLayoutVars>
      </dgm:prSet>
      <dgm:spPr/>
    </dgm:pt>
    <dgm:pt modelId="{B001124B-A436-4DA4-8CCF-D0A2158624F0}" type="pres">
      <dgm:prSet presAssocID="{F861E5EE-157D-4413-A60E-156D884492B1}" presName="sibTrans" presStyleCnt="0"/>
      <dgm:spPr/>
    </dgm:pt>
    <dgm:pt modelId="{4D3EE777-ACAA-43F6-9AF3-5D945C5FC23C}" type="pres">
      <dgm:prSet presAssocID="{C622D520-7BF8-4463-80EF-D5D593AC0B91}" presName="compNode" presStyleCnt="0"/>
      <dgm:spPr/>
    </dgm:pt>
    <dgm:pt modelId="{F35D27B3-D309-47B8-BB8C-2D13D1EB5DE8}" type="pres">
      <dgm:prSet presAssocID="{C622D520-7BF8-4463-80EF-D5D593AC0B91}" presName="iconBgRect" presStyleLbl="bgShp" presStyleIdx="4" presStyleCnt="7"/>
      <dgm:spPr/>
    </dgm:pt>
    <dgm:pt modelId="{901A70FC-B24B-4E3F-8872-F78943F9A9E5}" type="pres">
      <dgm:prSet presAssocID="{C622D520-7BF8-4463-80EF-D5D593AC0B9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5909DDC-5368-4C1C-9B77-EBE02875702B}" type="pres">
      <dgm:prSet presAssocID="{C622D520-7BF8-4463-80EF-D5D593AC0B91}" presName="spaceRect" presStyleCnt="0"/>
      <dgm:spPr/>
    </dgm:pt>
    <dgm:pt modelId="{02F6CA39-255C-49F9-A90F-2567EEA175F4}" type="pres">
      <dgm:prSet presAssocID="{C622D520-7BF8-4463-80EF-D5D593AC0B91}" presName="textRect" presStyleLbl="revTx" presStyleIdx="4" presStyleCnt="7">
        <dgm:presLayoutVars>
          <dgm:chMax val="1"/>
          <dgm:chPref val="1"/>
        </dgm:presLayoutVars>
      </dgm:prSet>
      <dgm:spPr/>
    </dgm:pt>
    <dgm:pt modelId="{8605A159-83F5-4EBC-8014-A189E080380C}" type="pres">
      <dgm:prSet presAssocID="{28A8C887-90D0-4FAD-B165-D0A6CB256EA3}" presName="sibTrans" presStyleCnt="0"/>
      <dgm:spPr/>
    </dgm:pt>
    <dgm:pt modelId="{E85BFCF5-7340-435C-B041-C30F02B56505}" type="pres">
      <dgm:prSet presAssocID="{9046C2FD-4B46-4608-A4C6-CB08792F4DBD}" presName="compNode" presStyleCnt="0"/>
      <dgm:spPr/>
    </dgm:pt>
    <dgm:pt modelId="{C431B8DB-2433-4FC4-A572-CABCC591622B}" type="pres">
      <dgm:prSet presAssocID="{9046C2FD-4B46-4608-A4C6-CB08792F4DBD}" presName="iconBgRect" presStyleLbl="bgShp" presStyleIdx="5" presStyleCnt="7"/>
      <dgm:spPr/>
    </dgm:pt>
    <dgm:pt modelId="{746385F9-9CB6-4ABF-AD22-4FB32B1F4220}" type="pres">
      <dgm:prSet presAssocID="{9046C2FD-4B46-4608-A4C6-CB08792F4DB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D8B84C1F-6B8A-4668-909E-0497FC0925A9}" type="pres">
      <dgm:prSet presAssocID="{9046C2FD-4B46-4608-A4C6-CB08792F4DBD}" presName="spaceRect" presStyleCnt="0"/>
      <dgm:spPr/>
    </dgm:pt>
    <dgm:pt modelId="{D6519ED0-3DD5-4A1B-8A63-EE95C9310124}" type="pres">
      <dgm:prSet presAssocID="{9046C2FD-4B46-4608-A4C6-CB08792F4DBD}" presName="textRect" presStyleLbl="revTx" presStyleIdx="5" presStyleCnt="7">
        <dgm:presLayoutVars>
          <dgm:chMax val="1"/>
          <dgm:chPref val="1"/>
        </dgm:presLayoutVars>
      </dgm:prSet>
      <dgm:spPr/>
    </dgm:pt>
    <dgm:pt modelId="{01CD295F-2E79-470A-9BE8-10BCC1954774}" type="pres">
      <dgm:prSet presAssocID="{B019AFAA-E130-4947-BB46-E9141B437384}" presName="sibTrans" presStyleCnt="0"/>
      <dgm:spPr/>
    </dgm:pt>
    <dgm:pt modelId="{4CE2B72B-F131-4555-9909-3A2232F75873}" type="pres">
      <dgm:prSet presAssocID="{69B109C7-238A-48DE-B3E0-D57F68C9A661}" presName="compNode" presStyleCnt="0"/>
      <dgm:spPr/>
    </dgm:pt>
    <dgm:pt modelId="{0A12B75F-ABCE-4677-86BE-D805B1007CD7}" type="pres">
      <dgm:prSet presAssocID="{69B109C7-238A-48DE-B3E0-D57F68C9A661}" presName="iconBgRect" presStyleLbl="bgShp" presStyleIdx="6" presStyleCnt="7"/>
      <dgm:spPr/>
    </dgm:pt>
    <dgm:pt modelId="{0ADDC848-D43A-4F5E-8BB6-A68DFD31AD76}" type="pres">
      <dgm:prSet presAssocID="{69B109C7-238A-48DE-B3E0-D57F68C9A66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7897C54-0E48-4D02-9B71-B26D2DB81171}" type="pres">
      <dgm:prSet presAssocID="{69B109C7-238A-48DE-B3E0-D57F68C9A661}" presName="spaceRect" presStyleCnt="0"/>
      <dgm:spPr/>
    </dgm:pt>
    <dgm:pt modelId="{B7EBB948-FD66-417C-8C79-35D83E799A51}" type="pres">
      <dgm:prSet presAssocID="{69B109C7-238A-48DE-B3E0-D57F68C9A661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25405D24-AC01-4A21-B8CF-E4207892F7AD}" type="presOf" srcId="{69B109C7-238A-48DE-B3E0-D57F68C9A661}" destId="{B7EBB948-FD66-417C-8C79-35D83E799A51}" srcOrd="0" destOrd="0" presId="urn:microsoft.com/office/officeart/2018/5/layout/IconCircleLabelList"/>
    <dgm:cxn modelId="{5C65E23D-36DA-45D7-B37B-4352DEDC207B}" srcId="{4EE4C11F-CCE5-40AC-93F1-6A6C864D0409}" destId="{C622D520-7BF8-4463-80EF-D5D593AC0B91}" srcOrd="4" destOrd="0" parTransId="{4A2E3F4F-9000-4F6F-B283-2F05E492968A}" sibTransId="{28A8C887-90D0-4FAD-B165-D0A6CB256EA3}"/>
    <dgm:cxn modelId="{9B2C2867-2983-41FE-8997-450E5A05486A}" type="presOf" srcId="{9046C2FD-4B46-4608-A4C6-CB08792F4DBD}" destId="{D6519ED0-3DD5-4A1B-8A63-EE95C9310124}" srcOrd="0" destOrd="0" presId="urn:microsoft.com/office/officeart/2018/5/layout/IconCircleLabelList"/>
    <dgm:cxn modelId="{F1F17849-293C-4BEF-999D-43A8BA2853AC}" type="presOf" srcId="{D8856F34-72A1-4EFA-BE5E-9206812FA621}" destId="{B32DE523-BFCD-4858-8595-A149A65E31AD}" srcOrd="0" destOrd="0" presId="urn:microsoft.com/office/officeart/2018/5/layout/IconCircleLabelList"/>
    <dgm:cxn modelId="{4ECA954A-FB56-4BF7-AB64-4D9371F91FA4}" type="presOf" srcId="{0AEFB6F0-C8E4-4800-A31F-C55AD209BD9B}" destId="{59FBA8B5-ECC6-48CC-AAF6-140029640822}" srcOrd="0" destOrd="0" presId="urn:microsoft.com/office/officeart/2018/5/layout/IconCircleLabelList"/>
    <dgm:cxn modelId="{BAAA4E4C-6551-43FB-852E-C0D1047A0230}" type="presOf" srcId="{FF831D16-A72C-404D-9155-5A84180BD76C}" destId="{538942B5-82E5-43EC-B3F2-C46FF51152A1}" srcOrd="0" destOrd="0" presId="urn:microsoft.com/office/officeart/2018/5/layout/IconCircleLabelList"/>
    <dgm:cxn modelId="{42196D94-0691-4172-B77D-C3D4799F605A}" srcId="{4EE4C11F-CCE5-40AC-93F1-6A6C864D0409}" destId="{FF831D16-A72C-404D-9155-5A84180BD76C}" srcOrd="2" destOrd="0" parTransId="{B27B6604-54D3-4DC4-A811-F6C7618E820C}" sibTransId="{3B9EB1FC-6A76-4578-B6D3-7A4CECCE3243}"/>
    <dgm:cxn modelId="{8FC38F95-570B-45A4-A5F7-4E95EE5C8037}" srcId="{4EE4C11F-CCE5-40AC-93F1-6A6C864D0409}" destId="{69B109C7-238A-48DE-B3E0-D57F68C9A661}" srcOrd="6" destOrd="0" parTransId="{81D5F542-05C4-4BBA-9431-558E14204E08}" sibTransId="{79D8C588-3F3F-4601-8A65-EB89377B0752}"/>
    <dgm:cxn modelId="{457260B1-88F2-4DA7-B206-289D8E34FBB5}" srcId="{4EE4C11F-CCE5-40AC-93F1-6A6C864D0409}" destId="{D8856F34-72A1-4EFA-BE5E-9206812FA621}" srcOrd="0" destOrd="0" parTransId="{6F8DC4BD-9138-4751-9517-9DF0F2B5BDB1}" sibTransId="{A6C3459F-9719-48B3-A67B-4BA7EBA800DA}"/>
    <dgm:cxn modelId="{4392B8C4-12E4-4CB0-B860-B57F8589596B}" type="presOf" srcId="{4EE4C11F-CCE5-40AC-93F1-6A6C864D0409}" destId="{64D3E0E5-5676-4369-86F2-2935927F7EAD}" srcOrd="0" destOrd="0" presId="urn:microsoft.com/office/officeart/2018/5/layout/IconCircleLabelList"/>
    <dgm:cxn modelId="{6D7B8CC5-87E3-47C2-A77E-AADBE39953CA}" srcId="{4EE4C11F-CCE5-40AC-93F1-6A6C864D0409}" destId="{9046C2FD-4B46-4608-A4C6-CB08792F4DBD}" srcOrd="5" destOrd="0" parTransId="{CF39F6A7-83F6-4DDB-A901-F8BE17BF0E24}" sibTransId="{B019AFAA-E130-4947-BB46-E9141B437384}"/>
    <dgm:cxn modelId="{913C04D2-6E5D-494D-98EF-D3F670F9B9EF}" type="presOf" srcId="{C622D520-7BF8-4463-80EF-D5D593AC0B91}" destId="{02F6CA39-255C-49F9-A90F-2567EEA175F4}" srcOrd="0" destOrd="0" presId="urn:microsoft.com/office/officeart/2018/5/layout/IconCircleLabelList"/>
    <dgm:cxn modelId="{9BC636D6-C4D6-430E-9589-A5F1CBF7E1EF}" srcId="{4EE4C11F-CCE5-40AC-93F1-6A6C864D0409}" destId="{0AEFB6F0-C8E4-4800-A31F-C55AD209BD9B}" srcOrd="1" destOrd="0" parTransId="{EB526F17-C70E-4B43-B488-341A3BAC119A}" sibTransId="{8C5FFAF1-EC26-49DB-BFC7-680F8602147A}"/>
    <dgm:cxn modelId="{7EB83CFA-404A-4122-92ED-948647B4282B}" type="presOf" srcId="{A06691E7-6648-4B0D-9DA6-8C5431A96F11}" destId="{933601BA-D9A7-4167-A908-F84708B422A5}" srcOrd="0" destOrd="0" presId="urn:microsoft.com/office/officeart/2018/5/layout/IconCircleLabelList"/>
    <dgm:cxn modelId="{F0D3F7FC-E8A2-4A5B-BB7F-EC6ECD40DA34}" srcId="{4EE4C11F-CCE5-40AC-93F1-6A6C864D0409}" destId="{A06691E7-6648-4B0D-9DA6-8C5431A96F11}" srcOrd="3" destOrd="0" parTransId="{8E74E130-17E0-4FEB-BFEB-3042396DA799}" sibTransId="{F861E5EE-157D-4413-A60E-156D884492B1}"/>
    <dgm:cxn modelId="{27A1B923-20FC-478A-AC62-0655E1162D05}" type="presParOf" srcId="{64D3E0E5-5676-4369-86F2-2935927F7EAD}" destId="{94FB141A-74A6-4D68-B347-B4D53A76E289}" srcOrd="0" destOrd="0" presId="urn:microsoft.com/office/officeart/2018/5/layout/IconCircleLabelList"/>
    <dgm:cxn modelId="{14791544-6B6F-4D05-9270-F83DA96DB17E}" type="presParOf" srcId="{94FB141A-74A6-4D68-B347-B4D53A76E289}" destId="{E052B90F-F7BE-451C-ADC6-49886ECEE49C}" srcOrd="0" destOrd="0" presId="urn:microsoft.com/office/officeart/2018/5/layout/IconCircleLabelList"/>
    <dgm:cxn modelId="{16E7E712-43E3-407F-AA17-46120621DBB9}" type="presParOf" srcId="{94FB141A-74A6-4D68-B347-B4D53A76E289}" destId="{D1D71D3D-265A-43F3-A74F-61123FBFF200}" srcOrd="1" destOrd="0" presId="urn:microsoft.com/office/officeart/2018/5/layout/IconCircleLabelList"/>
    <dgm:cxn modelId="{43127BBF-9C1D-4466-9693-64CD104E5F64}" type="presParOf" srcId="{94FB141A-74A6-4D68-B347-B4D53A76E289}" destId="{49615C85-666D-4493-810E-43695A4DE638}" srcOrd="2" destOrd="0" presId="urn:microsoft.com/office/officeart/2018/5/layout/IconCircleLabelList"/>
    <dgm:cxn modelId="{5632FCD6-4D7A-4CD8-AB06-521A4C03EC3E}" type="presParOf" srcId="{94FB141A-74A6-4D68-B347-B4D53A76E289}" destId="{B32DE523-BFCD-4858-8595-A149A65E31AD}" srcOrd="3" destOrd="0" presId="urn:microsoft.com/office/officeart/2018/5/layout/IconCircleLabelList"/>
    <dgm:cxn modelId="{0E1FB487-BEC8-4C9F-9DCA-FDF93C5C85B3}" type="presParOf" srcId="{64D3E0E5-5676-4369-86F2-2935927F7EAD}" destId="{CE06EA10-3D2C-4C2A-B815-4A2E8F40F92F}" srcOrd="1" destOrd="0" presId="urn:microsoft.com/office/officeart/2018/5/layout/IconCircleLabelList"/>
    <dgm:cxn modelId="{4DBC6499-BF0E-4DC2-86F5-CAFE83B2267C}" type="presParOf" srcId="{64D3E0E5-5676-4369-86F2-2935927F7EAD}" destId="{5AB0D4FC-5D9A-49A8-A595-9199D665AEAD}" srcOrd="2" destOrd="0" presId="urn:microsoft.com/office/officeart/2018/5/layout/IconCircleLabelList"/>
    <dgm:cxn modelId="{8B693194-3FBE-460A-8C3D-773AF5789174}" type="presParOf" srcId="{5AB0D4FC-5D9A-49A8-A595-9199D665AEAD}" destId="{EC9394E6-2E4A-45C4-BE89-3A0FCBF3E6CF}" srcOrd="0" destOrd="0" presId="urn:microsoft.com/office/officeart/2018/5/layout/IconCircleLabelList"/>
    <dgm:cxn modelId="{D6E6FEAC-2AD7-4D1D-B496-1A34081ACDB6}" type="presParOf" srcId="{5AB0D4FC-5D9A-49A8-A595-9199D665AEAD}" destId="{85A6D91B-BF1E-4DB0-A418-97EB36E15F99}" srcOrd="1" destOrd="0" presId="urn:microsoft.com/office/officeart/2018/5/layout/IconCircleLabelList"/>
    <dgm:cxn modelId="{B81B4E89-42E3-4FDD-9852-B650F174653B}" type="presParOf" srcId="{5AB0D4FC-5D9A-49A8-A595-9199D665AEAD}" destId="{D03FCF05-8C7C-4C0D-BB7D-19161FA17E91}" srcOrd="2" destOrd="0" presId="urn:microsoft.com/office/officeart/2018/5/layout/IconCircleLabelList"/>
    <dgm:cxn modelId="{04D337FE-23DC-43D5-B16D-54921E9D14B3}" type="presParOf" srcId="{5AB0D4FC-5D9A-49A8-A595-9199D665AEAD}" destId="{59FBA8B5-ECC6-48CC-AAF6-140029640822}" srcOrd="3" destOrd="0" presId="urn:microsoft.com/office/officeart/2018/5/layout/IconCircleLabelList"/>
    <dgm:cxn modelId="{15EFCA23-6F51-45B5-A78B-BB43C43E3152}" type="presParOf" srcId="{64D3E0E5-5676-4369-86F2-2935927F7EAD}" destId="{2D103B14-0904-4DE5-BE89-8C8EFA1FA788}" srcOrd="3" destOrd="0" presId="urn:microsoft.com/office/officeart/2018/5/layout/IconCircleLabelList"/>
    <dgm:cxn modelId="{CD845C03-982D-4722-A124-E5EFFAB876DC}" type="presParOf" srcId="{64D3E0E5-5676-4369-86F2-2935927F7EAD}" destId="{17DBDFEE-A399-4F75-A705-3B4D1E55313E}" srcOrd="4" destOrd="0" presId="urn:microsoft.com/office/officeart/2018/5/layout/IconCircleLabelList"/>
    <dgm:cxn modelId="{AC04898A-B4B5-4864-844F-1092CDF729AC}" type="presParOf" srcId="{17DBDFEE-A399-4F75-A705-3B4D1E55313E}" destId="{23922744-E652-4964-A8FF-8446597DF9C5}" srcOrd="0" destOrd="0" presId="urn:microsoft.com/office/officeart/2018/5/layout/IconCircleLabelList"/>
    <dgm:cxn modelId="{D57D8670-B325-4A31-ACC8-2736C844B4B4}" type="presParOf" srcId="{17DBDFEE-A399-4F75-A705-3B4D1E55313E}" destId="{7F827A85-0E18-4EF3-805D-95A57001589C}" srcOrd="1" destOrd="0" presId="urn:microsoft.com/office/officeart/2018/5/layout/IconCircleLabelList"/>
    <dgm:cxn modelId="{D8162C6B-B65F-445A-AB56-3940B201ACE9}" type="presParOf" srcId="{17DBDFEE-A399-4F75-A705-3B4D1E55313E}" destId="{8FE361E3-7CA8-456B-ACF4-50AEADA5BFAC}" srcOrd="2" destOrd="0" presId="urn:microsoft.com/office/officeart/2018/5/layout/IconCircleLabelList"/>
    <dgm:cxn modelId="{A9535290-333D-4FE3-805C-4A1D5D60F6A0}" type="presParOf" srcId="{17DBDFEE-A399-4F75-A705-3B4D1E55313E}" destId="{538942B5-82E5-43EC-B3F2-C46FF51152A1}" srcOrd="3" destOrd="0" presId="urn:microsoft.com/office/officeart/2018/5/layout/IconCircleLabelList"/>
    <dgm:cxn modelId="{DE02579F-56A7-4407-914D-ABD218CC1D27}" type="presParOf" srcId="{64D3E0E5-5676-4369-86F2-2935927F7EAD}" destId="{C8D9E2B7-BC03-47DB-A3F3-6C0134A41FA4}" srcOrd="5" destOrd="0" presId="urn:microsoft.com/office/officeart/2018/5/layout/IconCircleLabelList"/>
    <dgm:cxn modelId="{117C71FC-43A8-49F2-85EC-2AEC54AFF62B}" type="presParOf" srcId="{64D3E0E5-5676-4369-86F2-2935927F7EAD}" destId="{AF815AC8-9767-4EBB-96A1-C3EA27688155}" srcOrd="6" destOrd="0" presId="urn:microsoft.com/office/officeart/2018/5/layout/IconCircleLabelList"/>
    <dgm:cxn modelId="{1F483D66-6EE4-4FAD-B5AD-5C66F16056D4}" type="presParOf" srcId="{AF815AC8-9767-4EBB-96A1-C3EA27688155}" destId="{8933B776-B831-4A7C-8C54-23804DD6F964}" srcOrd="0" destOrd="0" presId="urn:microsoft.com/office/officeart/2018/5/layout/IconCircleLabelList"/>
    <dgm:cxn modelId="{5F2DA796-B488-462E-A962-90461CC1A5D5}" type="presParOf" srcId="{AF815AC8-9767-4EBB-96A1-C3EA27688155}" destId="{E6486B16-9E5B-4001-9FA7-9469A2132F2A}" srcOrd="1" destOrd="0" presId="urn:microsoft.com/office/officeart/2018/5/layout/IconCircleLabelList"/>
    <dgm:cxn modelId="{A848815C-6DBA-4F52-8958-624843BA84C4}" type="presParOf" srcId="{AF815AC8-9767-4EBB-96A1-C3EA27688155}" destId="{8BDFC302-5301-424D-90DC-B9D31154E2BD}" srcOrd="2" destOrd="0" presId="urn:microsoft.com/office/officeart/2018/5/layout/IconCircleLabelList"/>
    <dgm:cxn modelId="{C00B2570-B90D-45B2-966C-D8746FAEE664}" type="presParOf" srcId="{AF815AC8-9767-4EBB-96A1-C3EA27688155}" destId="{933601BA-D9A7-4167-A908-F84708B422A5}" srcOrd="3" destOrd="0" presId="urn:microsoft.com/office/officeart/2018/5/layout/IconCircleLabelList"/>
    <dgm:cxn modelId="{E0F5222A-4BB7-4ED6-9B5D-B5FC8ECFDFFD}" type="presParOf" srcId="{64D3E0E5-5676-4369-86F2-2935927F7EAD}" destId="{B001124B-A436-4DA4-8CCF-D0A2158624F0}" srcOrd="7" destOrd="0" presId="urn:microsoft.com/office/officeart/2018/5/layout/IconCircleLabelList"/>
    <dgm:cxn modelId="{5DA7456E-F6FD-49CE-9209-C0A6B0172996}" type="presParOf" srcId="{64D3E0E5-5676-4369-86F2-2935927F7EAD}" destId="{4D3EE777-ACAA-43F6-9AF3-5D945C5FC23C}" srcOrd="8" destOrd="0" presId="urn:microsoft.com/office/officeart/2018/5/layout/IconCircleLabelList"/>
    <dgm:cxn modelId="{466BBFC2-6966-4FD1-9212-13D22021C8C9}" type="presParOf" srcId="{4D3EE777-ACAA-43F6-9AF3-5D945C5FC23C}" destId="{F35D27B3-D309-47B8-BB8C-2D13D1EB5DE8}" srcOrd="0" destOrd="0" presId="urn:microsoft.com/office/officeart/2018/5/layout/IconCircleLabelList"/>
    <dgm:cxn modelId="{F464BE9B-3ABD-4908-874D-BD6FAFEF75FF}" type="presParOf" srcId="{4D3EE777-ACAA-43F6-9AF3-5D945C5FC23C}" destId="{901A70FC-B24B-4E3F-8872-F78943F9A9E5}" srcOrd="1" destOrd="0" presId="urn:microsoft.com/office/officeart/2018/5/layout/IconCircleLabelList"/>
    <dgm:cxn modelId="{F71C6860-624A-4289-99F4-7EB61629066D}" type="presParOf" srcId="{4D3EE777-ACAA-43F6-9AF3-5D945C5FC23C}" destId="{F5909DDC-5368-4C1C-9B77-EBE02875702B}" srcOrd="2" destOrd="0" presId="urn:microsoft.com/office/officeart/2018/5/layout/IconCircleLabelList"/>
    <dgm:cxn modelId="{33FAD4D5-153D-4A2F-9CDE-5787D942D863}" type="presParOf" srcId="{4D3EE777-ACAA-43F6-9AF3-5D945C5FC23C}" destId="{02F6CA39-255C-49F9-A90F-2567EEA175F4}" srcOrd="3" destOrd="0" presId="urn:microsoft.com/office/officeart/2018/5/layout/IconCircleLabelList"/>
    <dgm:cxn modelId="{319AEBE4-F2EF-4B0B-8E4D-FFFBDB418E33}" type="presParOf" srcId="{64D3E0E5-5676-4369-86F2-2935927F7EAD}" destId="{8605A159-83F5-4EBC-8014-A189E080380C}" srcOrd="9" destOrd="0" presId="urn:microsoft.com/office/officeart/2018/5/layout/IconCircleLabelList"/>
    <dgm:cxn modelId="{EF0FDD5E-00CF-4224-B9F4-C5816416406F}" type="presParOf" srcId="{64D3E0E5-5676-4369-86F2-2935927F7EAD}" destId="{E85BFCF5-7340-435C-B041-C30F02B56505}" srcOrd="10" destOrd="0" presId="urn:microsoft.com/office/officeart/2018/5/layout/IconCircleLabelList"/>
    <dgm:cxn modelId="{B574523F-8748-4689-B8E9-A034EF23F567}" type="presParOf" srcId="{E85BFCF5-7340-435C-B041-C30F02B56505}" destId="{C431B8DB-2433-4FC4-A572-CABCC591622B}" srcOrd="0" destOrd="0" presId="urn:microsoft.com/office/officeart/2018/5/layout/IconCircleLabelList"/>
    <dgm:cxn modelId="{D7E67BB6-B0CD-4249-89A1-90B00F58A7A8}" type="presParOf" srcId="{E85BFCF5-7340-435C-B041-C30F02B56505}" destId="{746385F9-9CB6-4ABF-AD22-4FB32B1F4220}" srcOrd="1" destOrd="0" presId="urn:microsoft.com/office/officeart/2018/5/layout/IconCircleLabelList"/>
    <dgm:cxn modelId="{E39B7A21-6699-418F-A72F-25FE6714571A}" type="presParOf" srcId="{E85BFCF5-7340-435C-B041-C30F02B56505}" destId="{D8B84C1F-6B8A-4668-909E-0497FC0925A9}" srcOrd="2" destOrd="0" presId="urn:microsoft.com/office/officeart/2018/5/layout/IconCircleLabelList"/>
    <dgm:cxn modelId="{2772837B-B091-4C1D-BC1F-1E4503BBC71E}" type="presParOf" srcId="{E85BFCF5-7340-435C-B041-C30F02B56505}" destId="{D6519ED0-3DD5-4A1B-8A63-EE95C9310124}" srcOrd="3" destOrd="0" presId="urn:microsoft.com/office/officeart/2018/5/layout/IconCircleLabelList"/>
    <dgm:cxn modelId="{D99423A0-B995-498A-B55B-34A2E8572195}" type="presParOf" srcId="{64D3E0E5-5676-4369-86F2-2935927F7EAD}" destId="{01CD295F-2E79-470A-9BE8-10BCC1954774}" srcOrd="11" destOrd="0" presId="urn:microsoft.com/office/officeart/2018/5/layout/IconCircleLabelList"/>
    <dgm:cxn modelId="{50940F3D-EC83-4441-8B11-33605B6C42CF}" type="presParOf" srcId="{64D3E0E5-5676-4369-86F2-2935927F7EAD}" destId="{4CE2B72B-F131-4555-9909-3A2232F75873}" srcOrd="12" destOrd="0" presId="urn:microsoft.com/office/officeart/2018/5/layout/IconCircleLabelList"/>
    <dgm:cxn modelId="{93326FFD-2AB4-4EC6-9F21-940EB669C32D}" type="presParOf" srcId="{4CE2B72B-F131-4555-9909-3A2232F75873}" destId="{0A12B75F-ABCE-4677-86BE-D805B1007CD7}" srcOrd="0" destOrd="0" presId="urn:microsoft.com/office/officeart/2018/5/layout/IconCircleLabelList"/>
    <dgm:cxn modelId="{B694124C-827E-463F-868D-958C19FA289B}" type="presParOf" srcId="{4CE2B72B-F131-4555-9909-3A2232F75873}" destId="{0ADDC848-D43A-4F5E-8BB6-A68DFD31AD76}" srcOrd="1" destOrd="0" presId="urn:microsoft.com/office/officeart/2018/5/layout/IconCircleLabelList"/>
    <dgm:cxn modelId="{BC7E464F-5447-4A0D-964C-2E0E4B5EE8A5}" type="presParOf" srcId="{4CE2B72B-F131-4555-9909-3A2232F75873}" destId="{37897C54-0E48-4D02-9B71-B26D2DB81171}" srcOrd="2" destOrd="0" presId="urn:microsoft.com/office/officeart/2018/5/layout/IconCircleLabelList"/>
    <dgm:cxn modelId="{16A6BAB7-1046-490D-A10C-5443FC90E92F}" type="presParOf" srcId="{4CE2B72B-F131-4555-9909-3A2232F75873}" destId="{B7EBB948-FD66-417C-8C79-35D83E799A5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95D4E3-9174-4BEE-B2C4-DA17231D4BDE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1B3B379-E3A1-427B-976B-18EE925F7D66}">
      <dgm:prSet/>
      <dgm:spPr/>
      <dgm:t>
        <a:bodyPr/>
        <a:lstStyle/>
        <a:p>
          <a:r>
            <a:rPr lang="id-ID" b="1" dirty="0"/>
            <a:t>Logika </a:t>
          </a:r>
          <a:r>
            <a:rPr lang="id-ID" dirty="0"/>
            <a:t>(</a:t>
          </a:r>
          <a:r>
            <a:rPr lang="id-ID" i="1" dirty="0"/>
            <a:t>logic</a:t>
          </a:r>
          <a:r>
            <a:rPr lang="id-ID" dirty="0"/>
            <a:t>) merupakan suatu studi tentang metode-metode dan prinsip-prinsip yang digunakan dalam membedakan penalaran </a:t>
          </a:r>
          <a:r>
            <a:rPr lang="en-US" dirty="0"/>
            <a:t>(</a:t>
          </a:r>
          <a:r>
            <a:rPr lang="en-US" i="1" dirty="0"/>
            <a:t>reasoning</a:t>
          </a:r>
          <a:r>
            <a:rPr lang="en-US" dirty="0"/>
            <a:t>) </a:t>
          </a:r>
          <a:r>
            <a:rPr lang="id-ID" dirty="0"/>
            <a:t>yang tepat dari penalaran yang tidak tepat</a:t>
          </a:r>
          <a:r>
            <a:rPr lang="en-ID" dirty="0"/>
            <a:t> </a:t>
          </a:r>
          <a:r>
            <a:rPr lang="id-ID" b="1" dirty="0"/>
            <a:t>[</a:t>
          </a:r>
          <a:r>
            <a:rPr lang="id-ID" dirty="0"/>
            <a:t>Hayon, Y.P.</a:t>
          </a:r>
          <a:r>
            <a:rPr lang="en-US" dirty="0"/>
            <a:t>, 2000</a:t>
          </a:r>
          <a:r>
            <a:rPr lang="id-ID" b="1" dirty="0"/>
            <a:t>]</a:t>
          </a:r>
          <a:r>
            <a:rPr lang="id-ID" dirty="0"/>
            <a:t>. </a:t>
          </a:r>
          <a:endParaRPr lang="en-US" dirty="0"/>
        </a:p>
      </dgm:t>
    </dgm:pt>
    <dgm:pt modelId="{A51810A3-CBA0-48E1-B868-DDC715F16861}" type="parTrans" cxnId="{E50BF4BB-B6DC-4DC5-B34D-E419C58958AC}">
      <dgm:prSet/>
      <dgm:spPr/>
      <dgm:t>
        <a:bodyPr/>
        <a:lstStyle/>
        <a:p>
          <a:endParaRPr lang="en-US"/>
        </a:p>
      </dgm:t>
    </dgm:pt>
    <dgm:pt modelId="{325C13B5-99B2-4020-8F47-A03C7D02F4F1}" type="sibTrans" cxnId="{E50BF4BB-B6DC-4DC5-B34D-E419C58958AC}">
      <dgm:prSet/>
      <dgm:spPr/>
      <dgm:t>
        <a:bodyPr/>
        <a:lstStyle/>
        <a:p>
          <a:endParaRPr lang="en-US"/>
        </a:p>
      </dgm:t>
    </dgm:pt>
    <dgm:pt modelId="{BF14EE75-662E-4FB5-B79F-A642A22FA3F8}">
      <dgm:prSet/>
      <dgm:spPr/>
      <dgm:t>
        <a:bodyPr/>
        <a:lstStyle/>
        <a:p>
          <a:r>
            <a:rPr lang="id-ID" b="1" dirty="0"/>
            <a:t>Penalaran</a:t>
          </a:r>
          <a:r>
            <a:rPr lang="id-ID" dirty="0"/>
            <a:t> (</a:t>
          </a:r>
          <a:r>
            <a:rPr lang="id-ID" i="1" dirty="0"/>
            <a:t>reasoning</a:t>
          </a:r>
          <a:r>
            <a:rPr lang="id-ID" dirty="0"/>
            <a:t>, jalan pikiran) adalah suatu proses berpikir yang berusaha menghubung-hubungkan fakta-fakta atau evidansi-evidansi yang diketahui menuju kepada suatu</a:t>
          </a:r>
          <a:r>
            <a:rPr lang="en-US" dirty="0"/>
            <a:t> </a:t>
          </a:r>
          <a:r>
            <a:rPr lang="id-ID" dirty="0"/>
            <a:t>kesimpulan</a:t>
          </a:r>
          <a:r>
            <a:rPr lang="en-ID" dirty="0"/>
            <a:t> </a:t>
          </a:r>
          <a:r>
            <a:rPr lang="id-ID" b="1" dirty="0"/>
            <a:t>[</a:t>
          </a:r>
          <a:r>
            <a:rPr lang="id-ID" dirty="0"/>
            <a:t>Keraf, Gorys</a:t>
          </a:r>
          <a:r>
            <a:rPr lang="en-US" dirty="0"/>
            <a:t>, 1994</a:t>
          </a:r>
          <a:r>
            <a:rPr lang="id-ID" b="1" dirty="0"/>
            <a:t>]</a:t>
          </a:r>
          <a:r>
            <a:rPr lang="id-ID" dirty="0"/>
            <a:t>.</a:t>
          </a:r>
          <a:endParaRPr lang="en-US" dirty="0"/>
        </a:p>
      </dgm:t>
    </dgm:pt>
    <dgm:pt modelId="{77204C3D-EE43-4ACD-8566-E970FB17266C}" type="parTrans" cxnId="{69C615F5-3635-43EE-8FF1-9C222D3EEFFA}">
      <dgm:prSet/>
      <dgm:spPr/>
      <dgm:t>
        <a:bodyPr/>
        <a:lstStyle/>
        <a:p>
          <a:endParaRPr lang="en-US"/>
        </a:p>
      </dgm:t>
    </dgm:pt>
    <dgm:pt modelId="{1DB25CDD-EAE0-49FD-8848-4024446B6A45}" type="sibTrans" cxnId="{69C615F5-3635-43EE-8FF1-9C222D3EEFFA}">
      <dgm:prSet/>
      <dgm:spPr/>
      <dgm:t>
        <a:bodyPr/>
        <a:lstStyle/>
        <a:p>
          <a:endParaRPr lang="en-US"/>
        </a:p>
      </dgm:t>
    </dgm:pt>
    <dgm:pt modelId="{1595AA5E-673D-49D8-86CA-103B1128168E}" type="pres">
      <dgm:prSet presAssocID="{6495D4E3-9174-4BEE-B2C4-DA17231D4BDE}" presName="diagram" presStyleCnt="0">
        <dgm:presLayoutVars>
          <dgm:dir/>
          <dgm:resizeHandles val="exact"/>
        </dgm:presLayoutVars>
      </dgm:prSet>
      <dgm:spPr/>
    </dgm:pt>
    <dgm:pt modelId="{2925E8F7-96F3-474E-869F-DFFF8CC23228}" type="pres">
      <dgm:prSet presAssocID="{71B3B379-E3A1-427B-976B-18EE925F7D66}" presName="node" presStyleLbl="node1" presStyleIdx="0" presStyleCnt="2">
        <dgm:presLayoutVars>
          <dgm:bulletEnabled val="1"/>
        </dgm:presLayoutVars>
      </dgm:prSet>
      <dgm:spPr/>
    </dgm:pt>
    <dgm:pt modelId="{B6E38B42-5598-4BCF-9A62-3A854E8E9F11}" type="pres">
      <dgm:prSet presAssocID="{325C13B5-99B2-4020-8F47-A03C7D02F4F1}" presName="sibTrans" presStyleCnt="0"/>
      <dgm:spPr/>
    </dgm:pt>
    <dgm:pt modelId="{34898BAD-5F28-4941-A280-D33908EF552A}" type="pres">
      <dgm:prSet presAssocID="{BF14EE75-662E-4FB5-B79F-A642A22FA3F8}" presName="node" presStyleLbl="node1" presStyleIdx="1" presStyleCnt="2">
        <dgm:presLayoutVars>
          <dgm:bulletEnabled val="1"/>
        </dgm:presLayoutVars>
      </dgm:prSet>
      <dgm:spPr/>
    </dgm:pt>
  </dgm:ptLst>
  <dgm:cxnLst>
    <dgm:cxn modelId="{42A5D118-FD12-4459-8E4C-8A4F0FF250D4}" type="presOf" srcId="{BF14EE75-662E-4FB5-B79F-A642A22FA3F8}" destId="{34898BAD-5F28-4941-A280-D33908EF552A}" srcOrd="0" destOrd="0" presId="urn:microsoft.com/office/officeart/2005/8/layout/default"/>
    <dgm:cxn modelId="{09D9042D-0886-49EC-B68D-E5311DB4AF8E}" type="presOf" srcId="{6495D4E3-9174-4BEE-B2C4-DA17231D4BDE}" destId="{1595AA5E-673D-49D8-86CA-103B1128168E}" srcOrd="0" destOrd="0" presId="urn:microsoft.com/office/officeart/2005/8/layout/default"/>
    <dgm:cxn modelId="{EA0EDE97-C04F-444A-B813-948AFB42F4FA}" type="presOf" srcId="{71B3B379-E3A1-427B-976B-18EE925F7D66}" destId="{2925E8F7-96F3-474E-869F-DFFF8CC23228}" srcOrd="0" destOrd="0" presId="urn:microsoft.com/office/officeart/2005/8/layout/default"/>
    <dgm:cxn modelId="{E50BF4BB-B6DC-4DC5-B34D-E419C58958AC}" srcId="{6495D4E3-9174-4BEE-B2C4-DA17231D4BDE}" destId="{71B3B379-E3A1-427B-976B-18EE925F7D66}" srcOrd="0" destOrd="0" parTransId="{A51810A3-CBA0-48E1-B868-DDC715F16861}" sibTransId="{325C13B5-99B2-4020-8F47-A03C7D02F4F1}"/>
    <dgm:cxn modelId="{69C615F5-3635-43EE-8FF1-9C222D3EEFFA}" srcId="{6495D4E3-9174-4BEE-B2C4-DA17231D4BDE}" destId="{BF14EE75-662E-4FB5-B79F-A642A22FA3F8}" srcOrd="1" destOrd="0" parTransId="{77204C3D-EE43-4ACD-8566-E970FB17266C}" sibTransId="{1DB25CDD-EAE0-49FD-8848-4024446B6A45}"/>
    <dgm:cxn modelId="{CF82E6F0-395F-4D83-8535-4B828AE62860}" type="presParOf" srcId="{1595AA5E-673D-49D8-86CA-103B1128168E}" destId="{2925E8F7-96F3-474E-869F-DFFF8CC23228}" srcOrd="0" destOrd="0" presId="urn:microsoft.com/office/officeart/2005/8/layout/default"/>
    <dgm:cxn modelId="{A7866FBC-04F7-4AB1-83E6-24F5A05852B4}" type="presParOf" srcId="{1595AA5E-673D-49D8-86CA-103B1128168E}" destId="{B6E38B42-5598-4BCF-9A62-3A854E8E9F11}" srcOrd="1" destOrd="0" presId="urn:microsoft.com/office/officeart/2005/8/layout/default"/>
    <dgm:cxn modelId="{B371F052-41BF-4D54-B994-0C7A5160C4EB}" type="presParOf" srcId="{1595AA5E-673D-49D8-86CA-103B1128168E}" destId="{34898BAD-5F28-4941-A280-D33908EF552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B50558-6C47-41FE-ADDB-801134849E9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5C493E0-F6B5-4AFE-9C9A-D6A28EA98F3B}">
      <dgm:prSet/>
      <dgm:spPr/>
      <dgm:t>
        <a:bodyPr/>
        <a:lstStyle/>
        <a:p>
          <a:r>
            <a:rPr lang="en-US"/>
            <a:t>Basically, there are to types of hypotheses:</a:t>
          </a:r>
        </a:p>
      </dgm:t>
    </dgm:pt>
    <dgm:pt modelId="{B35591C6-8A85-4449-A584-CB390C396B2F}" type="parTrans" cxnId="{373B1C33-EAC8-45E2-ABA0-BFE82DD9A2EC}">
      <dgm:prSet/>
      <dgm:spPr/>
      <dgm:t>
        <a:bodyPr/>
        <a:lstStyle/>
        <a:p>
          <a:endParaRPr lang="en-US"/>
        </a:p>
      </dgm:t>
    </dgm:pt>
    <dgm:pt modelId="{31A64F3C-977E-4B29-A2F5-429D5C05135F}" type="sibTrans" cxnId="{373B1C33-EAC8-45E2-ABA0-BFE82DD9A2EC}">
      <dgm:prSet/>
      <dgm:spPr/>
      <dgm:t>
        <a:bodyPr/>
        <a:lstStyle/>
        <a:p>
          <a:endParaRPr lang="en-US"/>
        </a:p>
      </dgm:t>
    </dgm:pt>
    <dgm:pt modelId="{B8D247B5-7F80-4491-8B55-9E56C3F1224C}">
      <dgm:prSet/>
      <dgm:spPr/>
      <dgm:t>
        <a:bodyPr/>
        <a:lstStyle/>
        <a:p>
          <a:r>
            <a:rPr lang="en-US"/>
            <a:t>Hypothetical statement</a:t>
          </a:r>
        </a:p>
      </dgm:t>
    </dgm:pt>
    <dgm:pt modelId="{F6481F87-4DC3-4980-B202-D271857A6243}" type="parTrans" cxnId="{4D6E2F2F-FE92-4F41-8B25-1A89135FA3F6}">
      <dgm:prSet/>
      <dgm:spPr/>
      <dgm:t>
        <a:bodyPr/>
        <a:lstStyle/>
        <a:p>
          <a:endParaRPr lang="en-US"/>
        </a:p>
      </dgm:t>
    </dgm:pt>
    <dgm:pt modelId="{BF059D8D-3E05-4FBE-9E99-C38965C454B9}" type="sibTrans" cxnId="{4D6E2F2F-FE92-4F41-8B25-1A89135FA3F6}">
      <dgm:prSet/>
      <dgm:spPr/>
      <dgm:t>
        <a:bodyPr/>
        <a:lstStyle/>
        <a:p>
          <a:endParaRPr lang="en-US"/>
        </a:p>
      </dgm:t>
    </dgm:pt>
    <dgm:pt modelId="{D481419C-179C-4C88-B900-184A44D78415}">
      <dgm:prSet/>
      <dgm:spPr/>
      <dgm:t>
        <a:bodyPr/>
        <a:lstStyle/>
        <a:p>
          <a:r>
            <a:rPr lang="en-US"/>
            <a:t>Statistical hypothesis</a:t>
          </a:r>
        </a:p>
      </dgm:t>
    </dgm:pt>
    <dgm:pt modelId="{CD8E572E-DA78-4203-BB24-86A4EEF345F7}" type="parTrans" cxnId="{D2C88800-520D-4353-8367-288C5AB7C06C}">
      <dgm:prSet/>
      <dgm:spPr/>
      <dgm:t>
        <a:bodyPr/>
        <a:lstStyle/>
        <a:p>
          <a:endParaRPr lang="en-US"/>
        </a:p>
      </dgm:t>
    </dgm:pt>
    <dgm:pt modelId="{E5A9B9C6-A7EE-4B57-B1E0-5C3F4933928A}" type="sibTrans" cxnId="{D2C88800-520D-4353-8367-288C5AB7C06C}">
      <dgm:prSet/>
      <dgm:spPr/>
      <dgm:t>
        <a:bodyPr/>
        <a:lstStyle/>
        <a:p>
          <a:endParaRPr lang="en-US"/>
        </a:p>
      </dgm:t>
    </dgm:pt>
    <dgm:pt modelId="{494B8ED1-6202-4AFB-B00C-86D10F677DF4}">
      <dgm:prSet/>
      <dgm:spPr/>
      <dgm:t>
        <a:bodyPr/>
        <a:lstStyle/>
        <a:p>
          <a:r>
            <a:rPr lang="en-US"/>
            <a:t>Hypothetical statement does not use statistical analysis</a:t>
          </a:r>
        </a:p>
      </dgm:t>
    </dgm:pt>
    <dgm:pt modelId="{DD7DFE88-2C88-4137-9384-BBCCC9A22E4C}" type="parTrans" cxnId="{B56CE570-0F40-43E8-850B-E5875A1D633B}">
      <dgm:prSet/>
      <dgm:spPr/>
      <dgm:t>
        <a:bodyPr/>
        <a:lstStyle/>
        <a:p>
          <a:endParaRPr lang="en-US"/>
        </a:p>
      </dgm:t>
    </dgm:pt>
    <dgm:pt modelId="{BBBED9BF-9A61-48F0-A6E4-DD8FD9C553D4}" type="sibTrans" cxnId="{B56CE570-0F40-43E8-850B-E5875A1D633B}">
      <dgm:prSet/>
      <dgm:spPr/>
      <dgm:t>
        <a:bodyPr/>
        <a:lstStyle/>
        <a:p>
          <a:endParaRPr lang="en-US"/>
        </a:p>
      </dgm:t>
    </dgm:pt>
    <dgm:pt modelId="{93530347-2E78-4A49-B7EE-3B7438E76BA8}">
      <dgm:prSet/>
      <dgm:spPr/>
      <dgm:t>
        <a:bodyPr/>
        <a:lstStyle/>
        <a:p>
          <a:r>
            <a:rPr lang="en-US"/>
            <a:t>Apakah IT dapat meningkatkan kinerja perusahaan?</a:t>
          </a:r>
        </a:p>
      </dgm:t>
    </dgm:pt>
    <dgm:pt modelId="{4B35B353-F589-4229-8EB8-DE8E9A149361}" type="parTrans" cxnId="{178108BC-CABE-4198-A9DC-1095A132E838}">
      <dgm:prSet/>
      <dgm:spPr/>
      <dgm:t>
        <a:bodyPr/>
        <a:lstStyle/>
        <a:p>
          <a:endParaRPr lang="en-US"/>
        </a:p>
      </dgm:t>
    </dgm:pt>
    <dgm:pt modelId="{B0C43063-8355-4868-BA90-9857DCCD93C9}" type="sibTrans" cxnId="{178108BC-CABE-4198-A9DC-1095A132E838}">
      <dgm:prSet/>
      <dgm:spPr/>
      <dgm:t>
        <a:bodyPr/>
        <a:lstStyle/>
        <a:p>
          <a:endParaRPr lang="en-US"/>
        </a:p>
      </dgm:t>
    </dgm:pt>
    <dgm:pt modelId="{00E283F0-28D8-407C-81AB-C723ECD03888}">
      <dgm:prSet/>
      <dgm:spPr/>
      <dgm:t>
        <a:bodyPr/>
        <a:lstStyle/>
        <a:p>
          <a:r>
            <a:rPr lang="en-US"/>
            <a:t>Seberapa efisien suatu algoritma dapat menyelesaikan suatu masalah?</a:t>
          </a:r>
        </a:p>
      </dgm:t>
    </dgm:pt>
    <dgm:pt modelId="{34BD1385-433C-4131-BA9E-5B3F57284EF1}" type="parTrans" cxnId="{37DFCBF9-4D61-46C3-9EE8-0A1D882C4CE5}">
      <dgm:prSet/>
      <dgm:spPr/>
      <dgm:t>
        <a:bodyPr/>
        <a:lstStyle/>
        <a:p>
          <a:endParaRPr lang="en-US"/>
        </a:p>
      </dgm:t>
    </dgm:pt>
    <dgm:pt modelId="{E12C1ECD-E93F-4B3C-AB93-69D2B69CD855}" type="sibTrans" cxnId="{37DFCBF9-4D61-46C3-9EE8-0A1D882C4CE5}">
      <dgm:prSet/>
      <dgm:spPr/>
      <dgm:t>
        <a:bodyPr/>
        <a:lstStyle/>
        <a:p>
          <a:endParaRPr lang="en-US"/>
        </a:p>
      </dgm:t>
    </dgm:pt>
    <dgm:pt modelId="{8EFCEF27-3275-450B-ADF0-BF38FD68BAB9}">
      <dgm:prSet/>
      <dgm:spPr/>
      <dgm:t>
        <a:bodyPr/>
        <a:lstStyle/>
        <a:p>
          <a:r>
            <a:rPr lang="en-US"/>
            <a:t>Biasanya menggunakan pendekatan kualitatif</a:t>
          </a:r>
        </a:p>
      </dgm:t>
    </dgm:pt>
    <dgm:pt modelId="{BCEA81D3-2366-4E96-A129-8B490EA442DD}" type="parTrans" cxnId="{FD6E4BDB-C008-4EBF-86F2-84F035FEFDFC}">
      <dgm:prSet/>
      <dgm:spPr/>
      <dgm:t>
        <a:bodyPr/>
        <a:lstStyle/>
        <a:p>
          <a:endParaRPr lang="en-US"/>
        </a:p>
      </dgm:t>
    </dgm:pt>
    <dgm:pt modelId="{F133BEFE-65DE-4216-8AE5-6A7C664CC7B3}" type="sibTrans" cxnId="{FD6E4BDB-C008-4EBF-86F2-84F035FEFDFC}">
      <dgm:prSet/>
      <dgm:spPr/>
      <dgm:t>
        <a:bodyPr/>
        <a:lstStyle/>
        <a:p>
          <a:endParaRPr lang="en-US"/>
        </a:p>
      </dgm:t>
    </dgm:pt>
    <dgm:pt modelId="{2345D660-6E68-4772-AD0A-8CF1E710EC0A}">
      <dgm:prSet/>
      <dgm:spPr/>
      <dgm:t>
        <a:bodyPr/>
        <a:lstStyle/>
        <a:p>
          <a:r>
            <a:rPr lang="en-US"/>
            <a:t>Statistical hypothesis uses statistical analysis.</a:t>
          </a:r>
        </a:p>
      </dgm:t>
    </dgm:pt>
    <dgm:pt modelId="{784FC225-714C-4D65-801D-DBE64E186178}" type="parTrans" cxnId="{A21DB231-CF83-4E97-A038-38F21F387A42}">
      <dgm:prSet/>
      <dgm:spPr/>
      <dgm:t>
        <a:bodyPr/>
        <a:lstStyle/>
        <a:p>
          <a:endParaRPr lang="en-US"/>
        </a:p>
      </dgm:t>
    </dgm:pt>
    <dgm:pt modelId="{1EEC2946-636E-4DB3-834E-77E0C633A009}" type="sibTrans" cxnId="{A21DB231-CF83-4E97-A038-38F21F387A42}">
      <dgm:prSet/>
      <dgm:spPr/>
      <dgm:t>
        <a:bodyPr/>
        <a:lstStyle/>
        <a:p>
          <a:endParaRPr lang="en-US"/>
        </a:p>
      </dgm:t>
    </dgm:pt>
    <dgm:pt modelId="{FEA6BF30-5DD8-4157-BEFE-370CD8884E81}">
      <dgm:prSet/>
      <dgm:spPr/>
      <dgm:t>
        <a:bodyPr/>
        <a:lstStyle/>
        <a:p>
          <a:r>
            <a:rPr lang="en-US"/>
            <a:t>Menggunakan pendekatan kuantitatif.</a:t>
          </a:r>
        </a:p>
      </dgm:t>
    </dgm:pt>
    <dgm:pt modelId="{2E3F4DA1-D7CB-4407-8525-26208BB3F3F6}" type="parTrans" cxnId="{67A8A623-F40B-4AFE-870C-6CAB65BA6F9C}">
      <dgm:prSet/>
      <dgm:spPr/>
      <dgm:t>
        <a:bodyPr/>
        <a:lstStyle/>
        <a:p>
          <a:endParaRPr lang="en-US"/>
        </a:p>
      </dgm:t>
    </dgm:pt>
    <dgm:pt modelId="{A1BBCA6A-DEAB-4B73-8EC3-C0E9B6617CD1}" type="sibTrans" cxnId="{67A8A623-F40B-4AFE-870C-6CAB65BA6F9C}">
      <dgm:prSet/>
      <dgm:spPr/>
      <dgm:t>
        <a:bodyPr/>
        <a:lstStyle/>
        <a:p>
          <a:endParaRPr lang="en-US"/>
        </a:p>
      </dgm:t>
    </dgm:pt>
    <dgm:pt modelId="{5227C30F-EABA-4EDC-8CEF-B199B6AAA16F}">
      <dgm:prSet/>
      <dgm:spPr/>
      <dgm:t>
        <a:bodyPr/>
        <a:lstStyle/>
        <a:p>
          <a:r>
            <a:rPr lang="en-US"/>
            <a:t>Seberapa besar pengaruh penggunaan IT terhadap peningkatan kinerja organisasi? (perbandingan sebelum dan sesudah menggunakan IT) </a:t>
          </a:r>
        </a:p>
      </dgm:t>
    </dgm:pt>
    <dgm:pt modelId="{A6D6EBDC-C7BB-4CCF-B38B-F9135B45C64A}" type="parTrans" cxnId="{6C86DAB2-3704-4422-8A7C-438AC26D8A3A}">
      <dgm:prSet/>
      <dgm:spPr/>
      <dgm:t>
        <a:bodyPr/>
        <a:lstStyle/>
        <a:p>
          <a:endParaRPr lang="en-US"/>
        </a:p>
      </dgm:t>
    </dgm:pt>
    <dgm:pt modelId="{77550597-E3CF-40D2-BD44-0D5637BEA62D}" type="sibTrans" cxnId="{6C86DAB2-3704-4422-8A7C-438AC26D8A3A}">
      <dgm:prSet/>
      <dgm:spPr/>
      <dgm:t>
        <a:bodyPr/>
        <a:lstStyle/>
        <a:p>
          <a:endParaRPr lang="en-US"/>
        </a:p>
      </dgm:t>
    </dgm:pt>
    <dgm:pt modelId="{F08688AA-6AD8-4E25-98F1-CB6EF72015DF}" type="pres">
      <dgm:prSet presAssocID="{BCB50558-6C47-41FE-ADDB-801134849E95}" presName="Name0" presStyleCnt="0">
        <dgm:presLayoutVars>
          <dgm:dir/>
          <dgm:animLvl val="lvl"/>
          <dgm:resizeHandles val="exact"/>
        </dgm:presLayoutVars>
      </dgm:prSet>
      <dgm:spPr/>
    </dgm:pt>
    <dgm:pt modelId="{16D787B4-96FB-48D6-BA59-ACB2EFD48AA6}" type="pres">
      <dgm:prSet presAssocID="{25C493E0-F6B5-4AFE-9C9A-D6A28EA98F3B}" presName="composite" presStyleCnt="0"/>
      <dgm:spPr/>
    </dgm:pt>
    <dgm:pt modelId="{E32FEEF9-8B84-4B52-84FE-3EE473928132}" type="pres">
      <dgm:prSet presAssocID="{25C493E0-F6B5-4AFE-9C9A-D6A28EA98F3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9B39512-ACAC-4FD2-9713-3DA061E0F448}" type="pres">
      <dgm:prSet presAssocID="{25C493E0-F6B5-4AFE-9C9A-D6A28EA98F3B}" presName="desTx" presStyleLbl="alignAccFollowNode1" presStyleIdx="0" presStyleCnt="3">
        <dgm:presLayoutVars>
          <dgm:bulletEnabled val="1"/>
        </dgm:presLayoutVars>
      </dgm:prSet>
      <dgm:spPr/>
    </dgm:pt>
    <dgm:pt modelId="{A680F1F9-480D-441C-88CB-3A5B0872513D}" type="pres">
      <dgm:prSet presAssocID="{31A64F3C-977E-4B29-A2F5-429D5C05135F}" presName="space" presStyleCnt="0"/>
      <dgm:spPr/>
    </dgm:pt>
    <dgm:pt modelId="{328711D1-D503-4C71-874B-F8BB4A60A592}" type="pres">
      <dgm:prSet presAssocID="{494B8ED1-6202-4AFB-B00C-86D10F677DF4}" presName="composite" presStyleCnt="0"/>
      <dgm:spPr/>
    </dgm:pt>
    <dgm:pt modelId="{09AB0846-EDC4-4BD7-991C-D9C1C475B192}" type="pres">
      <dgm:prSet presAssocID="{494B8ED1-6202-4AFB-B00C-86D10F677DF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134FDD7-6E89-4F6C-AD4A-52C352E8F2C4}" type="pres">
      <dgm:prSet presAssocID="{494B8ED1-6202-4AFB-B00C-86D10F677DF4}" presName="desTx" presStyleLbl="alignAccFollowNode1" presStyleIdx="1" presStyleCnt="3">
        <dgm:presLayoutVars>
          <dgm:bulletEnabled val="1"/>
        </dgm:presLayoutVars>
      </dgm:prSet>
      <dgm:spPr/>
    </dgm:pt>
    <dgm:pt modelId="{6D183537-A0CC-49E2-8F3F-EF3AFA33F609}" type="pres">
      <dgm:prSet presAssocID="{BBBED9BF-9A61-48F0-A6E4-DD8FD9C553D4}" presName="space" presStyleCnt="0"/>
      <dgm:spPr/>
    </dgm:pt>
    <dgm:pt modelId="{9ED852D5-0DBE-4C59-93B7-95B9D543EB6D}" type="pres">
      <dgm:prSet presAssocID="{2345D660-6E68-4772-AD0A-8CF1E710EC0A}" presName="composite" presStyleCnt="0"/>
      <dgm:spPr/>
    </dgm:pt>
    <dgm:pt modelId="{83357F62-8864-4EFF-A132-C9227D86C101}" type="pres">
      <dgm:prSet presAssocID="{2345D660-6E68-4772-AD0A-8CF1E710EC0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C81D3A6-4463-47B8-A461-F47C7EFF4DB5}" type="pres">
      <dgm:prSet presAssocID="{2345D660-6E68-4772-AD0A-8CF1E710EC0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2C88800-520D-4353-8367-288C5AB7C06C}" srcId="{25C493E0-F6B5-4AFE-9C9A-D6A28EA98F3B}" destId="{D481419C-179C-4C88-B900-184A44D78415}" srcOrd="1" destOrd="0" parTransId="{CD8E572E-DA78-4203-BB24-86A4EEF345F7}" sibTransId="{E5A9B9C6-A7EE-4B57-B1E0-5C3F4933928A}"/>
    <dgm:cxn modelId="{168C351F-64B5-479B-821B-467D7B96C8AC}" type="presOf" srcId="{5227C30F-EABA-4EDC-8CEF-B199B6AAA16F}" destId="{AC81D3A6-4463-47B8-A461-F47C7EFF4DB5}" srcOrd="0" destOrd="1" presId="urn:microsoft.com/office/officeart/2005/8/layout/hList1"/>
    <dgm:cxn modelId="{38974121-EF7F-4C62-B74B-A956CC20ECE9}" type="presOf" srcId="{FEA6BF30-5DD8-4157-BEFE-370CD8884E81}" destId="{AC81D3A6-4463-47B8-A461-F47C7EFF4DB5}" srcOrd="0" destOrd="0" presId="urn:microsoft.com/office/officeart/2005/8/layout/hList1"/>
    <dgm:cxn modelId="{67A8A623-F40B-4AFE-870C-6CAB65BA6F9C}" srcId="{2345D660-6E68-4772-AD0A-8CF1E710EC0A}" destId="{FEA6BF30-5DD8-4157-BEFE-370CD8884E81}" srcOrd="0" destOrd="0" parTransId="{2E3F4DA1-D7CB-4407-8525-26208BB3F3F6}" sibTransId="{A1BBCA6A-DEAB-4B73-8EC3-C0E9B6617CD1}"/>
    <dgm:cxn modelId="{4D6E2F2F-FE92-4F41-8B25-1A89135FA3F6}" srcId="{25C493E0-F6B5-4AFE-9C9A-D6A28EA98F3B}" destId="{B8D247B5-7F80-4491-8B55-9E56C3F1224C}" srcOrd="0" destOrd="0" parTransId="{F6481F87-4DC3-4980-B202-D271857A6243}" sibTransId="{BF059D8D-3E05-4FBE-9E99-C38965C454B9}"/>
    <dgm:cxn modelId="{A21DB231-CF83-4E97-A038-38F21F387A42}" srcId="{BCB50558-6C47-41FE-ADDB-801134849E95}" destId="{2345D660-6E68-4772-AD0A-8CF1E710EC0A}" srcOrd="2" destOrd="0" parTransId="{784FC225-714C-4D65-801D-DBE64E186178}" sibTransId="{1EEC2946-636E-4DB3-834E-77E0C633A009}"/>
    <dgm:cxn modelId="{373B1C33-EAC8-45E2-ABA0-BFE82DD9A2EC}" srcId="{BCB50558-6C47-41FE-ADDB-801134849E95}" destId="{25C493E0-F6B5-4AFE-9C9A-D6A28EA98F3B}" srcOrd="0" destOrd="0" parTransId="{B35591C6-8A85-4449-A584-CB390C396B2F}" sibTransId="{31A64F3C-977E-4B29-A2F5-429D5C05135F}"/>
    <dgm:cxn modelId="{31F96A37-500C-4C9A-8A00-BFE49C597BD8}" type="presOf" srcId="{8EFCEF27-3275-450B-ADF0-BF38FD68BAB9}" destId="{5134FDD7-6E89-4F6C-AD4A-52C352E8F2C4}" srcOrd="0" destOrd="2" presId="urn:microsoft.com/office/officeart/2005/8/layout/hList1"/>
    <dgm:cxn modelId="{EEBEE861-0CA0-48C2-BCEE-D8149483E0A3}" type="presOf" srcId="{00E283F0-28D8-407C-81AB-C723ECD03888}" destId="{5134FDD7-6E89-4F6C-AD4A-52C352E8F2C4}" srcOrd="0" destOrd="1" presId="urn:microsoft.com/office/officeart/2005/8/layout/hList1"/>
    <dgm:cxn modelId="{4D3CE86B-565E-40F1-A91F-3514E33E9BFD}" type="presOf" srcId="{494B8ED1-6202-4AFB-B00C-86D10F677DF4}" destId="{09AB0846-EDC4-4BD7-991C-D9C1C475B192}" srcOrd="0" destOrd="0" presId="urn:microsoft.com/office/officeart/2005/8/layout/hList1"/>
    <dgm:cxn modelId="{B56CE570-0F40-43E8-850B-E5875A1D633B}" srcId="{BCB50558-6C47-41FE-ADDB-801134849E95}" destId="{494B8ED1-6202-4AFB-B00C-86D10F677DF4}" srcOrd="1" destOrd="0" parTransId="{DD7DFE88-2C88-4137-9384-BBCCC9A22E4C}" sibTransId="{BBBED9BF-9A61-48F0-A6E4-DD8FD9C553D4}"/>
    <dgm:cxn modelId="{C76B9B72-4819-4EDC-8E4D-D6C52A7E20B5}" type="presOf" srcId="{93530347-2E78-4A49-B7EE-3B7438E76BA8}" destId="{5134FDD7-6E89-4F6C-AD4A-52C352E8F2C4}" srcOrd="0" destOrd="0" presId="urn:microsoft.com/office/officeart/2005/8/layout/hList1"/>
    <dgm:cxn modelId="{5562ED72-8D36-4CA9-9A75-04B59387D257}" type="presOf" srcId="{B8D247B5-7F80-4491-8B55-9E56C3F1224C}" destId="{29B39512-ACAC-4FD2-9713-3DA061E0F448}" srcOrd="0" destOrd="0" presId="urn:microsoft.com/office/officeart/2005/8/layout/hList1"/>
    <dgm:cxn modelId="{AFEE3392-6EE1-4BC3-8778-2B8AF1F7B8EE}" type="presOf" srcId="{25C493E0-F6B5-4AFE-9C9A-D6A28EA98F3B}" destId="{E32FEEF9-8B84-4B52-84FE-3EE473928132}" srcOrd="0" destOrd="0" presId="urn:microsoft.com/office/officeart/2005/8/layout/hList1"/>
    <dgm:cxn modelId="{2335879C-9FD4-4FE6-B830-EBE1EF98E741}" type="presOf" srcId="{D481419C-179C-4C88-B900-184A44D78415}" destId="{29B39512-ACAC-4FD2-9713-3DA061E0F448}" srcOrd="0" destOrd="1" presId="urn:microsoft.com/office/officeart/2005/8/layout/hList1"/>
    <dgm:cxn modelId="{6C86DAB2-3704-4422-8A7C-438AC26D8A3A}" srcId="{2345D660-6E68-4772-AD0A-8CF1E710EC0A}" destId="{5227C30F-EABA-4EDC-8CEF-B199B6AAA16F}" srcOrd="1" destOrd="0" parTransId="{A6D6EBDC-C7BB-4CCF-B38B-F9135B45C64A}" sibTransId="{77550597-E3CF-40D2-BD44-0D5637BEA62D}"/>
    <dgm:cxn modelId="{178108BC-CABE-4198-A9DC-1095A132E838}" srcId="{494B8ED1-6202-4AFB-B00C-86D10F677DF4}" destId="{93530347-2E78-4A49-B7EE-3B7438E76BA8}" srcOrd="0" destOrd="0" parTransId="{4B35B353-F589-4229-8EB8-DE8E9A149361}" sibTransId="{B0C43063-8355-4868-BA90-9857DCCD93C9}"/>
    <dgm:cxn modelId="{014D06DA-0610-4E64-B349-6D3E65AA243E}" type="presOf" srcId="{BCB50558-6C47-41FE-ADDB-801134849E95}" destId="{F08688AA-6AD8-4E25-98F1-CB6EF72015DF}" srcOrd="0" destOrd="0" presId="urn:microsoft.com/office/officeart/2005/8/layout/hList1"/>
    <dgm:cxn modelId="{FD6E4BDB-C008-4EBF-86F2-84F035FEFDFC}" srcId="{494B8ED1-6202-4AFB-B00C-86D10F677DF4}" destId="{8EFCEF27-3275-450B-ADF0-BF38FD68BAB9}" srcOrd="2" destOrd="0" parTransId="{BCEA81D3-2366-4E96-A129-8B490EA442DD}" sibTransId="{F133BEFE-65DE-4216-8AE5-6A7C664CC7B3}"/>
    <dgm:cxn modelId="{8BC43BF1-1AF7-41B2-9034-456906A29085}" type="presOf" srcId="{2345D660-6E68-4772-AD0A-8CF1E710EC0A}" destId="{83357F62-8864-4EFF-A132-C9227D86C101}" srcOrd="0" destOrd="0" presId="urn:microsoft.com/office/officeart/2005/8/layout/hList1"/>
    <dgm:cxn modelId="{37DFCBF9-4D61-46C3-9EE8-0A1D882C4CE5}" srcId="{494B8ED1-6202-4AFB-B00C-86D10F677DF4}" destId="{00E283F0-28D8-407C-81AB-C723ECD03888}" srcOrd="1" destOrd="0" parTransId="{34BD1385-433C-4131-BA9E-5B3F57284EF1}" sibTransId="{E12C1ECD-E93F-4B3C-AB93-69D2B69CD855}"/>
    <dgm:cxn modelId="{979901E3-BA39-4F38-8F4F-E342D58495E8}" type="presParOf" srcId="{F08688AA-6AD8-4E25-98F1-CB6EF72015DF}" destId="{16D787B4-96FB-48D6-BA59-ACB2EFD48AA6}" srcOrd="0" destOrd="0" presId="urn:microsoft.com/office/officeart/2005/8/layout/hList1"/>
    <dgm:cxn modelId="{C06F2C59-F086-4AB1-9C00-DE211553917E}" type="presParOf" srcId="{16D787B4-96FB-48D6-BA59-ACB2EFD48AA6}" destId="{E32FEEF9-8B84-4B52-84FE-3EE473928132}" srcOrd="0" destOrd="0" presId="urn:microsoft.com/office/officeart/2005/8/layout/hList1"/>
    <dgm:cxn modelId="{62F5C6A1-7298-4888-9BD7-58BB18FDE568}" type="presParOf" srcId="{16D787B4-96FB-48D6-BA59-ACB2EFD48AA6}" destId="{29B39512-ACAC-4FD2-9713-3DA061E0F448}" srcOrd="1" destOrd="0" presId="urn:microsoft.com/office/officeart/2005/8/layout/hList1"/>
    <dgm:cxn modelId="{7A3FE0A2-088E-41C6-B0CE-43B43AFDB714}" type="presParOf" srcId="{F08688AA-6AD8-4E25-98F1-CB6EF72015DF}" destId="{A680F1F9-480D-441C-88CB-3A5B0872513D}" srcOrd="1" destOrd="0" presId="urn:microsoft.com/office/officeart/2005/8/layout/hList1"/>
    <dgm:cxn modelId="{7EF8415D-D017-450B-88FE-D2F75095FA02}" type="presParOf" srcId="{F08688AA-6AD8-4E25-98F1-CB6EF72015DF}" destId="{328711D1-D503-4C71-874B-F8BB4A60A592}" srcOrd="2" destOrd="0" presId="urn:microsoft.com/office/officeart/2005/8/layout/hList1"/>
    <dgm:cxn modelId="{9CFCD8CC-1301-4928-AD3F-938E825BD3DC}" type="presParOf" srcId="{328711D1-D503-4C71-874B-F8BB4A60A592}" destId="{09AB0846-EDC4-4BD7-991C-D9C1C475B192}" srcOrd="0" destOrd="0" presId="urn:microsoft.com/office/officeart/2005/8/layout/hList1"/>
    <dgm:cxn modelId="{73DD753B-751E-4DA0-B3F5-14F6897B1F17}" type="presParOf" srcId="{328711D1-D503-4C71-874B-F8BB4A60A592}" destId="{5134FDD7-6E89-4F6C-AD4A-52C352E8F2C4}" srcOrd="1" destOrd="0" presId="urn:microsoft.com/office/officeart/2005/8/layout/hList1"/>
    <dgm:cxn modelId="{65CCF281-C2B1-4F5C-AA0C-5B832A6F84D7}" type="presParOf" srcId="{F08688AA-6AD8-4E25-98F1-CB6EF72015DF}" destId="{6D183537-A0CC-49E2-8F3F-EF3AFA33F609}" srcOrd="3" destOrd="0" presId="urn:microsoft.com/office/officeart/2005/8/layout/hList1"/>
    <dgm:cxn modelId="{4BCE56A6-84D4-4686-8B16-E4A3787521FC}" type="presParOf" srcId="{F08688AA-6AD8-4E25-98F1-CB6EF72015DF}" destId="{9ED852D5-0DBE-4C59-93B7-95B9D543EB6D}" srcOrd="4" destOrd="0" presId="urn:microsoft.com/office/officeart/2005/8/layout/hList1"/>
    <dgm:cxn modelId="{054473A1-5A88-4CE4-8CA0-49A36B97D0AB}" type="presParOf" srcId="{9ED852D5-0DBE-4C59-93B7-95B9D543EB6D}" destId="{83357F62-8864-4EFF-A132-C9227D86C101}" srcOrd="0" destOrd="0" presId="urn:microsoft.com/office/officeart/2005/8/layout/hList1"/>
    <dgm:cxn modelId="{E94AFBBD-44CC-4EEB-B469-985B30139F90}" type="presParOf" srcId="{9ED852D5-0DBE-4C59-93B7-95B9D543EB6D}" destId="{AC81D3A6-4463-47B8-A461-F47C7EFF4DB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187429-8051-4422-B554-3ADB2B8520E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5E4C492-DADA-440E-A775-4C203781A4F5}">
      <dgm:prSet/>
      <dgm:spPr/>
      <dgm:t>
        <a:bodyPr/>
        <a:lstStyle/>
        <a:p>
          <a:r>
            <a:rPr lang="en-US"/>
            <a:t>Make sure you have a strong reason why such research is worth of doing</a:t>
          </a:r>
        </a:p>
      </dgm:t>
    </dgm:pt>
    <dgm:pt modelId="{6E6E6ED5-3354-4596-B19A-64355241A6C5}" type="parTrans" cxnId="{88C94A56-E8C6-4537-962D-97AAE773149A}">
      <dgm:prSet/>
      <dgm:spPr/>
      <dgm:t>
        <a:bodyPr/>
        <a:lstStyle/>
        <a:p>
          <a:endParaRPr lang="en-US"/>
        </a:p>
      </dgm:t>
    </dgm:pt>
    <dgm:pt modelId="{95072AA6-882F-49F4-8159-FCA54D10B1BB}" type="sibTrans" cxnId="{88C94A56-E8C6-4537-962D-97AAE773149A}">
      <dgm:prSet/>
      <dgm:spPr/>
      <dgm:t>
        <a:bodyPr/>
        <a:lstStyle/>
        <a:p>
          <a:endParaRPr lang="en-US"/>
        </a:p>
      </dgm:t>
    </dgm:pt>
    <dgm:pt modelId="{2BD59639-A341-4BAB-8331-A6DB3B4DE625}">
      <dgm:prSet/>
      <dgm:spPr/>
      <dgm:t>
        <a:bodyPr/>
        <a:lstStyle/>
        <a:p>
          <a:r>
            <a:rPr lang="en-US"/>
            <a:t>Study the impact?</a:t>
          </a:r>
        </a:p>
      </dgm:t>
    </dgm:pt>
    <dgm:pt modelId="{B727DEEB-B320-46E3-9D7F-7FECEE784D08}" type="parTrans" cxnId="{B5C80E90-11A3-4905-8E35-209629C15E3E}">
      <dgm:prSet/>
      <dgm:spPr/>
      <dgm:t>
        <a:bodyPr/>
        <a:lstStyle/>
        <a:p>
          <a:endParaRPr lang="en-US"/>
        </a:p>
      </dgm:t>
    </dgm:pt>
    <dgm:pt modelId="{1F7CD65C-90B4-49D5-A7CD-D2E4F8E9886E}" type="sibTrans" cxnId="{B5C80E90-11A3-4905-8E35-209629C15E3E}">
      <dgm:prSet/>
      <dgm:spPr/>
      <dgm:t>
        <a:bodyPr/>
        <a:lstStyle/>
        <a:p>
          <a:endParaRPr lang="en-US"/>
        </a:p>
      </dgm:t>
    </dgm:pt>
    <dgm:pt modelId="{71661AED-DE5D-4374-87D3-BBB522548B31}">
      <dgm:prSet/>
      <dgm:spPr/>
      <dgm:t>
        <a:bodyPr/>
        <a:lstStyle/>
        <a:p>
          <a:r>
            <a:rPr lang="en-US"/>
            <a:t>Study the usage?</a:t>
          </a:r>
        </a:p>
      </dgm:t>
    </dgm:pt>
    <dgm:pt modelId="{1B178632-5D56-4D82-A058-B00788395C1C}" type="parTrans" cxnId="{6B9B1CEB-B8AF-48F3-AF53-EAEFF7BB57C4}">
      <dgm:prSet/>
      <dgm:spPr/>
      <dgm:t>
        <a:bodyPr/>
        <a:lstStyle/>
        <a:p>
          <a:endParaRPr lang="en-US"/>
        </a:p>
      </dgm:t>
    </dgm:pt>
    <dgm:pt modelId="{850A49CE-B951-4F11-84F7-7748EC98BF3A}" type="sibTrans" cxnId="{6B9B1CEB-B8AF-48F3-AF53-EAEFF7BB57C4}">
      <dgm:prSet/>
      <dgm:spPr/>
      <dgm:t>
        <a:bodyPr/>
        <a:lstStyle/>
        <a:p>
          <a:endParaRPr lang="en-US"/>
        </a:p>
      </dgm:t>
    </dgm:pt>
    <dgm:pt modelId="{56658A5A-5B82-4667-8FB9-D0CC2AB1F825}">
      <dgm:prSet/>
      <dgm:spPr/>
      <dgm:t>
        <a:bodyPr/>
        <a:lstStyle/>
        <a:p>
          <a:r>
            <a:rPr lang="en-US"/>
            <a:t>Study the efficiency?</a:t>
          </a:r>
        </a:p>
      </dgm:t>
    </dgm:pt>
    <dgm:pt modelId="{72210EDE-F21D-4B8E-BEDB-72F70CF7CE6C}" type="parTrans" cxnId="{EC867D4E-9EC4-4C62-90FC-4469A17EF221}">
      <dgm:prSet/>
      <dgm:spPr/>
      <dgm:t>
        <a:bodyPr/>
        <a:lstStyle/>
        <a:p>
          <a:endParaRPr lang="en-US"/>
        </a:p>
      </dgm:t>
    </dgm:pt>
    <dgm:pt modelId="{C0463DFC-8232-4529-9356-EA5E39850408}" type="sibTrans" cxnId="{EC867D4E-9EC4-4C62-90FC-4469A17EF221}">
      <dgm:prSet/>
      <dgm:spPr/>
      <dgm:t>
        <a:bodyPr/>
        <a:lstStyle/>
        <a:p>
          <a:endParaRPr lang="en-US"/>
        </a:p>
      </dgm:t>
    </dgm:pt>
    <dgm:pt modelId="{2B60161F-8E69-47D0-A5A6-4CAE5E30F682}">
      <dgm:prSet/>
      <dgm:spPr/>
      <dgm:t>
        <a:bodyPr/>
        <a:lstStyle/>
        <a:p>
          <a:r>
            <a:rPr lang="en-US"/>
            <a:t>Research objective should reflect the solution of the problem</a:t>
          </a:r>
        </a:p>
      </dgm:t>
    </dgm:pt>
    <dgm:pt modelId="{455C4963-BF7F-4186-80F6-236568A94A95}" type="parTrans" cxnId="{68FCC22A-62AA-4092-BC7C-6D801B2B878E}">
      <dgm:prSet/>
      <dgm:spPr/>
      <dgm:t>
        <a:bodyPr/>
        <a:lstStyle/>
        <a:p>
          <a:endParaRPr lang="en-US"/>
        </a:p>
      </dgm:t>
    </dgm:pt>
    <dgm:pt modelId="{F5C7916C-C22B-40B0-B34F-24CEC4B0DE13}" type="sibTrans" cxnId="{68FCC22A-62AA-4092-BC7C-6D801B2B878E}">
      <dgm:prSet/>
      <dgm:spPr/>
      <dgm:t>
        <a:bodyPr/>
        <a:lstStyle/>
        <a:p>
          <a:endParaRPr lang="en-US"/>
        </a:p>
      </dgm:t>
    </dgm:pt>
    <dgm:pt modelId="{68619A17-C7A6-4979-A50E-72823160C213}">
      <dgm:prSet/>
      <dgm:spPr/>
      <dgm:t>
        <a:bodyPr/>
        <a:lstStyle/>
        <a:p>
          <a:r>
            <a:rPr lang="en-US"/>
            <a:t>If you can not state the problem, you can not state the objective</a:t>
          </a:r>
        </a:p>
      </dgm:t>
    </dgm:pt>
    <dgm:pt modelId="{5FC31070-DFEF-42B0-ABF4-6A252158EC06}" type="parTrans" cxnId="{E4FCDC59-6FC4-4DBE-A7EF-105773A6512D}">
      <dgm:prSet/>
      <dgm:spPr/>
      <dgm:t>
        <a:bodyPr/>
        <a:lstStyle/>
        <a:p>
          <a:endParaRPr lang="en-US"/>
        </a:p>
      </dgm:t>
    </dgm:pt>
    <dgm:pt modelId="{64EB3A63-E9C5-4843-A7A4-003992677859}" type="sibTrans" cxnId="{E4FCDC59-6FC4-4DBE-A7EF-105773A6512D}">
      <dgm:prSet/>
      <dgm:spPr/>
      <dgm:t>
        <a:bodyPr/>
        <a:lstStyle/>
        <a:p>
          <a:endParaRPr lang="en-US"/>
        </a:p>
      </dgm:t>
    </dgm:pt>
    <dgm:pt modelId="{CCABEE13-1891-4032-BEA0-58BA6B0A1FDB}">
      <dgm:prSet/>
      <dgm:spPr/>
      <dgm:t>
        <a:bodyPr/>
        <a:lstStyle/>
        <a:p>
          <a:r>
            <a:rPr lang="en-US"/>
            <a:t>Build your reasons based on facts (previous studies, existing problems, etc.) </a:t>
          </a:r>
        </a:p>
      </dgm:t>
    </dgm:pt>
    <dgm:pt modelId="{24375CCD-9EE4-4720-B069-4FBDDAADFC58}" type="parTrans" cxnId="{590EF753-D1F8-4F07-8932-E3D16376D490}">
      <dgm:prSet/>
      <dgm:spPr/>
      <dgm:t>
        <a:bodyPr/>
        <a:lstStyle/>
        <a:p>
          <a:endParaRPr lang="en-US"/>
        </a:p>
      </dgm:t>
    </dgm:pt>
    <dgm:pt modelId="{E015D7E5-4A74-4084-BC95-C64D1701BF9D}" type="sibTrans" cxnId="{590EF753-D1F8-4F07-8932-E3D16376D490}">
      <dgm:prSet/>
      <dgm:spPr/>
      <dgm:t>
        <a:bodyPr/>
        <a:lstStyle/>
        <a:p>
          <a:endParaRPr lang="en-US"/>
        </a:p>
      </dgm:t>
    </dgm:pt>
    <dgm:pt modelId="{AAB1B1E8-478E-46CB-ADED-A33CA8610F8E}" type="pres">
      <dgm:prSet presAssocID="{55187429-8051-4422-B554-3ADB2B8520E4}" presName="linear" presStyleCnt="0">
        <dgm:presLayoutVars>
          <dgm:animLvl val="lvl"/>
          <dgm:resizeHandles val="exact"/>
        </dgm:presLayoutVars>
      </dgm:prSet>
      <dgm:spPr/>
    </dgm:pt>
    <dgm:pt modelId="{B161E9AF-581A-4C5D-80C9-6CDF44E21269}" type="pres">
      <dgm:prSet presAssocID="{35E4C492-DADA-440E-A775-4C203781A4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287685C-DC12-4BED-A425-017D7A84AD4C}" type="pres">
      <dgm:prSet presAssocID="{35E4C492-DADA-440E-A775-4C203781A4F5}" presName="childText" presStyleLbl="revTx" presStyleIdx="0" presStyleCnt="2">
        <dgm:presLayoutVars>
          <dgm:bulletEnabled val="1"/>
        </dgm:presLayoutVars>
      </dgm:prSet>
      <dgm:spPr/>
    </dgm:pt>
    <dgm:pt modelId="{CC0934F2-2DD9-451C-A8BA-C72C064A15EB}" type="pres">
      <dgm:prSet presAssocID="{2B60161F-8E69-47D0-A5A6-4CAE5E30F68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45E611A-EC09-40BF-A598-173ADABDE7A8}" type="pres">
      <dgm:prSet presAssocID="{2B60161F-8E69-47D0-A5A6-4CAE5E30F682}" presName="childText" presStyleLbl="revTx" presStyleIdx="1" presStyleCnt="2">
        <dgm:presLayoutVars>
          <dgm:bulletEnabled val="1"/>
        </dgm:presLayoutVars>
      </dgm:prSet>
      <dgm:spPr/>
    </dgm:pt>
    <dgm:pt modelId="{93867688-2290-4579-AD70-5A475E38E2FC}" type="pres">
      <dgm:prSet presAssocID="{CCABEE13-1891-4032-BEA0-58BA6B0A1FD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9995C18-3CED-42D4-8615-1773D383DE79}" type="presOf" srcId="{56658A5A-5B82-4667-8FB9-D0CC2AB1F825}" destId="{5287685C-DC12-4BED-A425-017D7A84AD4C}" srcOrd="0" destOrd="2" presId="urn:microsoft.com/office/officeart/2005/8/layout/vList2"/>
    <dgm:cxn modelId="{68FCC22A-62AA-4092-BC7C-6D801B2B878E}" srcId="{55187429-8051-4422-B554-3ADB2B8520E4}" destId="{2B60161F-8E69-47D0-A5A6-4CAE5E30F682}" srcOrd="1" destOrd="0" parTransId="{455C4963-BF7F-4186-80F6-236568A94A95}" sibTransId="{F5C7916C-C22B-40B0-B34F-24CEC4B0DE13}"/>
    <dgm:cxn modelId="{EC867D4E-9EC4-4C62-90FC-4469A17EF221}" srcId="{35E4C492-DADA-440E-A775-4C203781A4F5}" destId="{56658A5A-5B82-4667-8FB9-D0CC2AB1F825}" srcOrd="2" destOrd="0" parTransId="{72210EDE-F21D-4B8E-BEDB-72F70CF7CE6C}" sibTransId="{C0463DFC-8232-4529-9356-EA5E39850408}"/>
    <dgm:cxn modelId="{590EF753-D1F8-4F07-8932-E3D16376D490}" srcId="{55187429-8051-4422-B554-3ADB2B8520E4}" destId="{CCABEE13-1891-4032-BEA0-58BA6B0A1FDB}" srcOrd="2" destOrd="0" parTransId="{24375CCD-9EE4-4720-B069-4FBDDAADFC58}" sibTransId="{E015D7E5-4A74-4084-BC95-C64D1701BF9D}"/>
    <dgm:cxn modelId="{80800E75-491F-4151-A634-082009D8FE0D}" type="presOf" srcId="{2B60161F-8E69-47D0-A5A6-4CAE5E30F682}" destId="{CC0934F2-2DD9-451C-A8BA-C72C064A15EB}" srcOrd="0" destOrd="0" presId="urn:microsoft.com/office/officeart/2005/8/layout/vList2"/>
    <dgm:cxn modelId="{88C94A56-E8C6-4537-962D-97AAE773149A}" srcId="{55187429-8051-4422-B554-3ADB2B8520E4}" destId="{35E4C492-DADA-440E-A775-4C203781A4F5}" srcOrd="0" destOrd="0" parTransId="{6E6E6ED5-3354-4596-B19A-64355241A6C5}" sibTransId="{95072AA6-882F-49F4-8159-FCA54D10B1BB}"/>
    <dgm:cxn modelId="{E4FCDC59-6FC4-4DBE-A7EF-105773A6512D}" srcId="{2B60161F-8E69-47D0-A5A6-4CAE5E30F682}" destId="{68619A17-C7A6-4979-A50E-72823160C213}" srcOrd="0" destOrd="0" parTransId="{5FC31070-DFEF-42B0-ABF4-6A252158EC06}" sibTransId="{64EB3A63-E9C5-4843-A7A4-003992677859}"/>
    <dgm:cxn modelId="{C3E1D57A-21FC-4EF9-9BAB-C1A7B131D410}" type="presOf" srcId="{35E4C492-DADA-440E-A775-4C203781A4F5}" destId="{B161E9AF-581A-4C5D-80C9-6CDF44E21269}" srcOrd="0" destOrd="0" presId="urn:microsoft.com/office/officeart/2005/8/layout/vList2"/>
    <dgm:cxn modelId="{B5C80E90-11A3-4905-8E35-209629C15E3E}" srcId="{35E4C492-DADA-440E-A775-4C203781A4F5}" destId="{2BD59639-A341-4BAB-8331-A6DB3B4DE625}" srcOrd="0" destOrd="0" parTransId="{B727DEEB-B320-46E3-9D7F-7FECEE784D08}" sibTransId="{1F7CD65C-90B4-49D5-A7CD-D2E4F8E9886E}"/>
    <dgm:cxn modelId="{59AA61DF-78F6-49D2-9BAF-0B32E2A4EFDC}" type="presOf" srcId="{68619A17-C7A6-4979-A50E-72823160C213}" destId="{345E611A-EC09-40BF-A598-173ADABDE7A8}" srcOrd="0" destOrd="0" presId="urn:microsoft.com/office/officeart/2005/8/layout/vList2"/>
    <dgm:cxn modelId="{E5801CE4-5AC5-4EC4-8485-509D85CB4198}" type="presOf" srcId="{2BD59639-A341-4BAB-8331-A6DB3B4DE625}" destId="{5287685C-DC12-4BED-A425-017D7A84AD4C}" srcOrd="0" destOrd="0" presId="urn:microsoft.com/office/officeart/2005/8/layout/vList2"/>
    <dgm:cxn modelId="{6B9B1CEB-B8AF-48F3-AF53-EAEFF7BB57C4}" srcId="{35E4C492-DADA-440E-A775-4C203781A4F5}" destId="{71661AED-DE5D-4374-87D3-BBB522548B31}" srcOrd="1" destOrd="0" parTransId="{1B178632-5D56-4D82-A058-B00788395C1C}" sibTransId="{850A49CE-B951-4F11-84F7-7748EC98BF3A}"/>
    <dgm:cxn modelId="{050A3BEE-7767-4D25-B0EA-1AADCFD3147A}" type="presOf" srcId="{55187429-8051-4422-B554-3ADB2B8520E4}" destId="{AAB1B1E8-478E-46CB-ADED-A33CA8610F8E}" srcOrd="0" destOrd="0" presId="urn:microsoft.com/office/officeart/2005/8/layout/vList2"/>
    <dgm:cxn modelId="{9D778AF4-1E62-4D6C-B57D-F7700169107F}" type="presOf" srcId="{71661AED-DE5D-4374-87D3-BBB522548B31}" destId="{5287685C-DC12-4BED-A425-017D7A84AD4C}" srcOrd="0" destOrd="1" presId="urn:microsoft.com/office/officeart/2005/8/layout/vList2"/>
    <dgm:cxn modelId="{C49F13FB-74E6-4C94-8DA0-3FD1847518AA}" type="presOf" srcId="{CCABEE13-1891-4032-BEA0-58BA6B0A1FDB}" destId="{93867688-2290-4579-AD70-5A475E38E2FC}" srcOrd="0" destOrd="0" presId="urn:microsoft.com/office/officeart/2005/8/layout/vList2"/>
    <dgm:cxn modelId="{801D1423-63FE-44FE-8D7F-BF3DE63510AD}" type="presParOf" srcId="{AAB1B1E8-478E-46CB-ADED-A33CA8610F8E}" destId="{B161E9AF-581A-4C5D-80C9-6CDF44E21269}" srcOrd="0" destOrd="0" presId="urn:microsoft.com/office/officeart/2005/8/layout/vList2"/>
    <dgm:cxn modelId="{C476B27A-A4E9-4244-A617-18C7963744DA}" type="presParOf" srcId="{AAB1B1E8-478E-46CB-ADED-A33CA8610F8E}" destId="{5287685C-DC12-4BED-A425-017D7A84AD4C}" srcOrd="1" destOrd="0" presId="urn:microsoft.com/office/officeart/2005/8/layout/vList2"/>
    <dgm:cxn modelId="{30F76B90-BD8A-442B-9375-7B21CEA0FEC3}" type="presParOf" srcId="{AAB1B1E8-478E-46CB-ADED-A33CA8610F8E}" destId="{CC0934F2-2DD9-451C-A8BA-C72C064A15EB}" srcOrd="2" destOrd="0" presId="urn:microsoft.com/office/officeart/2005/8/layout/vList2"/>
    <dgm:cxn modelId="{AF870204-B21F-4F8A-8644-9559162F409E}" type="presParOf" srcId="{AAB1B1E8-478E-46CB-ADED-A33CA8610F8E}" destId="{345E611A-EC09-40BF-A598-173ADABDE7A8}" srcOrd="3" destOrd="0" presId="urn:microsoft.com/office/officeart/2005/8/layout/vList2"/>
    <dgm:cxn modelId="{3994CEBB-CD22-4250-BB65-85758816C563}" type="presParOf" srcId="{AAB1B1E8-478E-46CB-ADED-A33CA8610F8E}" destId="{93867688-2290-4579-AD70-5A475E38E2F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2B90F-F7BE-451C-ADC6-49886ECEE49C}">
      <dsp:nvSpPr>
        <dsp:cNvPr id="0" name=""/>
        <dsp:cNvSpPr/>
      </dsp:nvSpPr>
      <dsp:spPr>
        <a:xfrm>
          <a:off x="403769" y="1496"/>
          <a:ext cx="1043314" cy="10433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71D3D-265A-43F3-A74F-61123FBFF200}">
      <dsp:nvSpPr>
        <dsp:cNvPr id="0" name=""/>
        <dsp:cNvSpPr/>
      </dsp:nvSpPr>
      <dsp:spPr>
        <a:xfrm>
          <a:off x="626114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DE523-BFCD-4858-8595-A149A65E31AD}">
      <dsp:nvSpPr>
        <dsp:cNvPr id="0" name=""/>
        <dsp:cNvSpPr/>
      </dsp:nvSpPr>
      <dsp:spPr>
        <a:xfrm>
          <a:off x="70250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To understand logical reasoning using inductive and deductive approaches</a:t>
          </a:r>
        </a:p>
      </dsp:txBody>
      <dsp:txXfrm>
        <a:off x="70250" y="1369777"/>
        <a:ext cx="1710351" cy="684140"/>
      </dsp:txXfrm>
    </dsp:sp>
    <dsp:sp modelId="{EC9394E6-2E4A-45C4-BE89-3A0FCBF3E6CF}">
      <dsp:nvSpPr>
        <dsp:cNvPr id="0" name=""/>
        <dsp:cNvSpPr/>
      </dsp:nvSpPr>
      <dsp:spPr>
        <a:xfrm>
          <a:off x="2413432" y="1496"/>
          <a:ext cx="1043314" cy="10433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6D91B-BF1E-4DB0-A418-97EB36E15F99}">
      <dsp:nvSpPr>
        <dsp:cNvPr id="0" name=""/>
        <dsp:cNvSpPr/>
      </dsp:nvSpPr>
      <dsp:spPr>
        <a:xfrm>
          <a:off x="2635777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BA8B5-ECC6-48CC-AAF6-140029640822}">
      <dsp:nvSpPr>
        <dsp:cNvPr id="0" name=""/>
        <dsp:cNvSpPr/>
      </dsp:nvSpPr>
      <dsp:spPr>
        <a:xfrm>
          <a:off x="2079913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To understand how to build “argument”</a:t>
          </a:r>
        </a:p>
      </dsp:txBody>
      <dsp:txXfrm>
        <a:off x="2079913" y="1369777"/>
        <a:ext cx="1710351" cy="684140"/>
      </dsp:txXfrm>
    </dsp:sp>
    <dsp:sp modelId="{23922744-E652-4964-A8FF-8446597DF9C5}">
      <dsp:nvSpPr>
        <dsp:cNvPr id="0" name=""/>
        <dsp:cNvSpPr/>
      </dsp:nvSpPr>
      <dsp:spPr>
        <a:xfrm>
          <a:off x="4423095" y="1496"/>
          <a:ext cx="1043314" cy="104331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27A85-0E18-4EF3-805D-95A57001589C}">
      <dsp:nvSpPr>
        <dsp:cNvPr id="0" name=""/>
        <dsp:cNvSpPr/>
      </dsp:nvSpPr>
      <dsp:spPr>
        <a:xfrm>
          <a:off x="4645441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942B5-82E5-43EC-B3F2-C46FF51152A1}">
      <dsp:nvSpPr>
        <dsp:cNvPr id="0" name=""/>
        <dsp:cNvSpPr/>
      </dsp:nvSpPr>
      <dsp:spPr>
        <a:xfrm>
          <a:off x="4089576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To understand how to analyze and interpret “argument”</a:t>
          </a:r>
        </a:p>
      </dsp:txBody>
      <dsp:txXfrm>
        <a:off x="4089576" y="1369777"/>
        <a:ext cx="1710351" cy="684140"/>
      </dsp:txXfrm>
    </dsp:sp>
    <dsp:sp modelId="{8933B776-B831-4A7C-8C54-23804DD6F964}">
      <dsp:nvSpPr>
        <dsp:cNvPr id="0" name=""/>
        <dsp:cNvSpPr/>
      </dsp:nvSpPr>
      <dsp:spPr>
        <a:xfrm>
          <a:off x="6432758" y="1496"/>
          <a:ext cx="1043314" cy="104331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86B16-9E5B-4001-9FA7-9469A2132F2A}">
      <dsp:nvSpPr>
        <dsp:cNvPr id="0" name=""/>
        <dsp:cNvSpPr/>
      </dsp:nvSpPr>
      <dsp:spPr>
        <a:xfrm>
          <a:off x="6655104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601BA-D9A7-4167-A908-F84708B422A5}">
      <dsp:nvSpPr>
        <dsp:cNvPr id="0" name=""/>
        <dsp:cNvSpPr/>
      </dsp:nvSpPr>
      <dsp:spPr>
        <a:xfrm>
          <a:off x="6099239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To understand how to draw conclusion using logical reasoning</a:t>
          </a:r>
        </a:p>
      </dsp:txBody>
      <dsp:txXfrm>
        <a:off x="6099239" y="1369777"/>
        <a:ext cx="1710351" cy="684140"/>
      </dsp:txXfrm>
    </dsp:sp>
    <dsp:sp modelId="{F35D27B3-D309-47B8-BB8C-2D13D1EB5DE8}">
      <dsp:nvSpPr>
        <dsp:cNvPr id="0" name=""/>
        <dsp:cNvSpPr/>
      </dsp:nvSpPr>
      <dsp:spPr>
        <a:xfrm>
          <a:off x="1408600" y="2481505"/>
          <a:ext cx="1043314" cy="104331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A70FC-B24B-4E3F-8872-F78943F9A9E5}">
      <dsp:nvSpPr>
        <dsp:cNvPr id="0" name=""/>
        <dsp:cNvSpPr/>
      </dsp:nvSpPr>
      <dsp:spPr>
        <a:xfrm>
          <a:off x="1630946" y="2703851"/>
          <a:ext cx="598623" cy="5986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6CA39-255C-49F9-A90F-2567EEA175F4}">
      <dsp:nvSpPr>
        <dsp:cNvPr id="0" name=""/>
        <dsp:cNvSpPr/>
      </dsp:nvSpPr>
      <dsp:spPr>
        <a:xfrm>
          <a:off x="1075082" y="384978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To be able to identify specific research problems.</a:t>
          </a:r>
        </a:p>
      </dsp:txBody>
      <dsp:txXfrm>
        <a:off x="1075082" y="3849787"/>
        <a:ext cx="1710351" cy="684140"/>
      </dsp:txXfrm>
    </dsp:sp>
    <dsp:sp modelId="{C431B8DB-2433-4FC4-A572-CABCC591622B}">
      <dsp:nvSpPr>
        <dsp:cNvPr id="0" name=""/>
        <dsp:cNvSpPr/>
      </dsp:nvSpPr>
      <dsp:spPr>
        <a:xfrm>
          <a:off x="3418263" y="2481505"/>
          <a:ext cx="1043314" cy="10433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385F9-9CB6-4ABF-AD22-4FB32B1F4220}">
      <dsp:nvSpPr>
        <dsp:cNvPr id="0" name=""/>
        <dsp:cNvSpPr/>
      </dsp:nvSpPr>
      <dsp:spPr>
        <a:xfrm>
          <a:off x="3640609" y="2703851"/>
          <a:ext cx="598623" cy="59862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19ED0-3DD5-4A1B-8A63-EE95C9310124}">
      <dsp:nvSpPr>
        <dsp:cNvPr id="0" name=""/>
        <dsp:cNvSpPr/>
      </dsp:nvSpPr>
      <dsp:spPr>
        <a:xfrm>
          <a:off x="3084745" y="384978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To be able to construct hypothesis or research questions.</a:t>
          </a:r>
        </a:p>
      </dsp:txBody>
      <dsp:txXfrm>
        <a:off x="3084745" y="3849787"/>
        <a:ext cx="1710351" cy="684140"/>
      </dsp:txXfrm>
    </dsp:sp>
    <dsp:sp modelId="{0A12B75F-ABCE-4677-86BE-D805B1007CD7}">
      <dsp:nvSpPr>
        <dsp:cNvPr id="0" name=""/>
        <dsp:cNvSpPr/>
      </dsp:nvSpPr>
      <dsp:spPr>
        <a:xfrm>
          <a:off x="5427926" y="2481505"/>
          <a:ext cx="1043314" cy="10433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DDC848-D43A-4F5E-8BB6-A68DFD31AD76}">
      <dsp:nvSpPr>
        <dsp:cNvPr id="0" name=""/>
        <dsp:cNvSpPr/>
      </dsp:nvSpPr>
      <dsp:spPr>
        <a:xfrm>
          <a:off x="5650272" y="2703851"/>
          <a:ext cx="598623" cy="59862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BB948-FD66-417C-8C79-35D83E799A51}">
      <dsp:nvSpPr>
        <dsp:cNvPr id="0" name=""/>
        <dsp:cNvSpPr/>
      </dsp:nvSpPr>
      <dsp:spPr>
        <a:xfrm>
          <a:off x="5094408" y="384978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To be able to determine research objectives.</a:t>
          </a:r>
        </a:p>
      </dsp:txBody>
      <dsp:txXfrm>
        <a:off x="5094408" y="3849787"/>
        <a:ext cx="1710351" cy="684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5E8F7-96F3-474E-869F-DFFF8CC23228}">
      <dsp:nvSpPr>
        <dsp:cNvPr id="0" name=""/>
        <dsp:cNvSpPr/>
      </dsp:nvSpPr>
      <dsp:spPr>
        <a:xfrm>
          <a:off x="74371" y="2046"/>
          <a:ext cx="3659060" cy="219543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b="1" kern="1200" dirty="0"/>
            <a:t>Logika </a:t>
          </a:r>
          <a:r>
            <a:rPr lang="id-ID" sz="2000" kern="1200" dirty="0"/>
            <a:t>(</a:t>
          </a:r>
          <a:r>
            <a:rPr lang="id-ID" sz="2000" i="1" kern="1200" dirty="0"/>
            <a:t>logic</a:t>
          </a:r>
          <a:r>
            <a:rPr lang="id-ID" sz="2000" kern="1200" dirty="0"/>
            <a:t>) merupakan suatu studi tentang metode-metode dan prinsip-prinsip yang digunakan dalam membedakan penalaran </a:t>
          </a:r>
          <a:r>
            <a:rPr lang="en-US" sz="2000" kern="1200" dirty="0"/>
            <a:t>(</a:t>
          </a:r>
          <a:r>
            <a:rPr lang="en-US" sz="2000" i="1" kern="1200" dirty="0"/>
            <a:t>reasoning</a:t>
          </a:r>
          <a:r>
            <a:rPr lang="en-US" sz="2000" kern="1200" dirty="0"/>
            <a:t>) </a:t>
          </a:r>
          <a:r>
            <a:rPr lang="id-ID" sz="2000" kern="1200" dirty="0"/>
            <a:t>yang tepat dari penalaran yang tidak tepat</a:t>
          </a:r>
          <a:r>
            <a:rPr lang="en-ID" sz="2000" kern="1200" dirty="0"/>
            <a:t> </a:t>
          </a:r>
          <a:r>
            <a:rPr lang="id-ID" sz="2000" b="1" kern="1200" dirty="0"/>
            <a:t>[</a:t>
          </a:r>
          <a:r>
            <a:rPr lang="id-ID" sz="2000" kern="1200" dirty="0"/>
            <a:t>Hayon, Y.P.</a:t>
          </a:r>
          <a:r>
            <a:rPr lang="en-US" sz="2000" kern="1200" dirty="0"/>
            <a:t>, 2000</a:t>
          </a:r>
          <a:r>
            <a:rPr lang="id-ID" sz="2000" b="1" kern="1200" dirty="0"/>
            <a:t>]</a:t>
          </a:r>
          <a:r>
            <a:rPr lang="id-ID" sz="2000" kern="1200" dirty="0"/>
            <a:t>. </a:t>
          </a:r>
          <a:endParaRPr lang="en-US" sz="2000" kern="1200" dirty="0"/>
        </a:p>
      </dsp:txBody>
      <dsp:txXfrm>
        <a:off x="74371" y="2046"/>
        <a:ext cx="3659060" cy="2195436"/>
      </dsp:txXfrm>
    </dsp:sp>
    <dsp:sp modelId="{34898BAD-5F28-4941-A280-D33908EF552A}">
      <dsp:nvSpPr>
        <dsp:cNvPr id="0" name=""/>
        <dsp:cNvSpPr/>
      </dsp:nvSpPr>
      <dsp:spPr>
        <a:xfrm>
          <a:off x="74371" y="2563388"/>
          <a:ext cx="3659060" cy="219543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b="1" kern="1200" dirty="0"/>
            <a:t>Penalaran</a:t>
          </a:r>
          <a:r>
            <a:rPr lang="id-ID" sz="2000" kern="1200" dirty="0"/>
            <a:t> (</a:t>
          </a:r>
          <a:r>
            <a:rPr lang="id-ID" sz="2000" i="1" kern="1200" dirty="0"/>
            <a:t>reasoning</a:t>
          </a:r>
          <a:r>
            <a:rPr lang="id-ID" sz="2000" kern="1200" dirty="0"/>
            <a:t>, jalan pikiran) adalah suatu proses berpikir yang berusaha menghubung-hubungkan fakta-fakta atau evidansi-evidansi yang diketahui menuju kepada suatu</a:t>
          </a:r>
          <a:r>
            <a:rPr lang="en-US" sz="2000" kern="1200" dirty="0"/>
            <a:t> </a:t>
          </a:r>
          <a:r>
            <a:rPr lang="id-ID" sz="2000" kern="1200" dirty="0"/>
            <a:t>kesimpulan</a:t>
          </a:r>
          <a:r>
            <a:rPr lang="en-ID" sz="2000" kern="1200" dirty="0"/>
            <a:t> </a:t>
          </a:r>
          <a:r>
            <a:rPr lang="id-ID" sz="2000" b="1" kern="1200" dirty="0"/>
            <a:t>[</a:t>
          </a:r>
          <a:r>
            <a:rPr lang="id-ID" sz="2000" kern="1200" dirty="0"/>
            <a:t>Keraf, Gorys</a:t>
          </a:r>
          <a:r>
            <a:rPr lang="en-US" sz="2000" kern="1200" dirty="0"/>
            <a:t>, 1994</a:t>
          </a:r>
          <a:r>
            <a:rPr lang="id-ID" sz="2000" b="1" kern="1200" dirty="0"/>
            <a:t>]</a:t>
          </a:r>
          <a:r>
            <a:rPr lang="id-ID" sz="2000" kern="1200" dirty="0"/>
            <a:t>.</a:t>
          </a:r>
          <a:endParaRPr lang="en-US" sz="2000" kern="1200" dirty="0"/>
        </a:p>
      </dsp:txBody>
      <dsp:txXfrm>
        <a:off x="74371" y="2563388"/>
        <a:ext cx="3659060" cy="21954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FEEF9-8B84-4B52-84FE-3EE473928132}">
      <dsp:nvSpPr>
        <dsp:cNvPr id="0" name=""/>
        <dsp:cNvSpPr/>
      </dsp:nvSpPr>
      <dsp:spPr>
        <a:xfrm>
          <a:off x="2462" y="32627"/>
          <a:ext cx="2400889" cy="9033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Basically, there are to types of hypotheses:</a:t>
          </a:r>
        </a:p>
      </dsp:txBody>
      <dsp:txXfrm>
        <a:off x="2462" y="32627"/>
        <a:ext cx="2400889" cy="903384"/>
      </dsp:txXfrm>
    </dsp:sp>
    <dsp:sp modelId="{29B39512-ACAC-4FD2-9713-3DA061E0F448}">
      <dsp:nvSpPr>
        <dsp:cNvPr id="0" name=""/>
        <dsp:cNvSpPr/>
      </dsp:nvSpPr>
      <dsp:spPr>
        <a:xfrm>
          <a:off x="2462" y="936012"/>
          <a:ext cx="2400889" cy="356678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Hypothetical statement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Statistical hypothesis</a:t>
          </a:r>
        </a:p>
      </dsp:txBody>
      <dsp:txXfrm>
        <a:off x="2462" y="936012"/>
        <a:ext cx="2400889" cy="3566784"/>
      </dsp:txXfrm>
    </dsp:sp>
    <dsp:sp modelId="{09AB0846-EDC4-4BD7-991C-D9C1C475B192}">
      <dsp:nvSpPr>
        <dsp:cNvPr id="0" name=""/>
        <dsp:cNvSpPr/>
      </dsp:nvSpPr>
      <dsp:spPr>
        <a:xfrm>
          <a:off x="2739476" y="32627"/>
          <a:ext cx="2400889" cy="903384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Hypothetical statement does not use statistical analysis</a:t>
          </a:r>
        </a:p>
      </dsp:txBody>
      <dsp:txXfrm>
        <a:off x="2739476" y="32627"/>
        <a:ext cx="2400889" cy="903384"/>
      </dsp:txXfrm>
    </dsp:sp>
    <dsp:sp modelId="{5134FDD7-6E89-4F6C-AD4A-52C352E8F2C4}">
      <dsp:nvSpPr>
        <dsp:cNvPr id="0" name=""/>
        <dsp:cNvSpPr/>
      </dsp:nvSpPr>
      <dsp:spPr>
        <a:xfrm>
          <a:off x="2739476" y="936012"/>
          <a:ext cx="2400889" cy="3566784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Apakah IT dapat meningkatkan kinerja perusahaan?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Seberapa efisien suatu algoritma dapat menyelesaikan suatu masalah?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Biasanya menggunakan pendekatan kualitatif</a:t>
          </a:r>
        </a:p>
      </dsp:txBody>
      <dsp:txXfrm>
        <a:off x="2739476" y="936012"/>
        <a:ext cx="2400889" cy="3566784"/>
      </dsp:txXfrm>
    </dsp:sp>
    <dsp:sp modelId="{83357F62-8864-4EFF-A132-C9227D86C101}">
      <dsp:nvSpPr>
        <dsp:cNvPr id="0" name=""/>
        <dsp:cNvSpPr/>
      </dsp:nvSpPr>
      <dsp:spPr>
        <a:xfrm>
          <a:off x="5476490" y="32627"/>
          <a:ext cx="2400889" cy="903384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Statistical hypothesis uses statistical analysis.</a:t>
          </a:r>
        </a:p>
      </dsp:txBody>
      <dsp:txXfrm>
        <a:off x="5476490" y="32627"/>
        <a:ext cx="2400889" cy="903384"/>
      </dsp:txXfrm>
    </dsp:sp>
    <dsp:sp modelId="{AC81D3A6-4463-47B8-A461-F47C7EFF4DB5}">
      <dsp:nvSpPr>
        <dsp:cNvPr id="0" name=""/>
        <dsp:cNvSpPr/>
      </dsp:nvSpPr>
      <dsp:spPr>
        <a:xfrm>
          <a:off x="5476490" y="936012"/>
          <a:ext cx="2400889" cy="3566784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Menggunakan pendekatan kuantitatif.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Seberapa besar pengaruh penggunaan IT terhadap peningkatan kinerja organisasi? (perbandingan sebelum dan sesudah menggunakan IT) </a:t>
          </a:r>
        </a:p>
      </dsp:txBody>
      <dsp:txXfrm>
        <a:off x="5476490" y="936012"/>
        <a:ext cx="2400889" cy="35667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1E9AF-581A-4C5D-80C9-6CDF44E21269}">
      <dsp:nvSpPr>
        <dsp:cNvPr id="0" name=""/>
        <dsp:cNvSpPr/>
      </dsp:nvSpPr>
      <dsp:spPr>
        <a:xfrm>
          <a:off x="0" y="63160"/>
          <a:ext cx="3807803" cy="1099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Make sure you have a strong reason why such research is worth of doing</a:t>
          </a:r>
        </a:p>
      </dsp:txBody>
      <dsp:txXfrm>
        <a:off x="53688" y="116848"/>
        <a:ext cx="3700427" cy="992424"/>
      </dsp:txXfrm>
    </dsp:sp>
    <dsp:sp modelId="{5287685C-DC12-4BED-A425-017D7A84AD4C}">
      <dsp:nvSpPr>
        <dsp:cNvPr id="0" name=""/>
        <dsp:cNvSpPr/>
      </dsp:nvSpPr>
      <dsp:spPr>
        <a:xfrm>
          <a:off x="0" y="1162960"/>
          <a:ext cx="3807803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89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Study the impact?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Study the usage?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Study the efficiency?</a:t>
          </a:r>
        </a:p>
      </dsp:txBody>
      <dsp:txXfrm>
        <a:off x="0" y="1162960"/>
        <a:ext cx="3807803" cy="828000"/>
      </dsp:txXfrm>
    </dsp:sp>
    <dsp:sp modelId="{CC0934F2-2DD9-451C-A8BA-C72C064A15EB}">
      <dsp:nvSpPr>
        <dsp:cNvPr id="0" name=""/>
        <dsp:cNvSpPr/>
      </dsp:nvSpPr>
      <dsp:spPr>
        <a:xfrm>
          <a:off x="0" y="1990960"/>
          <a:ext cx="3807803" cy="10998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Research objective should reflect the solution of the problem</a:t>
          </a:r>
        </a:p>
      </dsp:txBody>
      <dsp:txXfrm>
        <a:off x="53688" y="2044648"/>
        <a:ext cx="3700427" cy="992424"/>
      </dsp:txXfrm>
    </dsp:sp>
    <dsp:sp modelId="{345E611A-EC09-40BF-A598-173ADABDE7A8}">
      <dsp:nvSpPr>
        <dsp:cNvPr id="0" name=""/>
        <dsp:cNvSpPr/>
      </dsp:nvSpPr>
      <dsp:spPr>
        <a:xfrm>
          <a:off x="0" y="3090760"/>
          <a:ext cx="3807803" cy="50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89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If you can not state the problem, you can not state the objective</a:t>
          </a:r>
        </a:p>
      </dsp:txBody>
      <dsp:txXfrm>
        <a:off x="0" y="3090760"/>
        <a:ext cx="3807803" cy="507150"/>
      </dsp:txXfrm>
    </dsp:sp>
    <dsp:sp modelId="{93867688-2290-4579-AD70-5A475E38E2FC}">
      <dsp:nvSpPr>
        <dsp:cNvPr id="0" name=""/>
        <dsp:cNvSpPr/>
      </dsp:nvSpPr>
      <dsp:spPr>
        <a:xfrm>
          <a:off x="0" y="3597910"/>
          <a:ext cx="3807803" cy="10998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Build your reasons based on facts (previous studies, existing problems, etc.) </a:t>
          </a:r>
        </a:p>
      </dsp:txBody>
      <dsp:txXfrm>
        <a:off x="53688" y="3651598"/>
        <a:ext cx="3700427" cy="992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D1041F0-631A-4C07-B170-2E3DAAFA69A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8CFF30-9ED9-4E03-BB54-996C5263577E}" type="slidenum">
              <a:rPr lang="en-US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Material fallacies:</a:t>
            </a:r>
          </a:p>
          <a:p>
            <a:pPr eaLnBrk="1" hangingPunct="1"/>
            <a:r>
              <a:rPr lang="en-US" sz="1200" dirty="0"/>
              <a:t>Stealing is a crime. Stealing is a part of baseball. Therefore baseball is a criminal activity.</a:t>
            </a:r>
            <a:r>
              <a:rPr lang="en-US" dirty="0"/>
              <a:t> </a:t>
            </a:r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Fallacies of relevance:</a:t>
            </a:r>
          </a:p>
          <a:p>
            <a:pPr eaLnBrk="1" hangingPunct="1"/>
            <a:r>
              <a:rPr lang="en-US" sz="1200" kern="0" dirty="0">
                <a:latin typeface="Arial" pitchFamily="34" charset="0"/>
                <a:cs typeface="Arial" pitchFamily="34" charset="0"/>
              </a:rPr>
              <a:t>someone who tries to prove a point using emotion, or who proves the wrong point, commits a fallacy of relevance</a:t>
            </a:r>
            <a:endParaRPr lang="en-US" sz="1200" kern="0" dirty="0">
              <a:latin typeface="Arial" charset="0"/>
              <a:cs typeface="Arial" pitchFamily="34" charset="0"/>
            </a:endParaRPr>
          </a:p>
          <a:p>
            <a:pPr eaLnBrk="1" hangingPunct="1"/>
            <a:endParaRPr lang="en-US" sz="1200" kern="0" dirty="0">
              <a:latin typeface="Arial" charset="0"/>
              <a:cs typeface="Arial" pitchFamily="34" charset="0"/>
            </a:endParaRPr>
          </a:p>
          <a:p>
            <a:pPr eaLnBrk="1" hangingPunct="1"/>
            <a:r>
              <a:rPr lang="en-US" sz="1200" kern="0" dirty="0">
                <a:latin typeface="Arial" charset="0"/>
                <a:cs typeface="Arial" pitchFamily="34" charset="0"/>
              </a:rPr>
              <a:t>Verbal fallacies:</a:t>
            </a:r>
          </a:p>
          <a:p>
            <a:pPr eaLnBrk="1" hangingPunct="1"/>
            <a:r>
              <a:rPr lang="en-US" sz="1200" ker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 argument which contains "improper or ambiguous use of words" is invalid</a:t>
            </a:r>
            <a:endParaRPr lang="en-US">
              <a:latin typeface="Arial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6725FD-C33E-41A8-B883-8754E3423C38}" type="slidenum">
              <a:rPr lang="en-US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3B87-24D4-4600-9FDB-D77FADEF2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86955-BB5B-4EFF-A079-89038662A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D4995-84AC-44AF-9AB2-105BD45B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980D1-060A-4F60-8BA0-9BE1ED61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6CE38-1862-451B-8984-AD9DB342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1D17-2891-4914-9D18-D363DF3EA3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8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9713-C278-4B9C-9200-04BD80C9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A2952-F2B9-46A7-8076-9C0D8387C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B02CF-414F-411E-BC9E-16155836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CB19A-03FA-4D53-ABDE-8F524379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03731-D830-4A8B-96B8-17C38EB4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5EA9-62BB-4D9C-AAAD-F10E3AFBC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8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539A11-8E18-41AB-8C08-4AC496714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35D7E-F818-4CB6-B182-A0311EF5B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892D6-F830-49CD-BCD3-774C2C13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C56BC-C895-4935-9E68-B7CA9E0B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D87C5-1CDD-4970-A7EC-B44F2532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7006-AE8B-4DA2-8FF4-FE416C12E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3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B950-5FCA-48F4-BF16-C522B6E9A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A0E24-7496-41EE-9DCB-2DC8A4F79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A6E70-75E9-4C4F-84A9-BE693A93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344F0-5C61-4D15-867D-2A378081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594FE-E2DD-482C-8CD6-1E2EC3E8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8CC8-1250-4DF9-8A0D-3C5D13753A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2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3E96-B851-4923-9EE2-A42EBDD3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CD62F-6CAE-48FA-BA55-6BE64736B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CEC54-FA5D-4FBB-BB3E-564C5CA3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C4ADD-7753-47E1-B525-3510EB9D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C42DC-B1EA-4927-871F-D237D59A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FB73-5AF3-4F17-8CF3-D1FD03E142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3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D582-05C2-41C3-9AC6-530BF93D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2B229-4244-4121-904E-549D9E384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557B-23C2-454F-9E60-3D5D27741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11DBF-0576-4178-B941-95CA4992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74813-DA3C-489B-AAF1-D6A1978E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DD167-922B-4FB6-987A-3C70D73E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5AC6-283F-4FEA-9154-D5EB1645A6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6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601F-E370-459C-ADC2-C7946D3C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87002-0C23-4888-AC16-8AEC20BE2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D45A0-35E9-47F1-89DD-6147BDCCC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6AC92-64E5-4B3C-AFAA-F5D7CAB95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CECABA-E4D9-45CD-A33C-D8C51E31A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4C3F78-FEBF-4B00-933B-B27BB3F7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A57DD-AC11-46F8-8251-4C9BF7B5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638030-F3CB-48E5-9F6D-D26BB64A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8C00-B262-4993-8C36-4C8E7A5C7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9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0C9A4-ED7A-4F18-A153-72A7421C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271E53-0DD8-435C-824C-6DD8FCF0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77A2F-920F-4BA8-BF76-CD3C29FB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A1469-98D3-452C-88A2-DDC2A4E3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A6E1-15CD-4A70-93D2-0F8F39E5EE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8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B48A9-62CB-4DB7-A406-57525801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04D9D-7492-4E30-BA41-3539E8F1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239D4-8C6C-4962-BD4E-105D23A1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D0CF-04EE-40B1-BEF7-55EA185039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8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DB9E-6E9D-49E6-BFF5-23D84ED0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A84FA-9B9B-49B9-82E1-46A0FF54D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F3A86-DF6E-4525-9830-B45E31813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377B6-E1E6-42E8-80E2-3433E825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EB881-C177-406C-92FF-C8EBF06B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26C21-2055-4743-90F9-72ACE494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2A0D-B4A5-47D2-B2BC-5B73B6F057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7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3C68-A5C7-46CF-A31B-D37676C6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18E6C-3D57-459B-9E08-BE29DC7D2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2D117-90F9-478C-B9DC-A4075392A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9F141-DC7C-483C-8755-23394A65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773E1-74B9-47B6-9771-F5B0C921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C37EC-A21F-40C2-88D5-B7119485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6B64-1BB6-4DE8-B28C-5A57382B3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1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3644F-BFB8-4B63-B0F3-D122587C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92056-A163-42A0-9CDC-4F483637E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70387-06A1-4312-AA9D-5A0D9DC7E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B15D3-E946-44F0-B7A5-07CEB66B2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CD1CC-E73E-453F-BBF2-4ECF58497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90BCC-42B4-4574-A40D-503FEE756F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>
          <a:xfrm>
            <a:off x="963930" y="1008993"/>
            <a:ext cx="6923558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5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Logical Thinking Process and Problem Identification</a:t>
            </a:r>
            <a:br>
              <a:rPr lang="en-US" sz="5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963930" y="4582814"/>
            <a:ext cx="5349252" cy="13126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Research Methodology and Scientific Writing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Faculty of Computer Science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University of Indonesia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04953B-18FA-45A6-BA1B-DDEEC742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948" y="39250"/>
            <a:ext cx="19812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Triangle 7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963930" y="1050595"/>
            <a:ext cx="605611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Schematic Form of a Simple Inductive Argument</a:t>
            </a: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963930" y="2969469"/>
            <a:ext cx="6056111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900" dirty="0"/>
              <a:t>Inductive argument consists of premises and conclusion</a:t>
            </a:r>
          </a:p>
          <a:p>
            <a:pPr marL="3429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900" dirty="0"/>
              <a:t>Premise can be found through observation (data gathering an analysis)</a:t>
            </a:r>
          </a:p>
          <a:p>
            <a:pPr marL="3429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900" dirty="0"/>
              <a:t>Structure of argument:</a:t>
            </a:r>
          </a:p>
          <a:p>
            <a:pPr marL="1143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sz="1900" dirty="0"/>
          </a:p>
          <a:p>
            <a:pPr marL="1143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1900" dirty="0"/>
              <a:t>First Premise</a:t>
            </a:r>
          </a:p>
          <a:p>
            <a:pPr marL="1143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1900" dirty="0"/>
              <a:t>Second Premise</a:t>
            </a:r>
          </a:p>
          <a:p>
            <a:pPr marL="1143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1900" u="sng" dirty="0"/>
              <a:t>n… Premise	</a:t>
            </a:r>
          </a:p>
          <a:p>
            <a:pPr marL="1143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1900" dirty="0"/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FDE8C1-2295-480D-8593-E7CA3CF5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D0CF-04EE-40B1-BEF7-55EA185039B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F05F8A-79EE-4681-85FD-8E36896F4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0"/>
            <a:ext cx="19812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en-US" sz="3600" b="1">
                <a:solidFill>
                  <a:schemeClr val="tx2"/>
                </a:solidFill>
              </a:rPr>
              <a:t>Contoh Logika Induktif</a:t>
            </a:r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685800" y="1600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990600" lvl="1" indent="-5334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AutoNum type="arabicPeriod"/>
            </a:pPr>
            <a:r>
              <a:rPr lang="en-US" sz="2400"/>
              <a:t>Apel 1 keras, warnanya hijau, dan rasanya masam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AutoNum type="arabicPeriod"/>
            </a:pPr>
            <a:r>
              <a:rPr lang="en-US" sz="2400"/>
              <a:t>Apel 2 keras, warnanya hijau, dan rasanya masam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AutoNum type="arabicPeriod"/>
            </a:pPr>
            <a:r>
              <a:rPr lang="en-US" sz="2400"/>
              <a:t>Apel 3 keras, warnanya hijau, dan rasanya masam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400"/>
              <a:t>_______________________________________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400"/>
              <a:t>Kesimpulannya: Semua apel keras, warnanya hijau, dan rasanya masam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400"/>
              <a:t>“Bisa jadi, kesimpulan ini salah karena sample yang diambil tidak representatif?”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47098" y="5715000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Hati-2 dalam memilih sample, bisa mengarah ke manipulasi data, </a:t>
            </a:r>
          </a:p>
          <a:p>
            <a:r>
              <a:rPr lang="en-US"/>
              <a:t>misalnya, dalam pooling pendapat (pilkada, merek dagang, dll)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F17BB9-328C-4BE7-8EF9-F5A8DCAA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D0CF-04EE-40B1-BEF7-55EA185039B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DE55F1-83D2-4264-842E-47C5DCE3D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0"/>
            <a:ext cx="19812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Triangle 7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963930" y="1050595"/>
            <a:ext cx="605611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3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Logika</a:t>
            </a:r>
            <a:r>
              <a:rPr lang="en-US" sz="6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3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Deduktif</a:t>
            </a:r>
            <a:endParaRPr lang="en-US" sz="6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963930" y="2969469"/>
            <a:ext cx="6056111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/>
              <a:t>Penalaran deduktif berdasarkan </a:t>
            </a:r>
            <a:r>
              <a:rPr lang="en-US" sz="1600" b="1"/>
              <a:t>pengetahuan sebelumnya yang bersifat umum, dan menyimpulkan pengetahuan baru yang bersifat khusus.</a:t>
            </a:r>
            <a:endParaRPr lang="en-US" sz="1600" b="1" dirty="0"/>
          </a:p>
          <a:p>
            <a:pPr marL="3429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/>
              <a:t>Bersifat silogisme: argumen yang terdiri dari premis-premis dan kesimpulan.</a:t>
            </a:r>
            <a:endParaRPr lang="en-US" sz="1600" dirty="0"/>
          </a:p>
          <a:p>
            <a:pPr marL="3429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/>
              <a:t>Hubungan antara premis-premis dengan kesimpulan merupakan hubungan yang tidak terpisahkan satu sama </a:t>
            </a:r>
            <a:r>
              <a:rPr lang="en-US" sz="1600" dirty="0"/>
              <a:t>lain.</a:t>
            </a:r>
          </a:p>
          <a:p>
            <a:pPr marL="3429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/>
              <a:t>Intinya terletak pada tepat tidaknya “hubungan” antara premis-2 dengan kesimpulan.</a:t>
            </a:r>
            <a:endParaRPr lang="en-US" sz="1600" dirty="0"/>
          </a:p>
          <a:p>
            <a:pPr marL="342900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/>
              <a:t>Bersifat </a:t>
            </a:r>
            <a:r>
              <a:rPr lang="en-US" sz="1600" dirty="0"/>
              <a:t>a priori</a:t>
            </a:r>
            <a:r>
              <a:rPr lang="en-US" sz="1600"/>
              <a:t>: premis-premis tidak memerlukan pengamatan inderawi atau empiris</a:t>
            </a: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EB559A-1AB7-4DBF-A294-12BAAAAB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D0CF-04EE-40B1-BEF7-55EA185039B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CDFB90-AD42-4717-AE19-96150ED65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0"/>
            <a:ext cx="19812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Triangle 7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963930" y="1050595"/>
            <a:ext cx="605611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Contoh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Logika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Deduktif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7397" name="Rectangle 5"/>
          <p:cNvSpPr>
            <a:spLocks noChangeArrowheads="1"/>
          </p:cNvSpPr>
          <p:nvPr/>
        </p:nvSpPr>
        <p:spPr bwMode="auto">
          <a:xfrm>
            <a:off x="963930" y="2969469"/>
            <a:ext cx="6056111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990600" lvl="1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990600" lvl="1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762000"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100" dirty="0" err="1"/>
              <a:t>Semua</a:t>
            </a:r>
            <a:r>
              <a:rPr lang="en-US" sz="2100" dirty="0"/>
              <a:t> </a:t>
            </a:r>
            <a:r>
              <a:rPr lang="en-US" sz="2100" dirty="0" err="1"/>
              <a:t>manusia</a:t>
            </a:r>
            <a:r>
              <a:rPr lang="en-US" sz="2100" dirty="0"/>
              <a:t> </a:t>
            </a:r>
            <a:r>
              <a:rPr lang="en-US" sz="2100" dirty="0" err="1"/>
              <a:t>berakal</a:t>
            </a:r>
            <a:r>
              <a:rPr lang="en-US" sz="2100" dirty="0"/>
              <a:t> </a:t>
            </a:r>
            <a:r>
              <a:rPr lang="en-US" sz="2100" dirty="0" err="1"/>
              <a:t>budi</a:t>
            </a:r>
            <a:endParaRPr lang="en-US" sz="2100" dirty="0"/>
          </a:p>
          <a:p>
            <a:pPr marL="762000"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100" dirty="0" err="1"/>
              <a:t>Cecep</a:t>
            </a:r>
            <a:r>
              <a:rPr lang="en-US" sz="2100" dirty="0"/>
              <a:t> </a:t>
            </a:r>
            <a:r>
              <a:rPr lang="en-US" sz="2100" dirty="0" err="1"/>
              <a:t>adalah</a:t>
            </a:r>
            <a:r>
              <a:rPr lang="en-US" sz="2100" dirty="0"/>
              <a:t> </a:t>
            </a:r>
            <a:r>
              <a:rPr lang="en-US" sz="2100" dirty="0" err="1"/>
              <a:t>manusia</a:t>
            </a:r>
            <a:endParaRPr lang="en-US" sz="2100" dirty="0"/>
          </a:p>
          <a:p>
            <a:pPr marL="762000"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100" dirty="0"/>
              <a:t>_____________________________</a:t>
            </a:r>
          </a:p>
          <a:p>
            <a:pPr marL="762000"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100" dirty="0"/>
              <a:t>Kesimpulan: </a:t>
            </a:r>
            <a:r>
              <a:rPr lang="en-US" sz="2100" dirty="0" err="1"/>
              <a:t>Cecep</a:t>
            </a:r>
            <a:r>
              <a:rPr lang="en-US" sz="2100" dirty="0"/>
              <a:t> </a:t>
            </a:r>
            <a:r>
              <a:rPr lang="en-US" sz="2100" dirty="0" err="1"/>
              <a:t>berakal</a:t>
            </a:r>
            <a:r>
              <a:rPr lang="en-US" sz="2100" dirty="0"/>
              <a:t> </a:t>
            </a:r>
            <a:r>
              <a:rPr lang="en-US" sz="2100" dirty="0" err="1"/>
              <a:t>budi</a:t>
            </a:r>
            <a:endParaRPr lang="en-US" sz="21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0C1EC8-0FEC-4A2F-B63D-F291F236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D0CF-04EE-40B1-BEF7-55EA185039B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CBD3D6-FD78-418E-8576-435EA528B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0"/>
            <a:ext cx="19812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Triangle 7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id-ID" sz="6300"/>
              <a:t>Logical Fallacies</a:t>
            </a:r>
            <a:endParaRPr lang="en-US" sz="630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Logical fallacies, Logical errors in </a:t>
            </a:r>
            <a:r>
              <a:rPr lang="en-US" sz="1800" dirty="0">
                <a:latin typeface="Arial" charset="0"/>
                <a:ea typeface="Arial Unicode MS" pitchFamily="34" charset="-128"/>
                <a:cs typeface="Arial Unicode MS" pitchFamily="34" charset="-128"/>
              </a:rPr>
              <a:t>scientific writings.</a:t>
            </a:r>
            <a:r>
              <a:rPr lang="en-US" sz="1800" dirty="0">
                <a:latin typeface="Arial" charset="0"/>
                <a:cs typeface="Arial" charset="0"/>
              </a:rPr>
              <a:t>  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Logic is the set of rules by which one can formulate convincing arguments</a:t>
            </a:r>
            <a:r>
              <a:rPr lang="en-US" sz="1800" dirty="0"/>
              <a:t> 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It is "the science of argument."</a:t>
            </a:r>
            <a:r>
              <a:rPr lang="en-US" sz="1800" dirty="0"/>
              <a:t> 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When presenting an argument, one takes a set of premises that are proven to be true and uses logic to show how they prove a certain “c.“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If an argument contains a fallacy, then the conclusion will not necessarily be proven.</a:t>
            </a:r>
            <a:r>
              <a:rPr lang="en-US" sz="1800" dirty="0"/>
              <a:t>  </a:t>
            </a:r>
          </a:p>
          <a:p>
            <a:pPr eaLnBrk="1" hangingPunct="1"/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B33C40-748B-4032-9478-46A2ED8C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8CC8-1250-4DF9-8A0D-3C5D13753A5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966E44-315B-422C-8879-53DABCEC9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0"/>
            <a:ext cx="1981200" cy="6858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963930" y="1050595"/>
            <a:ext cx="605611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General Categories of Fallacies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63930" y="2969469"/>
            <a:ext cx="755142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Material fallacies</a:t>
            </a:r>
          </a:p>
          <a:p>
            <a:pPr marL="800100" lvl="1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Stealing is a crime. Stealing is a part of baseball. Therefore, baseball is a criminal activity.</a:t>
            </a:r>
          </a:p>
          <a:p>
            <a:pPr marL="342900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Fallacies of relevance</a:t>
            </a:r>
          </a:p>
          <a:p>
            <a:pPr marL="800100" lvl="1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cs typeface="Arial" pitchFamily="34" charset="0"/>
              </a:rPr>
              <a:t>someone who tries to prove a point using emotion, or who proves the wrong point</a:t>
            </a:r>
            <a:endParaRPr lang="en-US" sz="2000" dirty="0"/>
          </a:p>
          <a:p>
            <a:pPr marL="342900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Verbal fallacies (</a:t>
            </a:r>
            <a:r>
              <a:rPr lang="en-ID" sz="2000" b="0" i="0" dirty="0">
                <a:solidFill>
                  <a:srgbClr val="1A1A1A"/>
                </a:solidFill>
                <a:effectLst/>
              </a:rPr>
              <a:t>fallacies of ambiguity</a:t>
            </a:r>
            <a:r>
              <a:rPr lang="en-US" sz="2000" dirty="0"/>
              <a:t>)</a:t>
            </a:r>
          </a:p>
          <a:p>
            <a:pPr marL="800100" lvl="1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ID" sz="2000"/>
              <a:t>The loss made Jones mad [= angry]</a:t>
            </a:r>
            <a:endParaRPr lang="en-US" sz="2000" dirty="0"/>
          </a:p>
          <a:p>
            <a:pPr marL="800100" lvl="1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marL="800100" lvl="1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E25A7-2713-4262-934D-D72D8EF8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D0CF-04EE-40B1-BEF7-55EA185039B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F4E8E1-4BB0-4F80-A61D-C17047B5D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0"/>
            <a:ext cx="1981200" cy="6858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sz="5200"/>
              <a:t>Research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r>
              <a:rPr lang="id-ID" sz="1900" dirty="0">
                <a:latin typeface="+mn-lt"/>
                <a:ea typeface="+mn-ea"/>
                <a:cs typeface="+mn-cs"/>
              </a:rPr>
              <a:t>Penelitian biasanya dilakukan untuk menjawab pertanyaan yang belum dapat </a:t>
            </a:r>
            <a:r>
              <a:rPr lang="en-US" sz="1900" dirty="0" err="1"/>
              <a:t>ter</a:t>
            </a:r>
            <a:r>
              <a:rPr lang="id-ID" sz="1900" dirty="0">
                <a:latin typeface="+mn-lt"/>
                <a:ea typeface="+mn-ea"/>
                <a:cs typeface="+mn-cs"/>
              </a:rPr>
              <a:t>jawab</a:t>
            </a:r>
            <a:r>
              <a:rPr lang="en-US" sz="1900" dirty="0">
                <a:latin typeface="+mn-lt"/>
                <a:ea typeface="+mn-ea"/>
                <a:cs typeface="+mn-cs"/>
              </a:rPr>
              <a:t>, </a:t>
            </a:r>
            <a:r>
              <a:rPr lang="en-US" sz="1900" dirty="0" err="1">
                <a:latin typeface="+mn-lt"/>
                <a:ea typeface="+mn-ea"/>
                <a:cs typeface="+mn-cs"/>
              </a:rPr>
              <a:t>baik</a:t>
            </a:r>
            <a:r>
              <a:rPr lang="id-ID" sz="1900" dirty="0">
                <a:latin typeface="+mn-lt"/>
                <a:ea typeface="+mn-ea"/>
                <a:cs typeface="+mn-cs"/>
              </a:rPr>
              <a:t> </a:t>
            </a:r>
            <a:r>
              <a:rPr lang="en-US" sz="1900" dirty="0" err="1">
                <a:latin typeface="+mn-lt"/>
                <a:ea typeface="+mn-ea"/>
                <a:cs typeface="+mn-cs"/>
              </a:rPr>
              <a:t>dari</a:t>
            </a:r>
            <a:r>
              <a:rPr lang="id-ID" sz="1900" dirty="0">
                <a:latin typeface="+mn-lt"/>
                <a:ea typeface="+mn-ea"/>
                <a:cs typeface="+mn-cs"/>
              </a:rPr>
              <a:t> seorang peneliti</a:t>
            </a:r>
            <a:r>
              <a:rPr lang="en-US" sz="1900" dirty="0">
                <a:latin typeface="+mn-lt"/>
                <a:ea typeface="+mn-ea"/>
                <a:cs typeface="+mn-cs"/>
              </a:rPr>
              <a:t> </a:t>
            </a:r>
            <a:r>
              <a:rPr lang="en-US" sz="1900" dirty="0" err="1">
                <a:latin typeface="+mn-lt"/>
                <a:ea typeface="+mn-ea"/>
                <a:cs typeface="+mn-cs"/>
              </a:rPr>
              <a:t>sebelumnya</a:t>
            </a:r>
            <a:r>
              <a:rPr lang="en-US" sz="1900" dirty="0">
                <a:latin typeface="+mn-lt"/>
                <a:ea typeface="+mn-ea"/>
                <a:cs typeface="+mn-cs"/>
              </a:rPr>
              <a:t>, </a:t>
            </a:r>
            <a:r>
              <a:rPr lang="en-US" sz="1900" dirty="0" err="1">
                <a:latin typeface="+mn-lt"/>
                <a:ea typeface="+mn-ea"/>
                <a:cs typeface="+mn-cs"/>
              </a:rPr>
              <a:t>permasalahan</a:t>
            </a:r>
            <a:r>
              <a:rPr lang="en-US" sz="1900" dirty="0">
                <a:latin typeface="+mn-lt"/>
                <a:ea typeface="+mn-ea"/>
                <a:cs typeface="+mn-cs"/>
              </a:rPr>
              <a:t> yang </a:t>
            </a:r>
            <a:r>
              <a:rPr lang="en-US" sz="1900" dirty="0" err="1">
                <a:latin typeface="+mn-lt"/>
                <a:ea typeface="+mn-ea"/>
                <a:cs typeface="+mn-cs"/>
              </a:rPr>
              <a:t>muncul</a:t>
            </a:r>
            <a:r>
              <a:rPr lang="en-US" sz="1900" dirty="0">
                <a:latin typeface="+mn-lt"/>
                <a:ea typeface="+mn-ea"/>
                <a:cs typeface="+mn-cs"/>
              </a:rPr>
              <a:t> </a:t>
            </a:r>
            <a:r>
              <a:rPr lang="en-US" sz="1900" dirty="0" err="1">
                <a:latin typeface="+mn-lt"/>
                <a:ea typeface="+mn-ea"/>
                <a:cs typeface="+mn-cs"/>
              </a:rPr>
              <a:t>sehari-hari</a:t>
            </a:r>
            <a:r>
              <a:rPr lang="en-US" sz="1900" dirty="0">
                <a:latin typeface="+mn-lt"/>
                <a:ea typeface="+mn-ea"/>
                <a:cs typeface="+mn-cs"/>
              </a:rPr>
              <a:t>, </a:t>
            </a:r>
            <a:r>
              <a:rPr lang="en-US" sz="1900" dirty="0" err="1">
                <a:latin typeface="+mn-lt"/>
                <a:ea typeface="+mn-ea"/>
                <a:cs typeface="+mn-cs"/>
              </a:rPr>
              <a:t>atau</a:t>
            </a:r>
            <a:r>
              <a:rPr lang="en-US" sz="1900" dirty="0">
                <a:latin typeface="+mn-lt"/>
                <a:ea typeface="+mn-ea"/>
                <a:cs typeface="+mn-cs"/>
              </a:rPr>
              <a:t> </a:t>
            </a:r>
            <a:r>
              <a:rPr lang="en-US" sz="1900" dirty="0" err="1">
                <a:latin typeface="+mn-lt"/>
                <a:ea typeface="+mn-ea"/>
                <a:cs typeface="+mn-cs"/>
              </a:rPr>
              <a:t>adanya</a:t>
            </a:r>
            <a:r>
              <a:rPr lang="en-US" sz="1900" dirty="0">
                <a:latin typeface="+mn-lt"/>
                <a:ea typeface="+mn-ea"/>
                <a:cs typeface="+mn-cs"/>
              </a:rPr>
              <a:t> </a:t>
            </a:r>
            <a:r>
              <a:rPr lang="en-US" sz="1900" dirty="0" err="1">
                <a:latin typeface="+mn-lt"/>
                <a:ea typeface="+mn-ea"/>
                <a:cs typeface="+mn-cs"/>
              </a:rPr>
              <a:t>suatu</a:t>
            </a:r>
            <a:r>
              <a:rPr lang="en-US" sz="1900" dirty="0">
                <a:latin typeface="+mn-lt"/>
                <a:ea typeface="+mn-ea"/>
                <a:cs typeface="+mn-cs"/>
              </a:rPr>
              <a:t> </a:t>
            </a:r>
            <a:r>
              <a:rPr lang="en-US" sz="1900" i="1" dirty="0">
                <a:latin typeface="+mn-lt"/>
                <a:ea typeface="+mn-ea"/>
                <a:cs typeface="+mn-cs"/>
              </a:rPr>
              <a:t>opportunity</a:t>
            </a:r>
            <a:r>
              <a:rPr lang="en-US" sz="1900" dirty="0">
                <a:latin typeface="+mn-lt"/>
                <a:ea typeface="+mn-ea"/>
                <a:cs typeface="+mn-cs"/>
              </a:rPr>
              <a:t> (</a:t>
            </a:r>
            <a:r>
              <a:rPr lang="en-US" sz="1900" dirty="0" err="1">
                <a:latin typeface="+mn-lt"/>
                <a:ea typeface="+mn-ea"/>
                <a:cs typeface="+mn-cs"/>
              </a:rPr>
              <a:t>kesempatan</a:t>
            </a:r>
            <a:r>
              <a:rPr lang="en-US" sz="1900" dirty="0">
                <a:latin typeface="+mn-lt"/>
                <a:ea typeface="+mn-ea"/>
                <a:cs typeface="+mn-cs"/>
              </a:rPr>
              <a:t>)</a:t>
            </a:r>
            <a:r>
              <a:rPr lang="id-ID" sz="1900" dirty="0">
                <a:latin typeface="+mn-lt"/>
                <a:ea typeface="+mn-ea"/>
                <a:cs typeface="+mn-cs"/>
              </a:rPr>
              <a:t>. </a:t>
            </a:r>
            <a:endParaRPr lang="en-US" sz="1900" dirty="0">
              <a:latin typeface="+mn-lt"/>
              <a:ea typeface="+mn-ea"/>
              <a:cs typeface="+mn-cs"/>
            </a:endParaRPr>
          </a:p>
          <a:p>
            <a:r>
              <a:rPr lang="id-ID" sz="1900" dirty="0">
                <a:latin typeface="+mn-lt"/>
                <a:ea typeface="+mn-ea"/>
                <a:cs typeface="+mn-cs"/>
              </a:rPr>
              <a:t>Untuk melihat dengan jelas tujuan dan sasaran penelitian, maka perlu dilakukan identifikasi masalah.</a:t>
            </a:r>
            <a:endParaRPr lang="en-US" sz="1900" dirty="0">
              <a:latin typeface="+mn-lt"/>
              <a:ea typeface="+mn-ea"/>
              <a:cs typeface="+mn-cs"/>
            </a:endParaRPr>
          </a:p>
          <a:p>
            <a:r>
              <a:rPr lang="en-US" sz="1900" dirty="0" err="1">
                <a:latin typeface="+mn-lt"/>
                <a:ea typeface="+mn-ea"/>
                <a:cs typeface="+mn-cs"/>
              </a:rPr>
              <a:t>Dalam</a:t>
            </a:r>
            <a:r>
              <a:rPr lang="en-US" sz="1900" dirty="0">
                <a:latin typeface="+mn-lt"/>
                <a:ea typeface="+mn-ea"/>
                <a:cs typeface="+mn-cs"/>
              </a:rPr>
              <a:t> </a:t>
            </a:r>
            <a:r>
              <a:rPr lang="en-US" sz="1900" dirty="0" err="1">
                <a:latin typeface="+mn-lt"/>
                <a:ea typeface="+mn-ea"/>
                <a:cs typeface="+mn-cs"/>
              </a:rPr>
              <a:t>memilih</a:t>
            </a:r>
            <a:r>
              <a:rPr lang="en-US" sz="1900" dirty="0">
                <a:latin typeface="+mn-lt"/>
                <a:ea typeface="+mn-ea"/>
                <a:cs typeface="+mn-cs"/>
              </a:rPr>
              <a:t> m</a:t>
            </a:r>
            <a:r>
              <a:rPr lang="id-ID" sz="1900" dirty="0">
                <a:latin typeface="+mn-lt"/>
                <a:ea typeface="+mn-ea"/>
                <a:cs typeface="+mn-cs"/>
              </a:rPr>
              <a:t>asalah penelitian</a:t>
            </a:r>
            <a:r>
              <a:rPr lang="en-US" sz="1900" dirty="0">
                <a:latin typeface="+mn-lt"/>
                <a:ea typeface="+mn-ea"/>
                <a:cs typeface="+mn-cs"/>
              </a:rPr>
              <a:t>, </a:t>
            </a:r>
            <a:r>
              <a:rPr lang="en-US" sz="1900" dirty="0" err="1">
                <a:latin typeface="+mn-lt"/>
                <a:ea typeface="+mn-ea"/>
                <a:cs typeface="+mn-cs"/>
              </a:rPr>
              <a:t>perlu</a:t>
            </a:r>
            <a:r>
              <a:rPr lang="en-US" sz="1900" dirty="0">
                <a:latin typeface="+mn-lt"/>
                <a:ea typeface="+mn-ea"/>
                <a:cs typeface="+mn-cs"/>
              </a:rPr>
              <a:t> di</a:t>
            </a:r>
            <a:r>
              <a:rPr lang="id-ID" sz="1900" dirty="0">
                <a:latin typeface="+mn-lt"/>
                <a:ea typeface="+mn-ea"/>
                <a:cs typeface="+mn-cs"/>
              </a:rPr>
              <a:t>pertimbangan</a:t>
            </a:r>
            <a:r>
              <a:rPr lang="en-US" sz="1900" dirty="0">
                <a:latin typeface="+mn-lt"/>
                <a:ea typeface="+mn-ea"/>
                <a:cs typeface="+mn-cs"/>
              </a:rPr>
              <a:t> </a:t>
            </a:r>
            <a:r>
              <a:rPr lang="en-US" sz="1900" dirty="0" err="1">
                <a:latin typeface="+mn-lt"/>
                <a:ea typeface="+mn-ea"/>
                <a:cs typeface="+mn-cs"/>
              </a:rPr>
              <a:t>beberapa</a:t>
            </a:r>
            <a:r>
              <a:rPr lang="en-US" sz="1900" dirty="0">
                <a:latin typeface="+mn-lt"/>
                <a:ea typeface="+mn-ea"/>
                <a:cs typeface="+mn-cs"/>
              </a:rPr>
              <a:t> </a:t>
            </a:r>
            <a:r>
              <a:rPr lang="en-US" sz="1900" dirty="0" err="1">
                <a:latin typeface="+mn-lt"/>
                <a:ea typeface="+mn-ea"/>
                <a:cs typeface="+mn-cs"/>
              </a:rPr>
              <a:t>hal</a:t>
            </a:r>
            <a:r>
              <a:rPr lang="en-US" sz="1900" dirty="0">
                <a:latin typeface="+mn-lt"/>
                <a:ea typeface="+mn-ea"/>
                <a:cs typeface="+mn-cs"/>
              </a:rPr>
              <a:t> (feasibility)</a:t>
            </a:r>
            <a:r>
              <a:rPr lang="id-ID" sz="1900" u="sng" dirty="0">
                <a:latin typeface="+mn-lt"/>
                <a:ea typeface="+mn-ea"/>
                <a:cs typeface="+mn-cs"/>
              </a:rPr>
              <a:t>,</a:t>
            </a:r>
            <a:r>
              <a:rPr lang="id-ID" sz="1900" dirty="0">
                <a:latin typeface="+mn-lt"/>
                <a:ea typeface="+mn-ea"/>
                <a:cs typeface="+mn-cs"/>
              </a:rPr>
              <a:t> antara lain</a:t>
            </a:r>
            <a:r>
              <a:rPr lang="en-US" sz="1900" dirty="0">
                <a:latin typeface="+mn-lt"/>
                <a:ea typeface="+mn-ea"/>
                <a:cs typeface="+mn-cs"/>
              </a:rPr>
              <a:t>:</a:t>
            </a:r>
            <a:r>
              <a:rPr lang="id-ID" sz="1900" dirty="0">
                <a:latin typeface="+mn-lt"/>
                <a:ea typeface="+mn-ea"/>
                <a:cs typeface="+mn-cs"/>
              </a:rPr>
              <a:t> </a:t>
            </a:r>
            <a:r>
              <a:rPr lang="en-US" sz="1900" dirty="0" err="1">
                <a:latin typeface="+mn-lt"/>
                <a:ea typeface="+mn-ea"/>
                <a:cs typeface="+mn-cs"/>
              </a:rPr>
              <a:t>ketersediaan</a:t>
            </a:r>
            <a:r>
              <a:rPr lang="id-ID" sz="1900" dirty="0">
                <a:latin typeface="+mn-lt"/>
                <a:ea typeface="+mn-ea"/>
                <a:cs typeface="+mn-cs"/>
              </a:rPr>
              <a:t> waktu, biaya, kemampuan si peneliti maupun kontribusi yang akan diberikan oleh penelitian tersebut bagi pengembangan ilmu pengetahuan dan teknologi.</a:t>
            </a:r>
            <a:endParaRPr lang="en-US" sz="1900" dirty="0">
              <a:latin typeface="+mn-lt"/>
              <a:ea typeface="+mn-ea"/>
              <a:cs typeface="+mn-cs"/>
            </a:endParaRPr>
          </a:p>
          <a:p>
            <a:endParaRPr lang="en-US" sz="1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1BC293-B896-4421-BD72-A76B0A513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0"/>
            <a:ext cx="1981200" cy="6858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882E4-B7B2-4BF2-A286-FAAA6089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8CC8-1250-4DF9-8A0D-3C5D13753A5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074" y="554364"/>
            <a:ext cx="7886700" cy="80311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What are the questions to identify problems?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09600" y="1295400"/>
            <a:ext cx="3733800" cy="5029200"/>
            <a:chOff x="504" y="719"/>
            <a:chExt cx="2088" cy="2808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792" y="1008"/>
              <a:ext cx="1512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b="1">
                  <a:latin typeface="Arial" charset="0"/>
                </a:rPr>
                <a:t>Identification Research Problem</a:t>
              </a: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1656"/>
              <a:ext cx="1512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b="1">
                  <a:latin typeface="Arial" charset="0"/>
                </a:rPr>
                <a:t>Identification Scope of Research</a:t>
              </a: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792" y="2304"/>
              <a:ext cx="1512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b="1">
                  <a:latin typeface="Arial" charset="0"/>
                </a:rPr>
                <a:t>Identification Research Questions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792" y="2952"/>
              <a:ext cx="1512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b="1">
                  <a:latin typeface="Arial" charset="0"/>
                </a:rPr>
                <a:t>Identification Research Objectives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512" y="1368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1512" y="201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512" y="266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504" y="719"/>
              <a:ext cx="2088" cy="28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>
                  <a:latin typeface="Arial" charset="0"/>
                </a:rPr>
                <a:t>Problem Formulation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800600" y="1600200"/>
            <a:ext cx="373692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Is there any problem encounter so far?</a:t>
            </a:r>
          </a:p>
          <a:p>
            <a:r>
              <a:rPr lang="en-US" dirty="0"/>
              <a:t>What is the impact of the problem?</a:t>
            </a:r>
          </a:p>
          <a:p>
            <a:r>
              <a:rPr lang="en-US" dirty="0"/>
              <a:t>Who involve in that problem? Etc.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95800" y="2810470"/>
            <a:ext cx="4602542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what extend the problem may disrupt </a:t>
            </a:r>
          </a:p>
          <a:p>
            <a:r>
              <a:rPr lang="en-US" dirty="0"/>
              <a:t>further activities?</a:t>
            </a:r>
          </a:p>
          <a:p>
            <a:r>
              <a:rPr lang="en-US" dirty="0"/>
              <a:t>Given the constraints, is the scope manageable?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95800" y="4038600"/>
            <a:ext cx="4276492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What are the factors causing the problems?</a:t>
            </a:r>
          </a:p>
          <a:p>
            <a:r>
              <a:rPr lang="en-US" dirty="0"/>
              <a:t>How these factors interrelated?</a:t>
            </a:r>
          </a:p>
          <a:p>
            <a:r>
              <a:rPr lang="en-US" dirty="0"/>
              <a:t>To what extend these factors influence the</a:t>
            </a:r>
          </a:p>
          <a:p>
            <a:r>
              <a:rPr lang="en-US" dirty="0"/>
              <a:t>performance?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92680" y="5325070"/>
            <a:ext cx="4576894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Is there any significance impact if the problems</a:t>
            </a:r>
          </a:p>
          <a:p>
            <a:r>
              <a:rPr lang="en-US" dirty="0"/>
              <a:t>solved?</a:t>
            </a:r>
          </a:p>
          <a:p>
            <a:r>
              <a:rPr lang="en-US" dirty="0"/>
              <a:t>What are the benefits of the research?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6F9945-7922-49B2-A4E7-03AE33FE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8CC8-1250-4DF9-8A0D-3C5D13753A57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5C0003F-6B6D-4A33-B501-8435218BF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0"/>
            <a:ext cx="19812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334644"/>
            <a:ext cx="7882128" cy="1076914"/>
          </a:xfrm>
        </p:spPr>
        <p:txBody>
          <a:bodyPr anchor="ctr">
            <a:normAutofit/>
          </a:bodyPr>
          <a:lstStyle/>
          <a:p>
            <a:r>
              <a:rPr lang="en-US" sz="3500"/>
              <a:t>Hypothesis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079" y="0"/>
            <a:ext cx="7879842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51299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E6D049-78BE-424C-ACEE-248CDF05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37960" y="6356350"/>
            <a:ext cx="19751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C88CC8-1250-4DF9-8A0D-3C5D13753A57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53605" name="Rectangle 3">
            <a:extLst>
              <a:ext uri="{FF2B5EF4-FFF2-40B4-BE49-F238E27FC236}">
                <a16:creationId xmlns:a16="http://schemas.microsoft.com/office/drawing/2014/main" id="{228A0EF3-3266-4358-9895-82A013DB47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569828"/>
              </p:ext>
            </p:extLst>
          </p:nvPr>
        </p:nvGraphicFramePr>
        <p:xfrm>
          <a:off x="628650" y="1737360"/>
          <a:ext cx="7879842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1D391443-3242-434D-B70A-CC56442F9B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2800" y="0"/>
            <a:ext cx="19812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175" y="1188637"/>
            <a:ext cx="2295636" cy="4480726"/>
          </a:xfrm>
        </p:spPr>
        <p:txBody>
          <a:bodyPr>
            <a:normAutofit/>
          </a:bodyPr>
          <a:lstStyle/>
          <a:p>
            <a:pPr algn="r"/>
            <a:r>
              <a:rPr lang="en-US" sz="3600"/>
              <a:t>Determine Research Objectives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9FCBE05-E963-41B2-97FD-8631A61EB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8437" y="323519"/>
            <a:ext cx="5412983" cy="6212748"/>
          </a:xfrm>
          <a:custGeom>
            <a:avLst/>
            <a:gdLst>
              <a:gd name="connsiteX0" fmla="*/ 0 w 7217311"/>
              <a:gd name="connsiteY0" fmla="*/ 0 h 6212748"/>
              <a:gd name="connsiteX1" fmla="*/ 1121310 w 7217311"/>
              <a:gd name="connsiteY1" fmla="*/ 0 h 6212748"/>
              <a:gd name="connsiteX2" fmla="*/ 1837014 w 7217311"/>
              <a:gd name="connsiteY2" fmla="*/ 0 h 6212748"/>
              <a:gd name="connsiteX3" fmla="*/ 2893412 w 7217311"/>
              <a:gd name="connsiteY3" fmla="*/ 0 h 6212748"/>
              <a:gd name="connsiteX4" fmla="*/ 3635911 w 7217311"/>
              <a:gd name="connsiteY4" fmla="*/ 0 h 6212748"/>
              <a:gd name="connsiteX5" fmla="*/ 3635913 w 7217311"/>
              <a:gd name="connsiteY5" fmla="*/ 0 h 6212748"/>
              <a:gd name="connsiteX6" fmla="*/ 7217311 w 7217311"/>
              <a:gd name="connsiteY6" fmla="*/ 0 h 6212748"/>
              <a:gd name="connsiteX7" fmla="*/ 7217311 w 7217311"/>
              <a:gd name="connsiteY7" fmla="*/ 2864954 h 6212748"/>
              <a:gd name="connsiteX8" fmla="*/ 3773866 w 7217311"/>
              <a:gd name="connsiteY8" fmla="*/ 6212748 h 6212748"/>
              <a:gd name="connsiteX9" fmla="*/ 2893412 w 7217311"/>
              <a:gd name="connsiteY9" fmla="*/ 6212748 h 6212748"/>
              <a:gd name="connsiteX10" fmla="*/ 2893412 w 7217311"/>
              <a:gd name="connsiteY10" fmla="*/ 6210962 h 6212748"/>
              <a:gd name="connsiteX11" fmla="*/ 1837014 w 7217311"/>
              <a:gd name="connsiteY11" fmla="*/ 6210962 h 6212748"/>
              <a:gd name="connsiteX12" fmla="*/ 1837014 w 7217311"/>
              <a:gd name="connsiteY12" fmla="*/ 6212748 h 6212748"/>
              <a:gd name="connsiteX13" fmla="*/ 0 w 7217311"/>
              <a:gd name="connsiteY13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17311" h="6212748">
                <a:moveTo>
                  <a:pt x="0" y="0"/>
                </a:moveTo>
                <a:lnTo>
                  <a:pt x="1121310" y="0"/>
                </a:lnTo>
                <a:lnTo>
                  <a:pt x="1837014" y="0"/>
                </a:lnTo>
                <a:lnTo>
                  <a:pt x="2893412" y="0"/>
                </a:lnTo>
                <a:lnTo>
                  <a:pt x="3635911" y="0"/>
                </a:lnTo>
                <a:lnTo>
                  <a:pt x="3635913" y="0"/>
                </a:lnTo>
                <a:lnTo>
                  <a:pt x="7217311" y="0"/>
                </a:lnTo>
                <a:lnTo>
                  <a:pt x="7217311" y="2864954"/>
                </a:lnTo>
                <a:lnTo>
                  <a:pt x="3773866" y="6212748"/>
                </a:lnTo>
                <a:lnTo>
                  <a:pt x="2893412" y="6212748"/>
                </a:lnTo>
                <a:lnTo>
                  <a:pt x="2893412" y="6210962"/>
                </a:lnTo>
                <a:lnTo>
                  <a:pt x="1837014" y="6210962"/>
                </a:lnTo>
                <a:lnTo>
                  <a:pt x="1837014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Right Triangle 7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D233ACE-F3A1-4543-B9F4-425DDA57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4869" name="Rectangle 3">
            <a:extLst>
              <a:ext uri="{FF2B5EF4-FFF2-40B4-BE49-F238E27FC236}">
                <a16:creationId xmlns:a16="http://schemas.microsoft.com/office/drawing/2014/main" id="{7209BC02-125B-467E-A226-DB9B5F78FF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578609"/>
              </p:ext>
            </p:extLst>
          </p:nvPr>
        </p:nvGraphicFramePr>
        <p:xfrm>
          <a:off x="3825857" y="1008993"/>
          <a:ext cx="3807803" cy="476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4706C7-258D-4D5C-A1DF-D2CF2BAC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8CC8-1250-4DF9-8A0D-3C5D13753A57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23450E-6946-4D7C-B33D-CF3B9BAA86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445" y="155181"/>
            <a:ext cx="19812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178" name="AutoShape 2"/>
          <p:cNvSpPr>
            <a:spLocks noGrp="1" noChangeArrowheads="1"/>
          </p:cNvSpPr>
          <p:nvPr>
            <p:ph type="title"/>
          </p:nvPr>
        </p:nvSpPr>
        <p:spPr>
          <a:xfrm>
            <a:off x="630936" y="334644"/>
            <a:ext cx="7882128" cy="1076914"/>
          </a:xfrm>
        </p:spPr>
        <p:txBody>
          <a:bodyPr anchor="ctr">
            <a:normAutofit/>
          </a:bodyPr>
          <a:lstStyle/>
          <a:p>
            <a:r>
              <a:rPr lang="en-US" sz="3500"/>
              <a:t>Session Objectives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079" y="0"/>
            <a:ext cx="7879842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51299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8181" name="Rectangle 3">
            <a:extLst>
              <a:ext uri="{FF2B5EF4-FFF2-40B4-BE49-F238E27FC236}">
                <a16:creationId xmlns:a16="http://schemas.microsoft.com/office/drawing/2014/main" id="{BA886242-5250-4164-B01D-66C4281A0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603039"/>
              </p:ext>
            </p:extLst>
          </p:nvPr>
        </p:nvGraphicFramePr>
        <p:xfrm>
          <a:off x="628650" y="1737360"/>
          <a:ext cx="7879842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E5BF19-2F8A-4C07-A8B5-AC01D1D1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8CC8-1250-4DF9-8A0D-3C5D13753A5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D75119-5AC7-4C3A-AC57-907D8CD9C5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2800" y="-41486"/>
            <a:ext cx="19812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49" name="Rectangle 9"/>
          <p:cNvSpPr>
            <a:spLocks noGrp="1" noChangeArrowheads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sz="5200" b="1">
                <a:effectLst>
                  <a:outerShdw blurRad="38100" dist="38100" dir="2700000" algn="tl">
                    <a:srgbClr val="C0C0C0"/>
                  </a:outerShdw>
                </a:effectLst>
              </a:rPr>
              <a:t>Q/A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853" name="Rectangle 13"/>
          <p:cNvSpPr>
            <a:spLocks noGrp="1" noChangeArrowheads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r>
              <a:rPr lang="en-US" sz="1900"/>
              <a:t>Write several general problems related to CS, IS and IT.</a:t>
            </a:r>
          </a:p>
          <a:p>
            <a:r>
              <a:rPr lang="en-US" sz="1900"/>
              <a:t>Build argument why such general problems are worth to research.</a:t>
            </a:r>
          </a:p>
          <a:p>
            <a:r>
              <a:rPr lang="en-US" sz="1900"/>
              <a:t>Express your experience in stating hypothesis</a:t>
            </a:r>
          </a:p>
          <a:p>
            <a:pPr lvl="1"/>
            <a:r>
              <a:rPr lang="en-US" sz="1900"/>
              <a:t>Hypothetical statement</a:t>
            </a:r>
          </a:p>
          <a:p>
            <a:pPr lvl="1"/>
            <a:r>
              <a:rPr lang="en-US" sz="1900"/>
              <a:t>Statistical hypothesis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1793AA-E0C4-49E8-ABAA-52DB9DC65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-5309"/>
            <a:ext cx="1981200" cy="6858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9E211A-CDE7-4849-B55B-CA77FF18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8CC8-1250-4DF9-8A0D-3C5D13753A5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indianfunnyimages.com/wp-content/uploads/2014/06/1903023_686842644712334_1546275331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0"/>
            <a:ext cx="7239000" cy="554355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4572000" y="64886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http://www.indianfunnyimages.com/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5436513"/>
            <a:ext cx="54601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Apa</a:t>
            </a:r>
            <a:r>
              <a:rPr lang="en-US" sz="2200" dirty="0"/>
              <a:t> yang </a:t>
            </a:r>
            <a:r>
              <a:rPr lang="en-US" sz="2200" dirty="0" err="1"/>
              <a:t>salah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percakapan</a:t>
            </a:r>
            <a:r>
              <a:rPr lang="en-US" sz="2200" dirty="0"/>
              <a:t> </a:t>
            </a:r>
            <a:r>
              <a:rPr lang="en-US" sz="2200" dirty="0" err="1"/>
              <a:t>di</a:t>
            </a:r>
            <a:r>
              <a:rPr lang="en-US" sz="2200" dirty="0"/>
              <a:t> </a:t>
            </a:r>
            <a:r>
              <a:rPr lang="en-US" sz="2200" dirty="0" err="1"/>
              <a:t>atas</a:t>
            </a:r>
            <a:r>
              <a:rPr lang="en-US" sz="2200" dirty="0"/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00399" y="5817513"/>
            <a:ext cx="5381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Apa</a:t>
            </a:r>
            <a:r>
              <a:rPr lang="en-US" sz="2200" dirty="0"/>
              <a:t> yang </a:t>
            </a:r>
            <a:r>
              <a:rPr lang="en-US" sz="2200" dirty="0" err="1"/>
              <a:t>betul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percakapan</a:t>
            </a:r>
            <a:r>
              <a:rPr lang="en-US" sz="2200" dirty="0"/>
              <a:t> </a:t>
            </a:r>
            <a:r>
              <a:rPr lang="en-US" sz="2200" dirty="0" err="1"/>
              <a:t>di</a:t>
            </a:r>
            <a:r>
              <a:rPr lang="en-US" sz="2200" dirty="0"/>
              <a:t> </a:t>
            </a:r>
            <a:r>
              <a:rPr lang="en-US" sz="2200" dirty="0" err="1"/>
              <a:t>atas</a:t>
            </a:r>
            <a:r>
              <a:rPr lang="en-US" sz="2200" dirty="0"/>
              <a:t>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B12022-9B38-4675-BFAE-FDC4364F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D0CF-04EE-40B1-BEF7-55EA185039B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35A473-C761-4A42-82FE-C5AE12D25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0"/>
            <a:ext cx="19812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5400" kern="1200" dirty="0">
                <a:latin typeface="+mj-lt"/>
                <a:ea typeface="+mj-ea"/>
                <a:cs typeface="+mj-cs"/>
              </a:rPr>
              <a:t>Why We Need Logical Thinking?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/>
            <a:r>
              <a:rPr lang="en-US" dirty="0"/>
              <a:t>To form and evaluate our “believe” on a statement.</a:t>
            </a:r>
          </a:p>
          <a:p>
            <a:pPr indent="-228600" defTabSz="914400"/>
            <a:r>
              <a:rPr lang="en-US" dirty="0"/>
              <a:t>To determined logically an objectively whether a statement is valid or not.</a:t>
            </a:r>
          </a:p>
          <a:p>
            <a:pPr indent="-228600" defTabSz="914400"/>
            <a:r>
              <a:rPr lang="en-US" dirty="0"/>
              <a:t>To draw a conclusion from a logical thinking process.</a:t>
            </a:r>
          </a:p>
          <a:p>
            <a:pPr indent="-228600" defTabSz="914400"/>
            <a:r>
              <a:rPr lang="en-US" dirty="0"/>
              <a:t>Logical thinking consists of input, process, and output.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4F99D-B8A4-4B89-919F-E414B899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62622" y="4892040"/>
            <a:ext cx="1255014" cy="10058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C88CC8-1250-4DF9-8A0D-3C5D13753A57}" type="slidenum">
              <a:rPr lang="en-US" sz="57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5700">
              <a:solidFill>
                <a:srgbClr val="FFFFFF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FCF9E5-0CB4-41AA-BADB-80E79CF7B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0"/>
            <a:ext cx="19812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usinessValueBySystemsThink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838200"/>
            <a:ext cx="8534400" cy="5257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91200" y="594360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Rotnetix.com</a:t>
            </a:r>
          </a:p>
        </p:txBody>
      </p:sp>
      <p:sp>
        <p:nvSpPr>
          <p:cNvPr id="5" name="Oval 4"/>
          <p:cNvSpPr/>
          <p:nvPr/>
        </p:nvSpPr>
        <p:spPr>
          <a:xfrm>
            <a:off x="685800" y="1295400"/>
            <a:ext cx="914400" cy="5334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6553200" y="1295400"/>
            <a:ext cx="914400" cy="5334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6553200" y="2743200"/>
            <a:ext cx="914400" cy="5334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657600" y="5943600"/>
            <a:ext cx="914400" cy="5334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685800" y="3962400"/>
            <a:ext cx="914400" cy="5334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971B5-DD65-476A-B40A-36CB8FC9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D0CF-04EE-40B1-BEF7-55EA185039B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6168D8-D244-4F1C-AE38-C3B437414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0"/>
            <a:ext cx="19812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175" y="1188637"/>
            <a:ext cx="2295636" cy="4480726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Definition of Logic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9FCBE05-E963-41B2-97FD-8631A61EB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8437" y="323519"/>
            <a:ext cx="5412983" cy="6212748"/>
          </a:xfrm>
          <a:custGeom>
            <a:avLst/>
            <a:gdLst>
              <a:gd name="connsiteX0" fmla="*/ 0 w 7217311"/>
              <a:gd name="connsiteY0" fmla="*/ 0 h 6212748"/>
              <a:gd name="connsiteX1" fmla="*/ 1121310 w 7217311"/>
              <a:gd name="connsiteY1" fmla="*/ 0 h 6212748"/>
              <a:gd name="connsiteX2" fmla="*/ 1837014 w 7217311"/>
              <a:gd name="connsiteY2" fmla="*/ 0 h 6212748"/>
              <a:gd name="connsiteX3" fmla="*/ 2893412 w 7217311"/>
              <a:gd name="connsiteY3" fmla="*/ 0 h 6212748"/>
              <a:gd name="connsiteX4" fmla="*/ 3635911 w 7217311"/>
              <a:gd name="connsiteY4" fmla="*/ 0 h 6212748"/>
              <a:gd name="connsiteX5" fmla="*/ 3635913 w 7217311"/>
              <a:gd name="connsiteY5" fmla="*/ 0 h 6212748"/>
              <a:gd name="connsiteX6" fmla="*/ 7217311 w 7217311"/>
              <a:gd name="connsiteY6" fmla="*/ 0 h 6212748"/>
              <a:gd name="connsiteX7" fmla="*/ 7217311 w 7217311"/>
              <a:gd name="connsiteY7" fmla="*/ 2864954 h 6212748"/>
              <a:gd name="connsiteX8" fmla="*/ 3773866 w 7217311"/>
              <a:gd name="connsiteY8" fmla="*/ 6212748 h 6212748"/>
              <a:gd name="connsiteX9" fmla="*/ 2893412 w 7217311"/>
              <a:gd name="connsiteY9" fmla="*/ 6212748 h 6212748"/>
              <a:gd name="connsiteX10" fmla="*/ 2893412 w 7217311"/>
              <a:gd name="connsiteY10" fmla="*/ 6210962 h 6212748"/>
              <a:gd name="connsiteX11" fmla="*/ 1837014 w 7217311"/>
              <a:gd name="connsiteY11" fmla="*/ 6210962 h 6212748"/>
              <a:gd name="connsiteX12" fmla="*/ 1837014 w 7217311"/>
              <a:gd name="connsiteY12" fmla="*/ 6212748 h 6212748"/>
              <a:gd name="connsiteX13" fmla="*/ 0 w 7217311"/>
              <a:gd name="connsiteY13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17311" h="6212748">
                <a:moveTo>
                  <a:pt x="0" y="0"/>
                </a:moveTo>
                <a:lnTo>
                  <a:pt x="1121310" y="0"/>
                </a:lnTo>
                <a:lnTo>
                  <a:pt x="1837014" y="0"/>
                </a:lnTo>
                <a:lnTo>
                  <a:pt x="2893412" y="0"/>
                </a:lnTo>
                <a:lnTo>
                  <a:pt x="3635911" y="0"/>
                </a:lnTo>
                <a:lnTo>
                  <a:pt x="3635913" y="0"/>
                </a:lnTo>
                <a:lnTo>
                  <a:pt x="7217311" y="0"/>
                </a:lnTo>
                <a:lnTo>
                  <a:pt x="7217311" y="2864954"/>
                </a:lnTo>
                <a:lnTo>
                  <a:pt x="3773866" y="6212748"/>
                </a:lnTo>
                <a:lnTo>
                  <a:pt x="2893412" y="6212748"/>
                </a:lnTo>
                <a:lnTo>
                  <a:pt x="2893412" y="6210962"/>
                </a:lnTo>
                <a:lnTo>
                  <a:pt x="1837014" y="6210962"/>
                </a:lnTo>
                <a:lnTo>
                  <a:pt x="1837014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233ACE-F3A1-4543-B9F4-425DDA57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04E5C41-C71E-4592-BFF6-85FAD7F5C3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586209"/>
              </p:ext>
            </p:extLst>
          </p:nvPr>
        </p:nvGraphicFramePr>
        <p:xfrm>
          <a:off x="3825857" y="1008993"/>
          <a:ext cx="3807803" cy="476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B8D47-225A-4734-87A7-EE63AEE0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8CC8-1250-4DF9-8A0D-3C5D13753A5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C6E3B7-828C-4875-9CD8-DB0DE917D7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010" y="130497"/>
            <a:ext cx="19812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/>
              <a:t>Elements of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7551420" cy="2800395"/>
          </a:xfrm>
        </p:spPr>
        <p:txBody>
          <a:bodyPr anchor="t">
            <a:normAutofit/>
          </a:bodyPr>
          <a:lstStyle/>
          <a:p>
            <a:r>
              <a:rPr lang="id-ID" sz="1800" dirty="0">
                <a:latin typeface="+mn-lt"/>
                <a:ea typeface="+mn-ea"/>
                <a:cs typeface="+mn-cs"/>
              </a:rPr>
              <a:t>Dalam logika terdapat beberapa elemen yang terkait</a:t>
            </a:r>
            <a:r>
              <a:rPr lang="id-ID" sz="1800" strike="sngStrike" dirty="0">
                <a:latin typeface="+mn-lt"/>
                <a:ea typeface="+mn-ea"/>
                <a:cs typeface="+mn-cs"/>
              </a:rPr>
              <a:t> </a:t>
            </a:r>
            <a:r>
              <a:rPr lang="id-ID" sz="1800" dirty="0">
                <a:latin typeface="+mn-lt"/>
                <a:ea typeface="+mn-ea"/>
                <a:cs typeface="+mn-cs"/>
              </a:rPr>
              <a:t>seperti</a:t>
            </a:r>
            <a:r>
              <a:rPr lang="en-US" sz="1800" u="sng" dirty="0"/>
              <a:t>:</a:t>
            </a:r>
          </a:p>
          <a:p>
            <a:pPr lvl="1"/>
            <a:r>
              <a:rPr lang="en-US" dirty="0">
                <a:ea typeface="+mn-ea"/>
                <a:cs typeface="+mn-cs"/>
              </a:rPr>
              <a:t>A</a:t>
            </a:r>
            <a:r>
              <a:rPr lang="id-ID" dirty="0">
                <a:latin typeface="+mn-lt"/>
                <a:ea typeface="+mn-ea"/>
                <a:cs typeface="+mn-cs"/>
              </a:rPr>
              <a:t>rgumen (</a:t>
            </a:r>
            <a:r>
              <a:rPr lang="id-ID" i="1" dirty="0">
                <a:latin typeface="+mn-lt"/>
                <a:ea typeface="+mn-ea"/>
                <a:cs typeface="+mn-cs"/>
              </a:rPr>
              <a:t>argument</a:t>
            </a:r>
            <a:r>
              <a:rPr lang="id-ID" dirty="0">
                <a:latin typeface="+mn-lt"/>
                <a:ea typeface="+mn-ea"/>
                <a:cs typeface="+mn-cs"/>
              </a:rPr>
              <a:t>)</a:t>
            </a:r>
            <a:r>
              <a:rPr lang="en-ID" dirty="0">
                <a:latin typeface="+mn-lt"/>
                <a:ea typeface="+mn-ea"/>
                <a:cs typeface="+mn-cs"/>
              </a:rPr>
              <a:t>: </a:t>
            </a:r>
            <a:r>
              <a:rPr lang="en-ID" dirty="0" err="1">
                <a:latin typeface="+mn-lt"/>
                <a:ea typeface="+mn-ea"/>
                <a:cs typeface="+mn-cs"/>
              </a:rPr>
              <a:t>argumentasi</a:t>
            </a:r>
            <a:r>
              <a:rPr lang="en-ID" dirty="0">
                <a:latin typeface="+mn-lt"/>
                <a:ea typeface="+mn-ea"/>
                <a:cs typeface="+mn-cs"/>
              </a:rPr>
              <a:t>/</a:t>
            </a:r>
            <a:r>
              <a:rPr lang="en-ID" dirty="0" err="1">
                <a:latin typeface="+mn-lt"/>
                <a:ea typeface="+mn-ea"/>
                <a:cs typeface="+mn-cs"/>
              </a:rPr>
              <a:t>alasan</a:t>
            </a:r>
            <a:r>
              <a:rPr lang="id-ID" dirty="0">
                <a:latin typeface="+mn-lt"/>
                <a:ea typeface="+mn-ea"/>
                <a:cs typeface="+mn-cs"/>
              </a:rPr>
              <a:t> </a:t>
            </a:r>
            <a:endParaRPr lang="en-US" dirty="0">
              <a:latin typeface="+mn-lt"/>
              <a:ea typeface="+mn-ea"/>
              <a:cs typeface="+mn-cs"/>
            </a:endParaRPr>
          </a:p>
          <a:p>
            <a:pPr lvl="1"/>
            <a:r>
              <a:rPr lang="en-US" dirty="0">
                <a:latin typeface="+mn-lt"/>
                <a:ea typeface="+mn-ea"/>
                <a:cs typeface="+mn-cs"/>
              </a:rPr>
              <a:t>P</a:t>
            </a:r>
            <a:r>
              <a:rPr lang="id-ID" dirty="0">
                <a:latin typeface="+mn-lt"/>
                <a:ea typeface="+mn-ea"/>
                <a:cs typeface="+mn-cs"/>
              </a:rPr>
              <a:t>remis-premis (</a:t>
            </a:r>
            <a:r>
              <a:rPr lang="id-ID" i="1" dirty="0">
                <a:latin typeface="+mn-lt"/>
                <a:ea typeface="+mn-ea"/>
                <a:cs typeface="+mn-cs"/>
              </a:rPr>
              <a:t>premises</a:t>
            </a:r>
            <a:r>
              <a:rPr lang="id-ID" dirty="0">
                <a:latin typeface="+mn-lt"/>
                <a:ea typeface="+mn-ea"/>
                <a:cs typeface="+mn-cs"/>
              </a:rPr>
              <a:t>)</a:t>
            </a:r>
            <a:r>
              <a:rPr lang="en-ID" dirty="0">
                <a:latin typeface="+mn-lt"/>
                <a:ea typeface="+mn-ea"/>
                <a:cs typeface="+mn-cs"/>
              </a:rPr>
              <a:t>: </a:t>
            </a:r>
            <a:r>
              <a:rPr lang="en-ID" dirty="0" err="1">
                <a:latin typeface="+mn-lt"/>
                <a:ea typeface="+mn-ea"/>
                <a:cs typeface="+mn-cs"/>
              </a:rPr>
              <a:t>dasar</a:t>
            </a:r>
            <a:r>
              <a:rPr lang="en-ID" dirty="0">
                <a:latin typeface="+mn-lt"/>
                <a:ea typeface="+mn-ea"/>
                <a:cs typeface="+mn-cs"/>
              </a:rPr>
              <a:t> </a:t>
            </a:r>
            <a:r>
              <a:rPr lang="en-ID" dirty="0" err="1">
                <a:latin typeface="+mn-lt"/>
                <a:ea typeface="+mn-ea"/>
                <a:cs typeface="+mn-cs"/>
              </a:rPr>
              <a:t>pemikiran</a:t>
            </a:r>
            <a:r>
              <a:rPr lang="en-ID" dirty="0">
                <a:latin typeface="+mn-lt"/>
                <a:ea typeface="+mn-ea"/>
                <a:cs typeface="+mn-cs"/>
              </a:rPr>
              <a:t> yang </a:t>
            </a:r>
            <a:r>
              <a:rPr lang="en-ID" dirty="0" err="1">
                <a:latin typeface="+mn-lt"/>
                <a:ea typeface="+mn-ea"/>
                <a:cs typeface="+mn-cs"/>
              </a:rPr>
              <a:t>benar</a:t>
            </a:r>
            <a:endParaRPr lang="en-US" dirty="0">
              <a:latin typeface="+mn-lt"/>
              <a:ea typeface="+mn-ea"/>
              <a:cs typeface="+mn-cs"/>
            </a:endParaRPr>
          </a:p>
          <a:p>
            <a:pPr lvl="1"/>
            <a:r>
              <a:rPr lang="en-US" dirty="0">
                <a:ea typeface="+mn-ea"/>
                <a:cs typeface="+mn-cs"/>
              </a:rPr>
              <a:t>P</a:t>
            </a:r>
            <a:r>
              <a:rPr lang="id-ID" dirty="0">
                <a:latin typeface="+mn-lt"/>
                <a:ea typeface="+mn-ea"/>
                <a:cs typeface="+mn-cs"/>
              </a:rPr>
              <a:t>roposisi (</a:t>
            </a:r>
            <a:r>
              <a:rPr lang="id-ID" i="1" dirty="0">
                <a:latin typeface="+mn-lt"/>
                <a:ea typeface="+mn-ea"/>
                <a:cs typeface="+mn-cs"/>
              </a:rPr>
              <a:t>propositions</a:t>
            </a:r>
            <a:r>
              <a:rPr lang="id-ID" dirty="0">
                <a:latin typeface="+mn-lt"/>
                <a:ea typeface="+mn-ea"/>
                <a:cs typeface="+mn-cs"/>
              </a:rPr>
              <a:t>)</a:t>
            </a:r>
            <a:r>
              <a:rPr lang="en-ID" dirty="0">
                <a:latin typeface="+mn-lt"/>
                <a:ea typeface="+mn-ea"/>
                <a:cs typeface="+mn-cs"/>
              </a:rPr>
              <a:t>:</a:t>
            </a:r>
            <a:r>
              <a:rPr lang="id-ID" dirty="0">
                <a:latin typeface="+mn-lt"/>
                <a:ea typeface="+mn-ea"/>
                <a:cs typeface="+mn-cs"/>
              </a:rPr>
              <a:t> </a:t>
            </a:r>
            <a:r>
              <a:rPr lang="en-ID" dirty="0" err="1">
                <a:latin typeface="+mn-lt"/>
                <a:ea typeface="+mn-ea"/>
                <a:cs typeface="+mn-cs"/>
              </a:rPr>
              <a:t>pernyataan</a:t>
            </a:r>
            <a:r>
              <a:rPr lang="en-ID" dirty="0">
                <a:latin typeface="+mn-lt"/>
                <a:ea typeface="+mn-ea"/>
                <a:cs typeface="+mn-cs"/>
              </a:rPr>
              <a:t> yang </a:t>
            </a:r>
            <a:r>
              <a:rPr lang="en-ID" dirty="0" err="1">
                <a:latin typeface="+mn-lt"/>
                <a:ea typeface="+mn-ea"/>
                <a:cs typeface="+mn-cs"/>
              </a:rPr>
              <a:t>memiliki</a:t>
            </a:r>
            <a:r>
              <a:rPr lang="en-ID" dirty="0">
                <a:latin typeface="+mn-lt"/>
                <a:ea typeface="+mn-ea"/>
                <a:cs typeface="+mn-cs"/>
              </a:rPr>
              <a:t> arti </a:t>
            </a:r>
            <a:r>
              <a:rPr lang="en-ID" dirty="0" err="1">
                <a:latin typeface="+mn-lt"/>
                <a:ea typeface="+mn-ea"/>
                <a:cs typeface="+mn-cs"/>
              </a:rPr>
              <a:t>penuh</a:t>
            </a:r>
            <a:r>
              <a:rPr lang="en-ID" dirty="0">
                <a:latin typeface="+mn-lt"/>
                <a:ea typeface="+mn-ea"/>
                <a:cs typeface="+mn-cs"/>
              </a:rPr>
              <a:t>/</a:t>
            </a:r>
            <a:r>
              <a:rPr lang="en-ID" dirty="0" err="1">
                <a:latin typeface="+mn-lt"/>
                <a:ea typeface="+mn-ea"/>
                <a:cs typeface="+mn-cs"/>
              </a:rPr>
              <a:t>utuh</a:t>
            </a:r>
            <a:endParaRPr lang="en-US" dirty="0">
              <a:latin typeface="+mn-lt"/>
              <a:ea typeface="+mn-ea"/>
              <a:cs typeface="+mn-cs"/>
            </a:endParaRPr>
          </a:p>
          <a:p>
            <a:pPr lvl="1"/>
            <a:r>
              <a:rPr lang="en-US" i="1" dirty="0">
                <a:latin typeface="+mn-lt"/>
                <a:ea typeface="+mn-ea"/>
                <a:cs typeface="+mn-cs"/>
              </a:rPr>
              <a:t>I</a:t>
            </a:r>
            <a:r>
              <a:rPr lang="id-ID" i="1" dirty="0">
                <a:latin typeface="+mn-lt"/>
                <a:ea typeface="+mn-ea"/>
                <a:cs typeface="+mn-cs"/>
              </a:rPr>
              <a:t>nference</a:t>
            </a:r>
            <a:r>
              <a:rPr lang="en-ID" i="1" dirty="0"/>
              <a:t>: </a:t>
            </a:r>
            <a:r>
              <a:rPr lang="en-ID" dirty="0"/>
              <a:t>ide/</a:t>
            </a:r>
            <a:r>
              <a:rPr lang="en-ID" dirty="0" err="1"/>
              <a:t>gagasan</a:t>
            </a:r>
            <a:endParaRPr lang="en-US" dirty="0">
              <a:latin typeface="+mn-lt"/>
              <a:ea typeface="+mn-ea"/>
              <a:cs typeface="+mn-cs"/>
            </a:endParaRPr>
          </a:p>
          <a:p>
            <a:pPr lvl="1"/>
            <a:r>
              <a:rPr lang="id-ID" dirty="0">
                <a:latin typeface="+mn-lt"/>
                <a:ea typeface="+mn-ea"/>
                <a:cs typeface="+mn-cs"/>
              </a:rPr>
              <a:t>dan </a:t>
            </a:r>
            <a:r>
              <a:rPr lang="en-US" i="1" dirty="0">
                <a:ea typeface="+mn-ea"/>
                <a:cs typeface="+mn-cs"/>
              </a:rPr>
              <a:t>C</a:t>
            </a:r>
            <a:r>
              <a:rPr lang="id-ID" i="1" dirty="0">
                <a:latin typeface="+mn-lt"/>
                <a:ea typeface="+mn-ea"/>
                <a:cs typeface="+mn-cs"/>
              </a:rPr>
              <a:t>onclusion</a:t>
            </a:r>
            <a:r>
              <a:rPr lang="en-ID" i="1" dirty="0"/>
              <a:t>: </a:t>
            </a:r>
            <a:r>
              <a:rPr lang="en-ID" dirty="0" err="1"/>
              <a:t>kesimpulan</a:t>
            </a:r>
            <a:endParaRPr lang="en-US" dirty="0">
              <a:latin typeface="+mn-lt"/>
              <a:ea typeface="+mn-ea"/>
              <a:cs typeface="+mn-cs"/>
            </a:endParaRPr>
          </a:p>
          <a:p>
            <a:r>
              <a:rPr lang="id-ID" sz="1800" dirty="0">
                <a:latin typeface="+mn-lt"/>
                <a:ea typeface="+mn-ea"/>
                <a:cs typeface="+mn-cs"/>
              </a:rPr>
              <a:t>Implikasi lainnya adalah kita dapat mulai dari premis yang salah, memprosesnya melalui </a:t>
            </a:r>
            <a:r>
              <a:rPr lang="id-ID" sz="1800" b="1" i="1" dirty="0">
                <a:latin typeface="+mn-lt"/>
                <a:ea typeface="+mn-ea"/>
                <a:cs typeface="+mn-cs"/>
              </a:rPr>
              <a:t>inference</a:t>
            </a:r>
            <a:r>
              <a:rPr lang="id-ID" sz="1800" dirty="0">
                <a:latin typeface="+mn-lt"/>
                <a:ea typeface="+mn-ea"/>
                <a:cs typeface="+mn-cs"/>
              </a:rPr>
              <a:t> yang valid dan menuju pada kesimpulan yang benar</a:t>
            </a:r>
            <a:r>
              <a:rPr lang="id-ID" sz="1800" b="1" dirty="0">
                <a:latin typeface="+mn-lt"/>
                <a:ea typeface="+mn-ea"/>
                <a:cs typeface="+mn-cs"/>
              </a:rPr>
              <a:t>.</a:t>
            </a:r>
            <a:r>
              <a:rPr lang="id-ID" sz="1800" dirty="0">
                <a:latin typeface="+mn-lt"/>
                <a:ea typeface="+mn-ea"/>
                <a:cs typeface="+mn-cs"/>
              </a:rPr>
              <a:t> </a:t>
            </a: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61F45-6C48-4BB5-B512-D8706617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8CC8-1250-4DF9-8A0D-3C5D13753A5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F09ECE-94EB-43B8-A75B-8A1FBF77C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0"/>
            <a:ext cx="19812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B5C3A-8DD9-4B88-83F1-7827AC3E5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ID" sz="6300" dirty="0"/>
              <a:t>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52555-F446-40E2-8D0B-0A90776DE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1900" dirty="0"/>
              <a:t>Logic is the study of </a:t>
            </a:r>
            <a:r>
              <a:rPr lang="en-US" sz="1900" i="1" dirty="0"/>
              <a:t>argument</a:t>
            </a:r>
          </a:p>
          <a:p>
            <a:r>
              <a:rPr lang="en-US" sz="1900" dirty="0"/>
              <a:t>“a reason or set of reasons given with the aim of persuading others that an action or idea is right or wrong”. (</a:t>
            </a:r>
            <a:r>
              <a:rPr lang="en-US" sz="1900" i="1" dirty="0"/>
              <a:t>logic.webcrawler.com/)</a:t>
            </a:r>
          </a:p>
          <a:p>
            <a:r>
              <a:rPr lang="en-US" sz="1900" b="1" dirty="0"/>
              <a:t>Example of a non-debatable argument: “</a:t>
            </a:r>
            <a:r>
              <a:rPr lang="en-US" sz="1900" dirty="0"/>
              <a:t>Pollution is bad for the environment”</a:t>
            </a:r>
          </a:p>
          <a:p>
            <a:r>
              <a:rPr lang="en-US" sz="1900" b="1" dirty="0"/>
              <a:t>Example of a debatable argument: “</a:t>
            </a:r>
            <a:r>
              <a:rPr lang="en-US" sz="1900" dirty="0"/>
              <a:t>At least 25 percent of the government budget should be spent on limiting pollution”</a:t>
            </a:r>
          </a:p>
          <a:p>
            <a:endParaRPr lang="en-ID" sz="1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78666-1AEC-497B-91DC-EB465E09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8CC8-1250-4DF9-8A0D-3C5D13753A5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E8855D-F1D4-47A4-82AA-E2503AA50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0"/>
            <a:ext cx="1981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1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63930" y="1050595"/>
            <a:ext cx="605611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Contoh</a:t>
            </a:r>
            <a:r>
              <a:rPr lang="en-US" sz="6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Premise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63930" y="2969469"/>
            <a:ext cx="6808470" cy="2800395"/>
          </a:xfrm>
          <a:prstGeom prst="rect">
            <a:avLst/>
          </a:prstGeom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500" b="0" i="1" u="none" strike="noStrike" cap="none" normalizeH="0" baseline="0" dirty="0">
                <a:ln>
                  <a:noFill/>
                </a:ln>
                <a:effectLst/>
              </a:rPr>
              <a:t>“Identical twins often have different IQ test scores. Yet such twins inherit the same genes. So environment must play some part in determining IQ”.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effectLst/>
              </a:rPr>
              <a:t>The argument consists of three statements:</a:t>
            </a:r>
            <a:endParaRPr lang="en-US" sz="1500" dirty="0"/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effectLst/>
              </a:rPr>
              <a:t>Identical twins often have different IQ scores. [</a:t>
            </a:r>
            <a:r>
              <a:rPr kumimoji="0" lang="en-US" sz="1500" b="0" i="0" u="none" strike="noStrike" cap="none" normalizeH="0" baseline="0" dirty="0" err="1">
                <a:ln>
                  <a:noFill/>
                </a:ln>
                <a:effectLst/>
              </a:rPr>
              <a:t>premis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effectLst/>
              </a:rPr>
              <a:t>]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effectLst/>
              </a:rPr>
              <a:t>Identical twins inherit the same genes. [</a:t>
            </a:r>
            <a:r>
              <a:rPr kumimoji="0" lang="en-US" sz="1500" b="0" i="0" u="none" strike="noStrike" cap="none" normalizeH="0" baseline="0" dirty="0" err="1">
                <a:ln>
                  <a:noFill/>
                </a:ln>
                <a:effectLst/>
              </a:rPr>
              <a:t>premis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effectLst/>
              </a:rPr>
              <a:t>[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effectLst/>
              </a:rPr>
              <a:t>So, environment must play some part in determining IQ. [</a:t>
            </a:r>
            <a:r>
              <a:rPr kumimoji="0" lang="en-US" sz="1500" b="0" i="0" u="none" strike="noStrike" cap="none" normalizeH="0" baseline="0" dirty="0" err="1">
                <a:ln>
                  <a:noFill/>
                </a:ln>
                <a:effectLst/>
              </a:rPr>
              <a:t>kesimpulan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effectLst/>
              </a:rPr>
              <a:t>]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effectLst/>
              </a:rPr>
              <a:t>The first two statements in this argument give </a:t>
            </a:r>
            <a:r>
              <a:rPr kumimoji="0" lang="en-US" sz="1500" b="0" i="1" u="none" strike="noStrike" cap="none" normalizeH="0" baseline="0" dirty="0">
                <a:ln>
                  <a:noFill/>
                </a:ln>
                <a:effectLst/>
              </a:rPr>
              <a:t>reasons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effectLst/>
              </a:rPr>
              <a:t> for accepting the third. In logic terms, they are said to be </a:t>
            </a:r>
            <a:r>
              <a:rPr kumimoji="0" lang="en-US" sz="1500" b="1" i="0" u="none" strike="noStrike" cap="none" normalizeH="0" baseline="0" dirty="0">
                <a:ln>
                  <a:noFill/>
                </a:ln>
                <a:effectLst/>
              </a:rPr>
              <a:t>premises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effectLst/>
              </a:rPr>
              <a:t> of the argument, and the third statement is called the argument's conclusion."</a:t>
            </a:r>
            <a:br>
              <a:rPr kumimoji="0" lang="en-US" sz="15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sz="15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7B2E03-B9CB-44D4-938C-C7FEFC2C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D0CF-04EE-40B1-BEF7-55EA185039B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7184BBB-303A-43DE-9133-F5BE23E5C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0"/>
            <a:ext cx="1981200" cy="685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1300</Words>
  <Application>Microsoft Office PowerPoint</Application>
  <PresentationFormat>On-screen Show (4:3)</PresentationFormat>
  <Paragraphs>170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Logical Thinking Process and Problem Identification </vt:lpstr>
      <vt:lpstr>Session Objectives</vt:lpstr>
      <vt:lpstr>PowerPoint Presentation</vt:lpstr>
      <vt:lpstr>Why We Need Logical Thinking?</vt:lpstr>
      <vt:lpstr>PowerPoint Presentation</vt:lpstr>
      <vt:lpstr>Definition of Logic</vt:lpstr>
      <vt:lpstr>Elements of Logic</vt:lpstr>
      <vt:lpstr>Argument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Logical Fallacies</vt:lpstr>
      <vt:lpstr>PowerPoint Presentation</vt:lpstr>
      <vt:lpstr>Research Overview</vt:lpstr>
      <vt:lpstr>What are the questions to identify problems?</vt:lpstr>
      <vt:lpstr>Hypothesis</vt:lpstr>
      <vt:lpstr>Determine Research Objectives</vt:lpstr>
      <vt:lpstr>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Thinking Process and Problem Identification </dc:title>
  <dc:creator>putu.wuri@gmail.com</dc:creator>
  <cp:lastModifiedBy>putu.wuri@gmail.com</cp:lastModifiedBy>
  <cp:revision>11</cp:revision>
  <dcterms:created xsi:type="dcterms:W3CDTF">2021-01-28T12:31:03Z</dcterms:created>
  <dcterms:modified xsi:type="dcterms:W3CDTF">2022-02-11T11:42:54Z</dcterms:modified>
</cp:coreProperties>
</file>