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0"/>
  </p:notesMasterIdLst>
  <p:sldIdLst>
    <p:sldId id="256" r:id="rId2"/>
    <p:sldId id="353" r:id="rId3"/>
    <p:sldId id="356" r:id="rId4"/>
    <p:sldId id="354" r:id="rId5"/>
    <p:sldId id="350" r:id="rId6"/>
    <p:sldId id="343" r:id="rId7"/>
    <p:sldId id="355" r:id="rId8"/>
    <p:sldId id="357" r:id="rId9"/>
    <p:sldId id="345" r:id="rId10"/>
    <p:sldId id="346" r:id="rId11"/>
    <p:sldId id="349" r:id="rId12"/>
    <p:sldId id="351" r:id="rId13"/>
    <p:sldId id="280" r:id="rId14"/>
    <p:sldId id="257" r:id="rId15"/>
    <p:sldId id="308" r:id="rId16"/>
    <p:sldId id="274" r:id="rId17"/>
    <p:sldId id="331" r:id="rId18"/>
    <p:sldId id="279"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808000"/>
    <a:srgbClr val="CC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89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89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89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89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49F3B6BC-567E-4DC2-8EE9-0CC2B193D86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a:p>
        </p:txBody>
      </p:sp>
      <p:sp>
        <p:nvSpPr>
          <p:cNvPr id="21508" name="Slide Number Placeholder 3"/>
          <p:cNvSpPr>
            <a:spLocks noGrp="1"/>
          </p:cNvSpPr>
          <p:nvPr>
            <p:ph type="sldNum" sz="quarter" idx="5"/>
          </p:nvPr>
        </p:nvSpPr>
        <p:spPr>
          <a:noFill/>
        </p:spPr>
        <p:txBody>
          <a:bodyPr/>
          <a:lstStyle/>
          <a:p>
            <a:fld id="{3A84A660-C18E-4623-95FB-756C08C17F8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9F19747A-361B-47BC-ACCA-C34B319E06C0}" type="slidenum">
              <a:rPr lang="en-US" smtClean="0"/>
              <a:pPr/>
              <a:t>13</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914400" y="4343400"/>
            <a:ext cx="5029200" cy="4114800"/>
          </a:xfrm>
          <a:noFill/>
          <a:ln/>
        </p:spPr>
        <p:txBody>
          <a:bodyPr/>
          <a:lstStyle/>
          <a:p>
            <a:pPr eaLnBrk="1" hangingPunct="1"/>
            <a:r>
              <a:rPr lang="en-US" b="1"/>
              <a:t>&lt;audio&gt;</a:t>
            </a:r>
            <a:r>
              <a:rPr lang="en-US"/>
              <a:t>Metodologi merupakan pendekatan formal untuk mengimplementasikan system development life cycle. Di dalamnya</a:t>
            </a:r>
          </a:p>
          <a:p>
            <a:pPr eaLnBrk="1" hangingPunct="1"/>
            <a:r>
              <a:rPr lang="en-US"/>
              <a:t>Terdapat serangkaian tahapan yang perlu dilalui serta output yang diperoleh dari setiap tahapan.</a:t>
            </a:r>
          </a:p>
          <a:p>
            <a:pPr eaLnBrk="1" hangingPunct="1"/>
            <a:r>
              <a:rPr lang="en-US"/>
              <a:t>Berikut ini adalah beberapa kategori metodologi:</a:t>
            </a:r>
          </a:p>
          <a:p>
            <a:pPr eaLnBrk="1" hangingPunct="1"/>
            <a:r>
              <a:rPr lang="en-US"/>
              <a:t>Metodologi disebut </a:t>
            </a:r>
            <a:r>
              <a:rPr lang="en-US" b="1" i="1"/>
              <a:t>process-centered</a:t>
            </a:r>
            <a:r>
              <a:rPr lang="en-US"/>
              <a:t> apabila menekankan pada pemodelan </a:t>
            </a:r>
            <a:r>
              <a:rPr lang="en-US" b="1"/>
              <a:t>proses</a:t>
            </a:r>
            <a:r>
              <a:rPr lang="en-US"/>
              <a:t> sebagai inti dari konsep sistem.</a:t>
            </a:r>
          </a:p>
          <a:p>
            <a:pPr eaLnBrk="1" hangingPunct="1"/>
            <a:r>
              <a:rPr lang="en-US"/>
              <a:t>Disebut </a:t>
            </a:r>
            <a:r>
              <a:rPr lang="en-US" b="1" i="1"/>
              <a:t>data-centered</a:t>
            </a:r>
            <a:r>
              <a:rPr lang="en-US"/>
              <a:t> apabila menekankan pada pemodelan </a:t>
            </a:r>
            <a:r>
              <a:rPr lang="en-US" b="1"/>
              <a:t>data</a:t>
            </a:r>
            <a:r>
              <a:rPr lang="en-US"/>
              <a:t> sebagai inti dari konsep sistem.</a:t>
            </a:r>
          </a:p>
          <a:p>
            <a:pPr eaLnBrk="1" hangingPunct="1"/>
            <a:r>
              <a:rPr lang="en-US"/>
              <a:t>Sedangkan sebuah metodologi disebut </a:t>
            </a:r>
            <a:r>
              <a:rPr lang="en-US" b="1" i="1"/>
              <a:t>object-oriented</a:t>
            </a:r>
            <a:r>
              <a:rPr lang="en-US"/>
              <a:t> bila berupaya menyeimbangkan fokus bahasan baik </a:t>
            </a:r>
            <a:r>
              <a:rPr lang="en-US" b="1"/>
              <a:t>proses dan data</a:t>
            </a:r>
            <a:r>
              <a:rPr lang="en-US"/>
              <a:t> pada sebuah model.</a:t>
            </a:r>
          </a:p>
          <a:p>
            <a:pPr eaLnBrk="1" hangingPunct="1"/>
            <a:r>
              <a:rPr lang="en-US"/>
              <a:t>Metodologi Structured Design mengadopsi pendekatan tahapan formal dari SDLC yang berpindah secara logik dari satu fase ke fase berikutnya.</a:t>
            </a:r>
          </a:p>
          <a:p>
            <a:pPr eaLnBrk="1" hangingPunct="1"/>
            <a:r>
              <a:rPr lang="en-US"/>
              <a:t>Contoh metodologi kategori ini adalah Waterfall Development dan Parallel Development.</a:t>
            </a:r>
          </a:p>
          <a:p>
            <a:pPr eaLnBrk="1" hangingPunct="1"/>
            <a:r>
              <a:rPr lang="en-US"/>
              <a:t>Metodologi Rapid Application Development (RAD) dikembangkan untuk mengatasi kelemahan structured development methodologies:</a:t>
            </a:r>
          </a:p>
          <a:p>
            <a:pPr eaLnBrk="1" hangingPunct="1"/>
            <a:r>
              <a:rPr lang="en-US"/>
              <a:t>Waktu pengembangan sistem yang lama dan sulitnya memahami sistem dari paper-based description.</a:t>
            </a:r>
          </a:p>
          <a:p>
            <a:pPr eaLnBrk="1" hangingPunct="1"/>
            <a:r>
              <a:rPr lang="en-US"/>
              <a:t>Contoh matodologi kategori RAD adalah Phased Development, Prototyping, dan Throwaway Prototyping.</a:t>
            </a:r>
          </a:p>
          <a:p>
            <a:pPr eaLnBrk="1" hangingPunct="1"/>
            <a:r>
              <a:rPr lang="en-US"/>
              <a:t>Adapun Agile Development menekankan simplisitas dan pengembangan aplikasi yang bersifat iteratif.</a:t>
            </a:r>
          </a:p>
          <a:p>
            <a:pPr eaLnBrk="1" hangingPunct="1"/>
            <a:r>
              <a:rPr lang="en-US"/>
              <a:t>Contohnya adalah Extreme Programming.</a:t>
            </a:r>
            <a:r>
              <a:rPr lang="en-US" b="1"/>
              <a:t>&lt;/audio&gt;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Slide Number Placeholder 3"/>
          <p:cNvSpPr>
            <a:spLocks noGrp="1"/>
          </p:cNvSpPr>
          <p:nvPr>
            <p:ph type="sldNum" sz="quarter" idx="5"/>
          </p:nvPr>
        </p:nvSpPr>
        <p:spPr>
          <a:noFill/>
        </p:spPr>
        <p:txBody>
          <a:bodyPr/>
          <a:lstStyle/>
          <a:p>
            <a:fld id="{193E689C-AC67-49F5-A684-B15505C77E65}"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Slide Number Placeholder 3"/>
          <p:cNvSpPr>
            <a:spLocks noGrp="1"/>
          </p:cNvSpPr>
          <p:nvPr>
            <p:ph type="sldNum" sz="quarter" idx="5"/>
          </p:nvPr>
        </p:nvSpPr>
        <p:spPr>
          <a:noFill/>
        </p:spPr>
        <p:txBody>
          <a:bodyPr/>
          <a:lstStyle/>
          <a:p>
            <a:fld id="{3CFE76C0-F937-424C-92EF-8DB0E3C1A4A1}"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Slide Number Placeholder 3"/>
          <p:cNvSpPr>
            <a:spLocks noGrp="1"/>
          </p:cNvSpPr>
          <p:nvPr>
            <p:ph type="sldNum" sz="quarter" idx="5"/>
          </p:nvPr>
        </p:nvSpPr>
        <p:spPr>
          <a:noFill/>
        </p:spPr>
        <p:txBody>
          <a:bodyPr/>
          <a:lstStyle/>
          <a:p>
            <a:fld id="{39EAE0C8-97BD-4A34-91A1-7697723302AA}"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Slide Number Placeholder 3"/>
          <p:cNvSpPr>
            <a:spLocks noGrp="1"/>
          </p:cNvSpPr>
          <p:nvPr>
            <p:ph type="sldNum" sz="quarter" idx="5"/>
          </p:nvPr>
        </p:nvSpPr>
        <p:spPr>
          <a:noFill/>
        </p:spPr>
        <p:txBody>
          <a:bodyPr/>
          <a:lstStyle/>
          <a:p>
            <a:fld id="{0F7A2E2A-087C-4606-B30F-BAD7AF126CC7}"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p>
        </p:txBody>
      </p:sp>
      <p:sp>
        <p:nvSpPr>
          <p:cNvPr id="37892" name="Slide Number Placeholder 3"/>
          <p:cNvSpPr>
            <a:spLocks noGrp="1"/>
          </p:cNvSpPr>
          <p:nvPr>
            <p:ph type="sldNum" sz="quarter" idx="5"/>
          </p:nvPr>
        </p:nvSpPr>
        <p:spPr>
          <a:noFill/>
        </p:spPr>
        <p:txBody>
          <a:bodyPr/>
          <a:lstStyle/>
          <a:p>
            <a:fld id="{E3B61142-EDD9-4B94-8AEE-19E0D61ABD9B}"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Slide Number Placeholder 3"/>
          <p:cNvSpPr>
            <a:spLocks noGrp="1"/>
          </p:cNvSpPr>
          <p:nvPr>
            <p:ph type="sldNum" sz="quarter" idx="5"/>
          </p:nvPr>
        </p:nvSpPr>
        <p:spPr>
          <a:noFill/>
        </p:spPr>
        <p:txBody>
          <a:bodyPr/>
          <a:lstStyle/>
          <a:p>
            <a:fld id="{35052611-6473-4C98-8DDA-6B939D0A74C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Slide Number Placeholder 3"/>
          <p:cNvSpPr>
            <a:spLocks noGrp="1"/>
          </p:cNvSpPr>
          <p:nvPr>
            <p:ph type="sldNum" sz="quarter" idx="5"/>
          </p:nvPr>
        </p:nvSpPr>
        <p:spPr>
          <a:noFill/>
        </p:spPr>
        <p:txBody>
          <a:bodyPr/>
          <a:lstStyle/>
          <a:p>
            <a:fld id="{973FCC48-AD43-4F16-9EDB-1456F14635C5}"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Slide Number Placeholder 3"/>
          <p:cNvSpPr>
            <a:spLocks noGrp="1"/>
          </p:cNvSpPr>
          <p:nvPr>
            <p:ph type="sldNum" sz="quarter" idx="5"/>
          </p:nvPr>
        </p:nvSpPr>
        <p:spPr>
          <a:noFill/>
        </p:spPr>
        <p:txBody>
          <a:bodyPr/>
          <a:lstStyle/>
          <a:p>
            <a:fld id="{5791DF9C-A430-4E75-83F3-36EF5CAB1398}"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Slide Number Placeholder 3"/>
          <p:cNvSpPr>
            <a:spLocks noGrp="1"/>
          </p:cNvSpPr>
          <p:nvPr>
            <p:ph type="sldNum" sz="quarter" idx="5"/>
          </p:nvPr>
        </p:nvSpPr>
        <p:spPr>
          <a:noFill/>
        </p:spPr>
        <p:txBody>
          <a:bodyPr/>
          <a:lstStyle/>
          <a:p>
            <a:fld id="{BDF43E2C-5F92-4516-8D70-54B594C11742}"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Slide Number Placeholder 3"/>
          <p:cNvSpPr>
            <a:spLocks noGrp="1"/>
          </p:cNvSpPr>
          <p:nvPr>
            <p:ph type="sldNum" sz="quarter" idx="5"/>
          </p:nvPr>
        </p:nvSpPr>
        <p:spPr>
          <a:noFill/>
        </p:spPr>
        <p:txBody>
          <a:bodyPr/>
          <a:lstStyle/>
          <a:p>
            <a:fld id="{C5CEB7CB-DEB1-41B2-9FC2-0BF7F661DFE8}"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Slide Number Placeholder 3"/>
          <p:cNvSpPr>
            <a:spLocks noGrp="1"/>
          </p:cNvSpPr>
          <p:nvPr>
            <p:ph type="sldNum" sz="quarter" idx="5"/>
          </p:nvPr>
        </p:nvSpPr>
        <p:spPr>
          <a:noFill/>
        </p:spPr>
        <p:txBody>
          <a:bodyPr/>
          <a:lstStyle/>
          <a:p>
            <a:fld id="{95E81999-451C-450B-B136-3A61B3EECBB9}"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Slide Number Placeholder 3"/>
          <p:cNvSpPr>
            <a:spLocks noGrp="1"/>
          </p:cNvSpPr>
          <p:nvPr>
            <p:ph type="sldNum" sz="quarter" idx="5"/>
          </p:nvPr>
        </p:nvSpPr>
        <p:spPr>
          <a:noFill/>
        </p:spPr>
        <p:txBody>
          <a:bodyPr/>
          <a:lstStyle/>
          <a:p>
            <a:fld id="{A2F1F818-B882-4512-A84C-A50D80A9D81F}"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Slide Number Placeholder 3"/>
          <p:cNvSpPr>
            <a:spLocks noGrp="1"/>
          </p:cNvSpPr>
          <p:nvPr>
            <p:ph type="sldNum" sz="quarter" idx="5"/>
          </p:nvPr>
        </p:nvSpPr>
        <p:spPr>
          <a:noFill/>
        </p:spPr>
        <p:txBody>
          <a:bodyPr/>
          <a:lstStyle/>
          <a:p>
            <a:fld id="{18D6C773-6461-4339-89C1-DBA2B787B644}"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ltGray">
          <a:xfrm>
            <a:off x="0" y="0"/>
            <a:ext cx="9144000" cy="3733800"/>
          </a:xfrm>
          <a:prstGeom prst="rect">
            <a:avLst/>
          </a:prstGeom>
          <a:gradFill rotWithShape="0">
            <a:gsLst>
              <a:gs pos="0">
                <a:schemeClr val="accent2"/>
              </a:gs>
              <a:gs pos="100000">
                <a:schemeClr val="accent2">
                  <a:gamma/>
                  <a:tint val="0"/>
                  <a:invGamma/>
                </a:schemeClr>
              </a:gs>
            </a:gsLst>
            <a:lin ang="5400000" scaled="1"/>
          </a:gradFill>
          <a:ln w="9525">
            <a:noFill/>
            <a:miter lim="800000"/>
            <a:headEnd/>
            <a:tailEnd/>
          </a:ln>
          <a:effectLst/>
        </p:spPr>
        <p:txBody>
          <a:bodyPr wrap="none" anchor="ctr"/>
          <a:lstStyle/>
          <a:p>
            <a:pPr>
              <a:defRPr/>
            </a:pPr>
            <a:endParaRPr lang="en-US"/>
          </a:p>
        </p:txBody>
      </p:sp>
      <p:grpSp>
        <p:nvGrpSpPr>
          <p:cNvPr id="5" name="Group 3"/>
          <p:cNvGrpSpPr>
            <a:grpSpLocks/>
          </p:cNvGrpSpPr>
          <p:nvPr/>
        </p:nvGrpSpPr>
        <p:grpSpPr bwMode="auto">
          <a:xfrm>
            <a:off x="152400" y="152400"/>
            <a:ext cx="8413750" cy="685800"/>
            <a:chOff x="96" y="96"/>
            <a:chExt cx="5300" cy="432"/>
          </a:xfrm>
        </p:grpSpPr>
        <p:sp>
          <p:nvSpPr>
            <p:cNvPr id="6" name="Freeform 4"/>
            <p:cNvSpPr>
              <a:spLocks/>
            </p:cNvSpPr>
            <p:nvPr userDrawn="1"/>
          </p:nvSpPr>
          <p:spPr bwMode="gray">
            <a:xfrm>
              <a:off x="1925" y="293"/>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7" name="Freeform 5"/>
            <p:cNvSpPr>
              <a:spLocks/>
            </p:cNvSpPr>
            <p:nvPr userDrawn="1"/>
          </p:nvSpPr>
          <p:spPr bwMode="gray">
            <a:xfrm>
              <a:off x="1833" y="351"/>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8" name="Freeform 6"/>
            <p:cNvSpPr>
              <a:spLocks/>
            </p:cNvSpPr>
            <p:nvPr userDrawn="1"/>
          </p:nvSpPr>
          <p:spPr bwMode="gray">
            <a:xfrm>
              <a:off x="1734" y="419"/>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9" name="Freeform 7"/>
            <p:cNvSpPr>
              <a:spLocks/>
            </p:cNvSpPr>
            <p:nvPr userDrawn="1"/>
          </p:nvSpPr>
          <p:spPr bwMode="gray">
            <a:xfrm>
              <a:off x="1921" y="288"/>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10" name="Freeform 8"/>
            <p:cNvSpPr>
              <a:spLocks/>
            </p:cNvSpPr>
            <p:nvPr userDrawn="1"/>
          </p:nvSpPr>
          <p:spPr bwMode="gray">
            <a:xfrm>
              <a:off x="1829" y="346"/>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11" name="Freeform 9"/>
            <p:cNvSpPr>
              <a:spLocks/>
            </p:cNvSpPr>
            <p:nvPr userDrawn="1"/>
          </p:nvSpPr>
          <p:spPr bwMode="gray">
            <a:xfrm>
              <a:off x="1730" y="414"/>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12" name="Freeform 10"/>
            <p:cNvSpPr>
              <a:spLocks/>
            </p:cNvSpPr>
            <p:nvPr userDrawn="1"/>
          </p:nvSpPr>
          <p:spPr bwMode="gray">
            <a:xfrm>
              <a:off x="1988" y="355"/>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13" name="Freeform 11"/>
            <p:cNvSpPr>
              <a:spLocks/>
            </p:cNvSpPr>
            <p:nvPr userDrawn="1"/>
          </p:nvSpPr>
          <p:spPr bwMode="gray">
            <a:xfrm>
              <a:off x="1993" y="359"/>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14" name="Freeform 12"/>
            <p:cNvSpPr>
              <a:spLocks/>
            </p:cNvSpPr>
            <p:nvPr userDrawn="1"/>
          </p:nvSpPr>
          <p:spPr bwMode="gray">
            <a:xfrm>
              <a:off x="1395" y="101"/>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15" name="Freeform 13"/>
            <p:cNvSpPr>
              <a:spLocks/>
            </p:cNvSpPr>
            <p:nvPr userDrawn="1"/>
          </p:nvSpPr>
          <p:spPr bwMode="gray">
            <a:xfrm>
              <a:off x="1303" y="159"/>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16" name="Freeform 14"/>
            <p:cNvSpPr>
              <a:spLocks/>
            </p:cNvSpPr>
            <p:nvPr userDrawn="1"/>
          </p:nvSpPr>
          <p:spPr bwMode="gray">
            <a:xfrm>
              <a:off x="1204" y="227"/>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17" name="Freeform 15"/>
            <p:cNvSpPr>
              <a:spLocks/>
            </p:cNvSpPr>
            <p:nvPr userDrawn="1"/>
          </p:nvSpPr>
          <p:spPr bwMode="gray">
            <a:xfrm>
              <a:off x="1391" y="96"/>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18" name="Freeform 16"/>
            <p:cNvSpPr>
              <a:spLocks/>
            </p:cNvSpPr>
            <p:nvPr userDrawn="1"/>
          </p:nvSpPr>
          <p:spPr bwMode="gray">
            <a:xfrm>
              <a:off x="1299" y="154"/>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19" name="Freeform 17"/>
            <p:cNvSpPr>
              <a:spLocks/>
            </p:cNvSpPr>
            <p:nvPr userDrawn="1"/>
          </p:nvSpPr>
          <p:spPr bwMode="gray">
            <a:xfrm>
              <a:off x="1200" y="222"/>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20" name="Freeform 18"/>
            <p:cNvSpPr>
              <a:spLocks/>
            </p:cNvSpPr>
            <p:nvPr userDrawn="1"/>
          </p:nvSpPr>
          <p:spPr bwMode="gray">
            <a:xfrm>
              <a:off x="1458" y="163"/>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21" name="Freeform 19"/>
            <p:cNvSpPr>
              <a:spLocks/>
            </p:cNvSpPr>
            <p:nvPr userDrawn="1"/>
          </p:nvSpPr>
          <p:spPr bwMode="gray">
            <a:xfrm>
              <a:off x="1463" y="167"/>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22" name="Freeform 20"/>
            <p:cNvSpPr>
              <a:spLocks/>
            </p:cNvSpPr>
            <p:nvPr userDrawn="1"/>
          </p:nvSpPr>
          <p:spPr bwMode="gray">
            <a:xfrm>
              <a:off x="820" y="293"/>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23" name="Freeform 21"/>
            <p:cNvSpPr>
              <a:spLocks/>
            </p:cNvSpPr>
            <p:nvPr userDrawn="1"/>
          </p:nvSpPr>
          <p:spPr bwMode="gray">
            <a:xfrm>
              <a:off x="728" y="351"/>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24" name="Freeform 22"/>
            <p:cNvSpPr>
              <a:spLocks/>
            </p:cNvSpPr>
            <p:nvPr userDrawn="1"/>
          </p:nvSpPr>
          <p:spPr bwMode="gray">
            <a:xfrm>
              <a:off x="629" y="419"/>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25" name="Freeform 23"/>
            <p:cNvSpPr>
              <a:spLocks/>
            </p:cNvSpPr>
            <p:nvPr userDrawn="1"/>
          </p:nvSpPr>
          <p:spPr bwMode="gray">
            <a:xfrm>
              <a:off x="816" y="288"/>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26" name="Freeform 24"/>
            <p:cNvSpPr>
              <a:spLocks/>
            </p:cNvSpPr>
            <p:nvPr userDrawn="1"/>
          </p:nvSpPr>
          <p:spPr bwMode="gray">
            <a:xfrm>
              <a:off x="724" y="346"/>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27" name="Freeform 25"/>
            <p:cNvSpPr>
              <a:spLocks/>
            </p:cNvSpPr>
            <p:nvPr userDrawn="1"/>
          </p:nvSpPr>
          <p:spPr bwMode="gray">
            <a:xfrm>
              <a:off x="625" y="414"/>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28" name="Freeform 26"/>
            <p:cNvSpPr>
              <a:spLocks/>
            </p:cNvSpPr>
            <p:nvPr userDrawn="1"/>
          </p:nvSpPr>
          <p:spPr bwMode="gray">
            <a:xfrm>
              <a:off x="883" y="355"/>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29" name="Freeform 27"/>
            <p:cNvSpPr>
              <a:spLocks/>
            </p:cNvSpPr>
            <p:nvPr userDrawn="1"/>
          </p:nvSpPr>
          <p:spPr bwMode="gray">
            <a:xfrm>
              <a:off x="888" y="359"/>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30" name="Freeform 28"/>
            <p:cNvSpPr>
              <a:spLocks/>
            </p:cNvSpPr>
            <p:nvPr userDrawn="1"/>
          </p:nvSpPr>
          <p:spPr bwMode="gray">
            <a:xfrm>
              <a:off x="291" y="101"/>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31" name="Freeform 29"/>
            <p:cNvSpPr>
              <a:spLocks/>
            </p:cNvSpPr>
            <p:nvPr userDrawn="1"/>
          </p:nvSpPr>
          <p:spPr bwMode="gray">
            <a:xfrm>
              <a:off x="199" y="159"/>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32" name="Freeform 30"/>
            <p:cNvSpPr>
              <a:spLocks/>
            </p:cNvSpPr>
            <p:nvPr userDrawn="1"/>
          </p:nvSpPr>
          <p:spPr bwMode="gray">
            <a:xfrm>
              <a:off x="100" y="227"/>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33" name="Freeform 31"/>
            <p:cNvSpPr>
              <a:spLocks/>
            </p:cNvSpPr>
            <p:nvPr userDrawn="1"/>
          </p:nvSpPr>
          <p:spPr bwMode="gray">
            <a:xfrm>
              <a:off x="287" y="96"/>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34" name="Freeform 32"/>
            <p:cNvSpPr>
              <a:spLocks/>
            </p:cNvSpPr>
            <p:nvPr userDrawn="1"/>
          </p:nvSpPr>
          <p:spPr bwMode="gray">
            <a:xfrm>
              <a:off x="195" y="154"/>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35" name="Freeform 33"/>
            <p:cNvSpPr>
              <a:spLocks/>
            </p:cNvSpPr>
            <p:nvPr userDrawn="1"/>
          </p:nvSpPr>
          <p:spPr bwMode="gray">
            <a:xfrm>
              <a:off x="96" y="222"/>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36" name="Freeform 34"/>
            <p:cNvSpPr>
              <a:spLocks/>
            </p:cNvSpPr>
            <p:nvPr userDrawn="1"/>
          </p:nvSpPr>
          <p:spPr bwMode="gray">
            <a:xfrm>
              <a:off x="354" y="163"/>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37" name="Freeform 35"/>
            <p:cNvSpPr>
              <a:spLocks/>
            </p:cNvSpPr>
            <p:nvPr userDrawn="1"/>
          </p:nvSpPr>
          <p:spPr bwMode="gray">
            <a:xfrm>
              <a:off x="359" y="167"/>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38" name="Freeform 36"/>
            <p:cNvSpPr>
              <a:spLocks/>
            </p:cNvSpPr>
            <p:nvPr userDrawn="1"/>
          </p:nvSpPr>
          <p:spPr bwMode="gray">
            <a:xfrm>
              <a:off x="2499" y="101"/>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39" name="Freeform 37"/>
            <p:cNvSpPr>
              <a:spLocks/>
            </p:cNvSpPr>
            <p:nvPr userDrawn="1"/>
          </p:nvSpPr>
          <p:spPr bwMode="gray">
            <a:xfrm>
              <a:off x="2407" y="159"/>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40" name="Freeform 38"/>
            <p:cNvSpPr>
              <a:spLocks/>
            </p:cNvSpPr>
            <p:nvPr userDrawn="1"/>
          </p:nvSpPr>
          <p:spPr bwMode="gray">
            <a:xfrm>
              <a:off x="2308" y="227"/>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41" name="Freeform 39"/>
            <p:cNvSpPr>
              <a:spLocks/>
            </p:cNvSpPr>
            <p:nvPr userDrawn="1"/>
          </p:nvSpPr>
          <p:spPr bwMode="gray">
            <a:xfrm>
              <a:off x="2495" y="96"/>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42" name="Freeform 40"/>
            <p:cNvSpPr>
              <a:spLocks/>
            </p:cNvSpPr>
            <p:nvPr userDrawn="1"/>
          </p:nvSpPr>
          <p:spPr bwMode="gray">
            <a:xfrm>
              <a:off x="2403" y="154"/>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43" name="Freeform 41"/>
            <p:cNvSpPr>
              <a:spLocks/>
            </p:cNvSpPr>
            <p:nvPr userDrawn="1"/>
          </p:nvSpPr>
          <p:spPr bwMode="gray">
            <a:xfrm>
              <a:off x="2304" y="222"/>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44" name="Freeform 42"/>
            <p:cNvSpPr>
              <a:spLocks/>
            </p:cNvSpPr>
            <p:nvPr userDrawn="1"/>
          </p:nvSpPr>
          <p:spPr bwMode="gray">
            <a:xfrm>
              <a:off x="2562" y="163"/>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45" name="Freeform 43"/>
            <p:cNvSpPr>
              <a:spLocks/>
            </p:cNvSpPr>
            <p:nvPr userDrawn="1"/>
          </p:nvSpPr>
          <p:spPr bwMode="gray">
            <a:xfrm>
              <a:off x="2567" y="167"/>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46" name="Freeform 44"/>
            <p:cNvSpPr>
              <a:spLocks/>
            </p:cNvSpPr>
            <p:nvPr userDrawn="1"/>
          </p:nvSpPr>
          <p:spPr bwMode="gray">
            <a:xfrm>
              <a:off x="3027" y="293"/>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47" name="Freeform 45"/>
            <p:cNvSpPr>
              <a:spLocks/>
            </p:cNvSpPr>
            <p:nvPr userDrawn="1"/>
          </p:nvSpPr>
          <p:spPr bwMode="gray">
            <a:xfrm>
              <a:off x="2935" y="351"/>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48" name="Freeform 46"/>
            <p:cNvSpPr>
              <a:spLocks/>
            </p:cNvSpPr>
            <p:nvPr userDrawn="1"/>
          </p:nvSpPr>
          <p:spPr bwMode="gray">
            <a:xfrm>
              <a:off x="2836" y="419"/>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49" name="Freeform 47"/>
            <p:cNvSpPr>
              <a:spLocks/>
            </p:cNvSpPr>
            <p:nvPr userDrawn="1"/>
          </p:nvSpPr>
          <p:spPr bwMode="gray">
            <a:xfrm>
              <a:off x="3023" y="288"/>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50" name="Freeform 48"/>
            <p:cNvSpPr>
              <a:spLocks/>
            </p:cNvSpPr>
            <p:nvPr userDrawn="1"/>
          </p:nvSpPr>
          <p:spPr bwMode="gray">
            <a:xfrm>
              <a:off x="2931" y="346"/>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51" name="Freeform 49"/>
            <p:cNvSpPr>
              <a:spLocks/>
            </p:cNvSpPr>
            <p:nvPr userDrawn="1"/>
          </p:nvSpPr>
          <p:spPr bwMode="gray">
            <a:xfrm>
              <a:off x="2832" y="414"/>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52" name="Freeform 50"/>
            <p:cNvSpPr>
              <a:spLocks/>
            </p:cNvSpPr>
            <p:nvPr userDrawn="1"/>
          </p:nvSpPr>
          <p:spPr bwMode="gray">
            <a:xfrm>
              <a:off x="3090" y="355"/>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53" name="Freeform 51"/>
            <p:cNvSpPr>
              <a:spLocks/>
            </p:cNvSpPr>
            <p:nvPr userDrawn="1"/>
          </p:nvSpPr>
          <p:spPr bwMode="gray">
            <a:xfrm>
              <a:off x="3095" y="359"/>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54" name="Freeform 52"/>
            <p:cNvSpPr>
              <a:spLocks/>
            </p:cNvSpPr>
            <p:nvPr userDrawn="1"/>
          </p:nvSpPr>
          <p:spPr bwMode="gray">
            <a:xfrm>
              <a:off x="3603" y="101"/>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55" name="Freeform 53"/>
            <p:cNvSpPr>
              <a:spLocks/>
            </p:cNvSpPr>
            <p:nvPr userDrawn="1"/>
          </p:nvSpPr>
          <p:spPr bwMode="gray">
            <a:xfrm>
              <a:off x="3511" y="159"/>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56" name="Freeform 54"/>
            <p:cNvSpPr>
              <a:spLocks/>
            </p:cNvSpPr>
            <p:nvPr userDrawn="1"/>
          </p:nvSpPr>
          <p:spPr bwMode="gray">
            <a:xfrm>
              <a:off x="3412" y="227"/>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57" name="Freeform 55"/>
            <p:cNvSpPr>
              <a:spLocks/>
            </p:cNvSpPr>
            <p:nvPr userDrawn="1"/>
          </p:nvSpPr>
          <p:spPr bwMode="gray">
            <a:xfrm>
              <a:off x="3599" y="96"/>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58" name="Freeform 56"/>
            <p:cNvSpPr>
              <a:spLocks/>
            </p:cNvSpPr>
            <p:nvPr userDrawn="1"/>
          </p:nvSpPr>
          <p:spPr bwMode="gray">
            <a:xfrm>
              <a:off x="3507" y="154"/>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59" name="Freeform 57"/>
            <p:cNvSpPr>
              <a:spLocks/>
            </p:cNvSpPr>
            <p:nvPr userDrawn="1"/>
          </p:nvSpPr>
          <p:spPr bwMode="gray">
            <a:xfrm>
              <a:off x="3408" y="222"/>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60" name="Freeform 58"/>
            <p:cNvSpPr>
              <a:spLocks/>
            </p:cNvSpPr>
            <p:nvPr userDrawn="1"/>
          </p:nvSpPr>
          <p:spPr bwMode="gray">
            <a:xfrm>
              <a:off x="3666" y="163"/>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61" name="Freeform 59"/>
            <p:cNvSpPr>
              <a:spLocks/>
            </p:cNvSpPr>
            <p:nvPr userDrawn="1"/>
          </p:nvSpPr>
          <p:spPr bwMode="gray">
            <a:xfrm>
              <a:off x="3671" y="167"/>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62" name="Freeform 60"/>
            <p:cNvSpPr>
              <a:spLocks/>
            </p:cNvSpPr>
            <p:nvPr userDrawn="1"/>
          </p:nvSpPr>
          <p:spPr bwMode="gray">
            <a:xfrm>
              <a:off x="4131" y="293"/>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63" name="Freeform 61"/>
            <p:cNvSpPr>
              <a:spLocks/>
            </p:cNvSpPr>
            <p:nvPr userDrawn="1"/>
          </p:nvSpPr>
          <p:spPr bwMode="gray">
            <a:xfrm>
              <a:off x="4039" y="351"/>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64" name="Freeform 62"/>
            <p:cNvSpPr>
              <a:spLocks/>
            </p:cNvSpPr>
            <p:nvPr userDrawn="1"/>
          </p:nvSpPr>
          <p:spPr bwMode="gray">
            <a:xfrm>
              <a:off x="3940" y="419"/>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65" name="Freeform 63"/>
            <p:cNvSpPr>
              <a:spLocks/>
            </p:cNvSpPr>
            <p:nvPr userDrawn="1"/>
          </p:nvSpPr>
          <p:spPr bwMode="gray">
            <a:xfrm>
              <a:off x="4127" y="288"/>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66" name="Freeform 64"/>
            <p:cNvSpPr>
              <a:spLocks/>
            </p:cNvSpPr>
            <p:nvPr userDrawn="1"/>
          </p:nvSpPr>
          <p:spPr bwMode="gray">
            <a:xfrm>
              <a:off x="4035" y="346"/>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67" name="Freeform 65"/>
            <p:cNvSpPr>
              <a:spLocks/>
            </p:cNvSpPr>
            <p:nvPr userDrawn="1"/>
          </p:nvSpPr>
          <p:spPr bwMode="gray">
            <a:xfrm>
              <a:off x="3936" y="414"/>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68" name="Freeform 66"/>
            <p:cNvSpPr>
              <a:spLocks/>
            </p:cNvSpPr>
            <p:nvPr userDrawn="1"/>
          </p:nvSpPr>
          <p:spPr bwMode="gray">
            <a:xfrm>
              <a:off x="4194" y="355"/>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69" name="Freeform 67"/>
            <p:cNvSpPr>
              <a:spLocks/>
            </p:cNvSpPr>
            <p:nvPr userDrawn="1"/>
          </p:nvSpPr>
          <p:spPr bwMode="gray">
            <a:xfrm>
              <a:off x="4199" y="359"/>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70" name="Freeform 68"/>
            <p:cNvSpPr>
              <a:spLocks/>
            </p:cNvSpPr>
            <p:nvPr userDrawn="1"/>
          </p:nvSpPr>
          <p:spPr bwMode="gray">
            <a:xfrm>
              <a:off x="4707" y="101"/>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71" name="Freeform 69"/>
            <p:cNvSpPr>
              <a:spLocks/>
            </p:cNvSpPr>
            <p:nvPr userDrawn="1"/>
          </p:nvSpPr>
          <p:spPr bwMode="gray">
            <a:xfrm>
              <a:off x="4615" y="159"/>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72" name="Freeform 70"/>
            <p:cNvSpPr>
              <a:spLocks/>
            </p:cNvSpPr>
            <p:nvPr userDrawn="1"/>
          </p:nvSpPr>
          <p:spPr bwMode="gray">
            <a:xfrm>
              <a:off x="4516" y="227"/>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73" name="Freeform 71"/>
            <p:cNvSpPr>
              <a:spLocks/>
            </p:cNvSpPr>
            <p:nvPr userDrawn="1"/>
          </p:nvSpPr>
          <p:spPr bwMode="gray">
            <a:xfrm>
              <a:off x="4703" y="96"/>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74" name="Freeform 72"/>
            <p:cNvSpPr>
              <a:spLocks/>
            </p:cNvSpPr>
            <p:nvPr userDrawn="1"/>
          </p:nvSpPr>
          <p:spPr bwMode="gray">
            <a:xfrm>
              <a:off x="4611" y="154"/>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75" name="Freeform 73"/>
            <p:cNvSpPr>
              <a:spLocks/>
            </p:cNvSpPr>
            <p:nvPr userDrawn="1"/>
          </p:nvSpPr>
          <p:spPr bwMode="gray">
            <a:xfrm>
              <a:off x="4512" y="222"/>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76" name="Freeform 74"/>
            <p:cNvSpPr>
              <a:spLocks/>
            </p:cNvSpPr>
            <p:nvPr userDrawn="1"/>
          </p:nvSpPr>
          <p:spPr bwMode="gray">
            <a:xfrm>
              <a:off x="4770" y="163"/>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77" name="Freeform 75"/>
            <p:cNvSpPr>
              <a:spLocks/>
            </p:cNvSpPr>
            <p:nvPr userDrawn="1"/>
          </p:nvSpPr>
          <p:spPr bwMode="gray">
            <a:xfrm>
              <a:off x="4775" y="167"/>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78" name="Freeform 76"/>
            <p:cNvSpPr>
              <a:spLocks/>
            </p:cNvSpPr>
            <p:nvPr userDrawn="1"/>
          </p:nvSpPr>
          <p:spPr bwMode="gray">
            <a:xfrm>
              <a:off x="5235" y="293"/>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79" name="Freeform 77"/>
            <p:cNvSpPr>
              <a:spLocks/>
            </p:cNvSpPr>
            <p:nvPr userDrawn="1"/>
          </p:nvSpPr>
          <p:spPr bwMode="gray">
            <a:xfrm>
              <a:off x="5143" y="351"/>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80" name="Freeform 78"/>
            <p:cNvSpPr>
              <a:spLocks/>
            </p:cNvSpPr>
            <p:nvPr userDrawn="1"/>
          </p:nvSpPr>
          <p:spPr bwMode="gray">
            <a:xfrm>
              <a:off x="5044" y="419"/>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81" name="Freeform 79"/>
            <p:cNvSpPr>
              <a:spLocks/>
            </p:cNvSpPr>
            <p:nvPr userDrawn="1"/>
          </p:nvSpPr>
          <p:spPr bwMode="gray">
            <a:xfrm>
              <a:off x="5231" y="288"/>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82" name="Freeform 80"/>
            <p:cNvSpPr>
              <a:spLocks/>
            </p:cNvSpPr>
            <p:nvPr userDrawn="1"/>
          </p:nvSpPr>
          <p:spPr bwMode="gray">
            <a:xfrm>
              <a:off x="5139" y="346"/>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83" name="Freeform 81"/>
            <p:cNvSpPr>
              <a:spLocks/>
            </p:cNvSpPr>
            <p:nvPr userDrawn="1"/>
          </p:nvSpPr>
          <p:spPr bwMode="gray">
            <a:xfrm>
              <a:off x="5040" y="414"/>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84" name="Freeform 82"/>
            <p:cNvSpPr>
              <a:spLocks/>
            </p:cNvSpPr>
            <p:nvPr userDrawn="1"/>
          </p:nvSpPr>
          <p:spPr bwMode="gray">
            <a:xfrm>
              <a:off x="5298" y="355"/>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85" name="Freeform 83"/>
            <p:cNvSpPr>
              <a:spLocks/>
            </p:cNvSpPr>
            <p:nvPr userDrawn="1"/>
          </p:nvSpPr>
          <p:spPr bwMode="gray">
            <a:xfrm>
              <a:off x="5303" y="359"/>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grpSp>
      <p:grpSp>
        <p:nvGrpSpPr>
          <p:cNvPr id="86" name="Group 84"/>
          <p:cNvGrpSpPr>
            <a:grpSpLocks/>
          </p:cNvGrpSpPr>
          <p:nvPr/>
        </p:nvGrpSpPr>
        <p:grpSpPr bwMode="auto">
          <a:xfrm>
            <a:off x="762000" y="2743200"/>
            <a:ext cx="7696200" cy="533400"/>
            <a:chOff x="480" y="1632"/>
            <a:chExt cx="4848" cy="336"/>
          </a:xfrm>
        </p:grpSpPr>
        <p:sp>
          <p:nvSpPr>
            <p:cNvPr id="87" name="Freeform 85"/>
            <p:cNvSpPr>
              <a:spLocks/>
            </p:cNvSpPr>
            <p:nvPr userDrawn="1"/>
          </p:nvSpPr>
          <p:spPr bwMode="gray">
            <a:xfrm>
              <a:off x="480" y="1824"/>
              <a:ext cx="4678" cy="71"/>
            </a:xfrm>
            <a:custGeom>
              <a:avLst/>
              <a:gdLst/>
              <a:ahLst/>
              <a:cxnLst>
                <a:cxn ang="0">
                  <a:pos x="4822" y="84"/>
                </a:cxn>
                <a:cxn ang="0">
                  <a:pos x="114" y="87"/>
                </a:cxn>
                <a:cxn ang="0">
                  <a:pos x="66" y="80"/>
                </a:cxn>
                <a:cxn ang="0">
                  <a:pos x="28" y="73"/>
                </a:cxn>
                <a:cxn ang="0">
                  <a:pos x="7" y="59"/>
                </a:cxn>
                <a:cxn ang="0">
                  <a:pos x="0" y="52"/>
                </a:cxn>
                <a:cxn ang="0">
                  <a:pos x="0" y="42"/>
                </a:cxn>
                <a:cxn ang="0">
                  <a:pos x="0" y="35"/>
                </a:cxn>
                <a:cxn ang="0">
                  <a:pos x="4" y="28"/>
                </a:cxn>
                <a:cxn ang="0">
                  <a:pos x="24" y="14"/>
                </a:cxn>
                <a:cxn ang="0">
                  <a:pos x="59" y="7"/>
                </a:cxn>
                <a:cxn ang="0">
                  <a:pos x="111" y="0"/>
                </a:cxn>
                <a:cxn ang="0">
                  <a:pos x="4812" y="0"/>
                </a:cxn>
                <a:cxn ang="0">
                  <a:pos x="4822" y="84"/>
                </a:cxn>
              </a:cxnLst>
              <a:rect l="0" t="0" r="r" b="b"/>
              <a:pathLst>
                <a:path w="4822" h="87">
                  <a:moveTo>
                    <a:pt x="4822" y="84"/>
                  </a:moveTo>
                  <a:lnTo>
                    <a:pt x="114" y="87"/>
                  </a:lnTo>
                  <a:lnTo>
                    <a:pt x="66" y="80"/>
                  </a:lnTo>
                  <a:lnTo>
                    <a:pt x="28" y="73"/>
                  </a:lnTo>
                  <a:lnTo>
                    <a:pt x="7" y="59"/>
                  </a:lnTo>
                  <a:lnTo>
                    <a:pt x="0" y="52"/>
                  </a:lnTo>
                  <a:lnTo>
                    <a:pt x="0" y="42"/>
                  </a:lnTo>
                  <a:lnTo>
                    <a:pt x="0" y="35"/>
                  </a:lnTo>
                  <a:lnTo>
                    <a:pt x="4" y="28"/>
                  </a:lnTo>
                  <a:lnTo>
                    <a:pt x="24" y="14"/>
                  </a:lnTo>
                  <a:lnTo>
                    <a:pt x="59" y="7"/>
                  </a:lnTo>
                  <a:lnTo>
                    <a:pt x="111" y="0"/>
                  </a:lnTo>
                  <a:lnTo>
                    <a:pt x="4812" y="0"/>
                  </a:lnTo>
                  <a:lnTo>
                    <a:pt x="4822" y="84"/>
                  </a:lnTo>
                  <a:close/>
                </a:path>
              </a:pathLst>
            </a:custGeom>
            <a:gradFill rotWithShape="0">
              <a:gsLst>
                <a:gs pos="0">
                  <a:schemeClr val="accent2"/>
                </a:gs>
                <a:gs pos="50000">
                  <a:schemeClr val="accent2">
                    <a:gamma/>
                    <a:tint val="33725"/>
                    <a:invGamma/>
                  </a:schemeClr>
                </a:gs>
                <a:gs pos="100000">
                  <a:schemeClr val="accent2"/>
                </a:gs>
              </a:gsLst>
              <a:lin ang="5400000" scaled="1"/>
            </a:gradFill>
            <a:ln w="9525">
              <a:noFill/>
              <a:round/>
              <a:headEnd/>
              <a:tailEnd/>
            </a:ln>
          </p:spPr>
          <p:txBody>
            <a:bodyPr/>
            <a:lstStyle/>
            <a:p>
              <a:pPr>
                <a:defRPr/>
              </a:pPr>
              <a:endParaRPr lang="en-US"/>
            </a:p>
          </p:txBody>
        </p:sp>
        <p:grpSp>
          <p:nvGrpSpPr>
            <p:cNvPr id="88" name="Group 86"/>
            <p:cNvGrpSpPr>
              <a:grpSpLocks/>
            </p:cNvGrpSpPr>
            <p:nvPr userDrawn="1"/>
          </p:nvGrpSpPr>
          <p:grpSpPr bwMode="auto">
            <a:xfrm>
              <a:off x="4992" y="1632"/>
              <a:ext cx="336" cy="336"/>
              <a:chOff x="4848" y="672"/>
              <a:chExt cx="432" cy="432"/>
            </a:xfrm>
          </p:grpSpPr>
          <p:sp>
            <p:nvSpPr>
              <p:cNvPr id="89" name="Oval 87"/>
              <p:cNvSpPr>
                <a:spLocks noChangeArrowheads="1"/>
              </p:cNvSpPr>
              <p:nvPr userDrawn="1"/>
            </p:nvSpPr>
            <p:spPr bwMode="gray">
              <a:xfrm>
                <a:off x="4848" y="672"/>
                <a:ext cx="432" cy="432"/>
              </a:xfrm>
              <a:prstGeom prst="ellipse">
                <a:avLst/>
              </a:prstGeom>
              <a:gradFill rotWithShape="0">
                <a:gsLst>
                  <a:gs pos="0">
                    <a:srgbClr val="FFFFFF"/>
                  </a:gs>
                  <a:gs pos="100000">
                    <a:schemeClr val="accent1"/>
                  </a:gs>
                </a:gsLst>
                <a:lin ang="2700000" scaled="1"/>
              </a:gradFill>
              <a:ln w="9525">
                <a:noFill/>
                <a:round/>
                <a:headEnd/>
                <a:tailEnd/>
              </a:ln>
              <a:effectLst/>
            </p:spPr>
            <p:txBody>
              <a:bodyPr wrap="none" anchor="ctr"/>
              <a:lstStyle/>
              <a:p>
                <a:pPr>
                  <a:defRPr/>
                </a:pPr>
                <a:endParaRPr lang="en-US"/>
              </a:p>
            </p:txBody>
          </p:sp>
          <p:sp>
            <p:nvSpPr>
              <p:cNvPr id="90" name="Oval 88"/>
              <p:cNvSpPr>
                <a:spLocks noChangeArrowheads="1"/>
              </p:cNvSpPr>
              <p:nvPr userDrawn="1"/>
            </p:nvSpPr>
            <p:spPr bwMode="gray">
              <a:xfrm>
                <a:off x="4896" y="720"/>
                <a:ext cx="337" cy="337"/>
              </a:xfrm>
              <a:prstGeom prst="ellipse">
                <a:avLst/>
              </a:prstGeom>
              <a:solidFill>
                <a:schemeClr val="accent1"/>
              </a:solidFill>
              <a:ln w="9525">
                <a:noFill/>
                <a:round/>
                <a:headEnd/>
                <a:tailEnd/>
              </a:ln>
              <a:effectLst/>
            </p:spPr>
            <p:txBody>
              <a:bodyPr wrap="none" anchor="ctr"/>
              <a:lstStyle/>
              <a:p>
                <a:pPr>
                  <a:defRPr/>
                </a:pPr>
                <a:endParaRPr lang="en-US"/>
              </a:p>
            </p:txBody>
          </p:sp>
          <p:sp>
            <p:nvSpPr>
              <p:cNvPr id="91" name="Oval 89"/>
              <p:cNvSpPr>
                <a:spLocks noChangeArrowheads="1"/>
              </p:cNvSpPr>
              <p:nvPr userDrawn="1"/>
            </p:nvSpPr>
            <p:spPr bwMode="gray">
              <a:xfrm>
                <a:off x="4992" y="816"/>
                <a:ext cx="144" cy="144"/>
              </a:xfrm>
              <a:prstGeom prst="ellipse">
                <a:avLst/>
              </a:prstGeom>
              <a:gradFill rotWithShape="0">
                <a:gsLst>
                  <a:gs pos="0">
                    <a:schemeClr val="bg1"/>
                  </a:gs>
                  <a:gs pos="100000">
                    <a:schemeClr val="hlink"/>
                  </a:gs>
                </a:gsLst>
                <a:lin ang="2700000" scaled="1"/>
              </a:gradFill>
              <a:ln w="9525">
                <a:noFill/>
                <a:round/>
                <a:headEnd/>
                <a:tailEnd/>
              </a:ln>
              <a:effectLst/>
            </p:spPr>
            <p:txBody>
              <a:bodyPr wrap="none" anchor="ctr"/>
              <a:lstStyle/>
              <a:p>
                <a:pPr>
                  <a:defRPr/>
                </a:pPr>
                <a:endParaRPr lang="en-US"/>
              </a:p>
            </p:txBody>
          </p:sp>
          <p:sp>
            <p:nvSpPr>
              <p:cNvPr id="92" name="Freeform 90"/>
              <p:cNvSpPr>
                <a:spLocks/>
              </p:cNvSpPr>
              <p:nvPr userDrawn="1"/>
            </p:nvSpPr>
            <p:spPr bwMode="gray">
              <a:xfrm flipH="1">
                <a:off x="5061" y="888"/>
                <a:ext cx="144" cy="141"/>
              </a:xfrm>
              <a:custGeom>
                <a:avLst/>
                <a:gdLst/>
                <a:ahLst/>
                <a:cxnLst>
                  <a:cxn ang="0">
                    <a:pos x="477" y="627"/>
                  </a:cxn>
                  <a:cxn ang="0">
                    <a:pos x="571" y="686"/>
                  </a:cxn>
                  <a:cxn ang="0">
                    <a:pos x="651" y="893"/>
                  </a:cxn>
                  <a:cxn ang="0">
                    <a:pos x="883" y="1041"/>
                  </a:cxn>
                  <a:cxn ang="0">
                    <a:pos x="1072" y="907"/>
                  </a:cxn>
                  <a:cxn ang="0">
                    <a:pos x="805" y="876"/>
                  </a:cxn>
                  <a:cxn ang="0">
                    <a:pos x="555" y="521"/>
                  </a:cxn>
                  <a:cxn ang="0">
                    <a:pos x="243" y="372"/>
                  </a:cxn>
                  <a:cxn ang="0">
                    <a:pos x="115" y="201"/>
                  </a:cxn>
                  <a:cxn ang="0">
                    <a:pos x="160" y="0"/>
                  </a:cxn>
                  <a:cxn ang="0">
                    <a:pos x="12" y="264"/>
                  </a:cxn>
                  <a:cxn ang="0">
                    <a:pos x="172" y="452"/>
                  </a:cxn>
                  <a:cxn ang="0">
                    <a:pos x="447" y="546"/>
                  </a:cxn>
                  <a:cxn ang="0">
                    <a:pos x="268" y="734"/>
                  </a:cxn>
                  <a:cxn ang="0">
                    <a:pos x="345" y="869"/>
                  </a:cxn>
                  <a:cxn ang="0">
                    <a:pos x="534" y="839"/>
                  </a:cxn>
                  <a:cxn ang="0">
                    <a:pos x="385" y="785"/>
                  </a:cxn>
                  <a:cxn ang="0">
                    <a:pos x="381" y="674"/>
                  </a:cxn>
                  <a:cxn ang="0">
                    <a:pos x="477" y="627"/>
                  </a:cxn>
                </a:cxnLst>
                <a:rect l="0" t="0" r="r" b="b"/>
                <a:pathLst>
                  <a:path w="1072" h="1047">
                    <a:moveTo>
                      <a:pt x="477" y="627"/>
                    </a:moveTo>
                    <a:cubicBezTo>
                      <a:pt x="503" y="632"/>
                      <a:pt x="542" y="644"/>
                      <a:pt x="571" y="686"/>
                    </a:cubicBezTo>
                    <a:cubicBezTo>
                      <a:pt x="600" y="730"/>
                      <a:pt x="616" y="783"/>
                      <a:pt x="651" y="893"/>
                    </a:cubicBezTo>
                    <a:cubicBezTo>
                      <a:pt x="686" y="1003"/>
                      <a:pt x="793" y="1047"/>
                      <a:pt x="883" y="1041"/>
                    </a:cubicBezTo>
                    <a:cubicBezTo>
                      <a:pt x="973" y="1035"/>
                      <a:pt x="1054" y="963"/>
                      <a:pt x="1072" y="907"/>
                    </a:cubicBezTo>
                    <a:cubicBezTo>
                      <a:pt x="1003" y="927"/>
                      <a:pt x="892" y="939"/>
                      <a:pt x="805" y="876"/>
                    </a:cubicBezTo>
                    <a:cubicBezTo>
                      <a:pt x="723" y="817"/>
                      <a:pt x="675" y="631"/>
                      <a:pt x="555" y="521"/>
                    </a:cubicBezTo>
                    <a:cubicBezTo>
                      <a:pt x="451" y="421"/>
                      <a:pt x="304" y="397"/>
                      <a:pt x="243" y="372"/>
                    </a:cubicBezTo>
                    <a:cubicBezTo>
                      <a:pt x="182" y="347"/>
                      <a:pt x="120" y="267"/>
                      <a:pt x="115" y="201"/>
                    </a:cubicBezTo>
                    <a:cubicBezTo>
                      <a:pt x="110" y="135"/>
                      <a:pt x="135" y="55"/>
                      <a:pt x="160" y="0"/>
                    </a:cubicBezTo>
                    <a:cubicBezTo>
                      <a:pt x="60" y="52"/>
                      <a:pt x="0" y="162"/>
                      <a:pt x="12" y="264"/>
                    </a:cubicBezTo>
                    <a:cubicBezTo>
                      <a:pt x="24" y="366"/>
                      <a:pt x="88" y="419"/>
                      <a:pt x="172" y="452"/>
                    </a:cubicBezTo>
                    <a:cubicBezTo>
                      <a:pt x="256" y="485"/>
                      <a:pt x="392" y="479"/>
                      <a:pt x="447" y="546"/>
                    </a:cubicBezTo>
                    <a:cubicBezTo>
                      <a:pt x="309" y="591"/>
                      <a:pt x="268" y="673"/>
                      <a:pt x="268" y="734"/>
                    </a:cubicBezTo>
                    <a:cubicBezTo>
                      <a:pt x="268" y="795"/>
                      <a:pt x="303" y="851"/>
                      <a:pt x="345" y="869"/>
                    </a:cubicBezTo>
                    <a:cubicBezTo>
                      <a:pt x="387" y="887"/>
                      <a:pt x="475" y="895"/>
                      <a:pt x="534" y="839"/>
                    </a:cubicBezTo>
                    <a:cubicBezTo>
                      <a:pt x="459" y="840"/>
                      <a:pt x="416" y="828"/>
                      <a:pt x="385" y="785"/>
                    </a:cubicBezTo>
                    <a:cubicBezTo>
                      <a:pt x="354" y="742"/>
                      <a:pt x="363" y="701"/>
                      <a:pt x="381" y="674"/>
                    </a:cubicBezTo>
                    <a:cubicBezTo>
                      <a:pt x="399" y="647"/>
                      <a:pt x="451" y="622"/>
                      <a:pt x="477" y="627"/>
                    </a:cubicBezTo>
                    <a:close/>
                  </a:path>
                </a:pathLst>
              </a:custGeom>
              <a:solidFill>
                <a:schemeClr val="bg1"/>
              </a:solidFill>
              <a:ln w="3175">
                <a:noFill/>
                <a:prstDash val="solid"/>
                <a:round/>
                <a:headEnd/>
                <a:tailEnd/>
              </a:ln>
            </p:spPr>
            <p:txBody>
              <a:bodyPr/>
              <a:lstStyle/>
              <a:p>
                <a:pPr>
                  <a:defRPr/>
                </a:pPr>
                <a:endParaRPr lang="en-US"/>
              </a:p>
            </p:txBody>
          </p:sp>
          <p:sp>
            <p:nvSpPr>
              <p:cNvPr id="93" name="Freeform 91"/>
              <p:cNvSpPr>
                <a:spLocks/>
              </p:cNvSpPr>
              <p:nvPr userDrawn="1"/>
            </p:nvSpPr>
            <p:spPr bwMode="gray">
              <a:xfrm>
                <a:off x="4921" y="888"/>
                <a:ext cx="144" cy="141"/>
              </a:xfrm>
              <a:custGeom>
                <a:avLst/>
                <a:gdLst/>
                <a:ahLst/>
                <a:cxnLst>
                  <a:cxn ang="0">
                    <a:pos x="477" y="627"/>
                  </a:cxn>
                  <a:cxn ang="0">
                    <a:pos x="571" y="686"/>
                  </a:cxn>
                  <a:cxn ang="0">
                    <a:pos x="651" y="893"/>
                  </a:cxn>
                  <a:cxn ang="0">
                    <a:pos x="883" y="1041"/>
                  </a:cxn>
                  <a:cxn ang="0">
                    <a:pos x="1072" y="907"/>
                  </a:cxn>
                  <a:cxn ang="0">
                    <a:pos x="805" y="876"/>
                  </a:cxn>
                  <a:cxn ang="0">
                    <a:pos x="555" y="521"/>
                  </a:cxn>
                  <a:cxn ang="0">
                    <a:pos x="243" y="372"/>
                  </a:cxn>
                  <a:cxn ang="0">
                    <a:pos x="115" y="201"/>
                  </a:cxn>
                  <a:cxn ang="0">
                    <a:pos x="160" y="0"/>
                  </a:cxn>
                  <a:cxn ang="0">
                    <a:pos x="12" y="264"/>
                  </a:cxn>
                  <a:cxn ang="0">
                    <a:pos x="172" y="452"/>
                  </a:cxn>
                  <a:cxn ang="0">
                    <a:pos x="447" y="546"/>
                  </a:cxn>
                  <a:cxn ang="0">
                    <a:pos x="268" y="734"/>
                  </a:cxn>
                  <a:cxn ang="0">
                    <a:pos x="345" y="869"/>
                  </a:cxn>
                  <a:cxn ang="0">
                    <a:pos x="534" y="839"/>
                  </a:cxn>
                  <a:cxn ang="0">
                    <a:pos x="385" y="785"/>
                  </a:cxn>
                  <a:cxn ang="0">
                    <a:pos x="381" y="674"/>
                  </a:cxn>
                  <a:cxn ang="0">
                    <a:pos x="477" y="627"/>
                  </a:cxn>
                </a:cxnLst>
                <a:rect l="0" t="0" r="r" b="b"/>
                <a:pathLst>
                  <a:path w="1072" h="1047">
                    <a:moveTo>
                      <a:pt x="477" y="627"/>
                    </a:moveTo>
                    <a:cubicBezTo>
                      <a:pt x="503" y="632"/>
                      <a:pt x="542" y="644"/>
                      <a:pt x="571" y="686"/>
                    </a:cubicBezTo>
                    <a:cubicBezTo>
                      <a:pt x="600" y="730"/>
                      <a:pt x="616" y="783"/>
                      <a:pt x="651" y="893"/>
                    </a:cubicBezTo>
                    <a:cubicBezTo>
                      <a:pt x="686" y="1003"/>
                      <a:pt x="793" y="1047"/>
                      <a:pt x="883" y="1041"/>
                    </a:cubicBezTo>
                    <a:cubicBezTo>
                      <a:pt x="973" y="1035"/>
                      <a:pt x="1054" y="963"/>
                      <a:pt x="1072" y="907"/>
                    </a:cubicBezTo>
                    <a:cubicBezTo>
                      <a:pt x="1003" y="927"/>
                      <a:pt x="892" y="939"/>
                      <a:pt x="805" y="876"/>
                    </a:cubicBezTo>
                    <a:cubicBezTo>
                      <a:pt x="723" y="817"/>
                      <a:pt x="675" y="631"/>
                      <a:pt x="555" y="521"/>
                    </a:cubicBezTo>
                    <a:cubicBezTo>
                      <a:pt x="451" y="421"/>
                      <a:pt x="304" y="397"/>
                      <a:pt x="243" y="372"/>
                    </a:cubicBezTo>
                    <a:cubicBezTo>
                      <a:pt x="182" y="347"/>
                      <a:pt x="120" y="267"/>
                      <a:pt x="115" y="201"/>
                    </a:cubicBezTo>
                    <a:cubicBezTo>
                      <a:pt x="110" y="135"/>
                      <a:pt x="135" y="55"/>
                      <a:pt x="160" y="0"/>
                    </a:cubicBezTo>
                    <a:cubicBezTo>
                      <a:pt x="60" y="52"/>
                      <a:pt x="0" y="162"/>
                      <a:pt x="12" y="264"/>
                    </a:cubicBezTo>
                    <a:cubicBezTo>
                      <a:pt x="24" y="366"/>
                      <a:pt x="88" y="419"/>
                      <a:pt x="172" y="452"/>
                    </a:cubicBezTo>
                    <a:cubicBezTo>
                      <a:pt x="256" y="485"/>
                      <a:pt x="392" y="479"/>
                      <a:pt x="447" y="546"/>
                    </a:cubicBezTo>
                    <a:cubicBezTo>
                      <a:pt x="309" y="591"/>
                      <a:pt x="268" y="673"/>
                      <a:pt x="268" y="734"/>
                    </a:cubicBezTo>
                    <a:cubicBezTo>
                      <a:pt x="268" y="795"/>
                      <a:pt x="303" y="851"/>
                      <a:pt x="345" y="869"/>
                    </a:cubicBezTo>
                    <a:cubicBezTo>
                      <a:pt x="387" y="887"/>
                      <a:pt x="475" y="895"/>
                      <a:pt x="534" y="839"/>
                    </a:cubicBezTo>
                    <a:cubicBezTo>
                      <a:pt x="459" y="840"/>
                      <a:pt x="416" y="828"/>
                      <a:pt x="385" y="785"/>
                    </a:cubicBezTo>
                    <a:cubicBezTo>
                      <a:pt x="354" y="742"/>
                      <a:pt x="363" y="701"/>
                      <a:pt x="381" y="674"/>
                    </a:cubicBezTo>
                    <a:cubicBezTo>
                      <a:pt x="399" y="647"/>
                      <a:pt x="451" y="622"/>
                      <a:pt x="477" y="627"/>
                    </a:cubicBezTo>
                    <a:close/>
                  </a:path>
                </a:pathLst>
              </a:custGeom>
              <a:solidFill>
                <a:schemeClr val="bg1"/>
              </a:solidFill>
              <a:ln w="3175">
                <a:noFill/>
                <a:prstDash val="solid"/>
                <a:round/>
                <a:headEnd/>
                <a:tailEnd/>
              </a:ln>
            </p:spPr>
            <p:txBody>
              <a:bodyPr/>
              <a:lstStyle/>
              <a:p>
                <a:pPr>
                  <a:defRPr/>
                </a:pPr>
                <a:endParaRPr lang="en-US"/>
              </a:p>
            </p:txBody>
          </p:sp>
          <p:sp>
            <p:nvSpPr>
              <p:cNvPr id="94" name="Freeform 92"/>
              <p:cNvSpPr>
                <a:spLocks/>
              </p:cNvSpPr>
              <p:nvPr userDrawn="1"/>
            </p:nvSpPr>
            <p:spPr bwMode="gray">
              <a:xfrm flipH="1" flipV="1">
                <a:off x="5061" y="743"/>
                <a:ext cx="144" cy="141"/>
              </a:xfrm>
              <a:custGeom>
                <a:avLst/>
                <a:gdLst/>
                <a:ahLst/>
                <a:cxnLst>
                  <a:cxn ang="0">
                    <a:pos x="477" y="627"/>
                  </a:cxn>
                  <a:cxn ang="0">
                    <a:pos x="571" y="686"/>
                  </a:cxn>
                  <a:cxn ang="0">
                    <a:pos x="651" y="893"/>
                  </a:cxn>
                  <a:cxn ang="0">
                    <a:pos x="883" y="1041"/>
                  </a:cxn>
                  <a:cxn ang="0">
                    <a:pos x="1072" y="907"/>
                  </a:cxn>
                  <a:cxn ang="0">
                    <a:pos x="805" y="876"/>
                  </a:cxn>
                  <a:cxn ang="0">
                    <a:pos x="555" y="521"/>
                  </a:cxn>
                  <a:cxn ang="0">
                    <a:pos x="243" y="372"/>
                  </a:cxn>
                  <a:cxn ang="0">
                    <a:pos x="115" y="201"/>
                  </a:cxn>
                  <a:cxn ang="0">
                    <a:pos x="160" y="0"/>
                  </a:cxn>
                  <a:cxn ang="0">
                    <a:pos x="12" y="264"/>
                  </a:cxn>
                  <a:cxn ang="0">
                    <a:pos x="172" y="452"/>
                  </a:cxn>
                  <a:cxn ang="0">
                    <a:pos x="447" y="546"/>
                  </a:cxn>
                  <a:cxn ang="0">
                    <a:pos x="268" y="734"/>
                  </a:cxn>
                  <a:cxn ang="0">
                    <a:pos x="345" y="869"/>
                  </a:cxn>
                  <a:cxn ang="0">
                    <a:pos x="534" y="839"/>
                  </a:cxn>
                  <a:cxn ang="0">
                    <a:pos x="385" y="785"/>
                  </a:cxn>
                  <a:cxn ang="0">
                    <a:pos x="381" y="674"/>
                  </a:cxn>
                  <a:cxn ang="0">
                    <a:pos x="477" y="627"/>
                  </a:cxn>
                </a:cxnLst>
                <a:rect l="0" t="0" r="r" b="b"/>
                <a:pathLst>
                  <a:path w="1072" h="1047">
                    <a:moveTo>
                      <a:pt x="477" y="627"/>
                    </a:moveTo>
                    <a:cubicBezTo>
                      <a:pt x="503" y="632"/>
                      <a:pt x="542" y="644"/>
                      <a:pt x="571" y="686"/>
                    </a:cubicBezTo>
                    <a:cubicBezTo>
                      <a:pt x="600" y="730"/>
                      <a:pt x="616" y="783"/>
                      <a:pt x="651" y="893"/>
                    </a:cubicBezTo>
                    <a:cubicBezTo>
                      <a:pt x="686" y="1003"/>
                      <a:pt x="793" y="1047"/>
                      <a:pt x="883" y="1041"/>
                    </a:cubicBezTo>
                    <a:cubicBezTo>
                      <a:pt x="973" y="1035"/>
                      <a:pt x="1054" y="963"/>
                      <a:pt x="1072" y="907"/>
                    </a:cubicBezTo>
                    <a:cubicBezTo>
                      <a:pt x="1003" y="927"/>
                      <a:pt x="892" y="939"/>
                      <a:pt x="805" y="876"/>
                    </a:cubicBezTo>
                    <a:cubicBezTo>
                      <a:pt x="723" y="817"/>
                      <a:pt x="675" y="631"/>
                      <a:pt x="555" y="521"/>
                    </a:cubicBezTo>
                    <a:cubicBezTo>
                      <a:pt x="451" y="421"/>
                      <a:pt x="304" y="397"/>
                      <a:pt x="243" y="372"/>
                    </a:cubicBezTo>
                    <a:cubicBezTo>
                      <a:pt x="182" y="347"/>
                      <a:pt x="120" y="267"/>
                      <a:pt x="115" y="201"/>
                    </a:cubicBezTo>
                    <a:cubicBezTo>
                      <a:pt x="110" y="135"/>
                      <a:pt x="135" y="55"/>
                      <a:pt x="160" y="0"/>
                    </a:cubicBezTo>
                    <a:cubicBezTo>
                      <a:pt x="60" y="52"/>
                      <a:pt x="0" y="162"/>
                      <a:pt x="12" y="264"/>
                    </a:cubicBezTo>
                    <a:cubicBezTo>
                      <a:pt x="24" y="366"/>
                      <a:pt x="88" y="419"/>
                      <a:pt x="172" y="452"/>
                    </a:cubicBezTo>
                    <a:cubicBezTo>
                      <a:pt x="256" y="485"/>
                      <a:pt x="392" y="479"/>
                      <a:pt x="447" y="546"/>
                    </a:cubicBezTo>
                    <a:cubicBezTo>
                      <a:pt x="309" y="591"/>
                      <a:pt x="268" y="673"/>
                      <a:pt x="268" y="734"/>
                    </a:cubicBezTo>
                    <a:cubicBezTo>
                      <a:pt x="268" y="795"/>
                      <a:pt x="303" y="851"/>
                      <a:pt x="345" y="869"/>
                    </a:cubicBezTo>
                    <a:cubicBezTo>
                      <a:pt x="387" y="887"/>
                      <a:pt x="475" y="895"/>
                      <a:pt x="534" y="839"/>
                    </a:cubicBezTo>
                    <a:cubicBezTo>
                      <a:pt x="459" y="840"/>
                      <a:pt x="416" y="828"/>
                      <a:pt x="385" y="785"/>
                    </a:cubicBezTo>
                    <a:cubicBezTo>
                      <a:pt x="354" y="742"/>
                      <a:pt x="363" y="701"/>
                      <a:pt x="381" y="674"/>
                    </a:cubicBezTo>
                    <a:cubicBezTo>
                      <a:pt x="399" y="647"/>
                      <a:pt x="451" y="622"/>
                      <a:pt x="477" y="627"/>
                    </a:cubicBezTo>
                    <a:close/>
                  </a:path>
                </a:pathLst>
              </a:custGeom>
              <a:solidFill>
                <a:schemeClr val="bg1"/>
              </a:solidFill>
              <a:ln w="3175">
                <a:noFill/>
                <a:prstDash val="solid"/>
                <a:round/>
                <a:headEnd/>
                <a:tailEnd/>
              </a:ln>
            </p:spPr>
            <p:txBody>
              <a:bodyPr/>
              <a:lstStyle/>
              <a:p>
                <a:pPr>
                  <a:defRPr/>
                </a:pPr>
                <a:endParaRPr lang="en-US"/>
              </a:p>
            </p:txBody>
          </p:sp>
          <p:sp>
            <p:nvSpPr>
              <p:cNvPr id="95" name="Freeform 93"/>
              <p:cNvSpPr>
                <a:spLocks/>
              </p:cNvSpPr>
              <p:nvPr userDrawn="1"/>
            </p:nvSpPr>
            <p:spPr bwMode="gray">
              <a:xfrm flipV="1">
                <a:off x="4921" y="743"/>
                <a:ext cx="144" cy="141"/>
              </a:xfrm>
              <a:custGeom>
                <a:avLst/>
                <a:gdLst/>
                <a:ahLst/>
                <a:cxnLst>
                  <a:cxn ang="0">
                    <a:pos x="477" y="627"/>
                  </a:cxn>
                  <a:cxn ang="0">
                    <a:pos x="571" y="686"/>
                  </a:cxn>
                  <a:cxn ang="0">
                    <a:pos x="651" y="893"/>
                  </a:cxn>
                  <a:cxn ang="0">
                    <a:pos x="883" y="1041"/>
                  </a:cxn>
                  <a:cxn ang="0">
                    <a:pos x="1072" y="907"/>
                  </a:cxn>
                  <a:cxn ang="0">
                    <a:pos x="805" y="876"/>
                  </a:cxn>
                  <a:cxn ang="0">
                    <a:pos x="555" y="521"/>
                  </a:cxn>
                  <a:cxn ang="0">
                    <a:pos x="243" y="372"/>
                  </a:cxn>
                  <a:cxn ang="0">
                    <a:pos x="115" y="201"/>
                  </a:cxn>
                  <a:cxn ang="0">
                    <a:pos x="160" y="0"/>
                  </a:cxn>
                  <a:cxn ang="0">
                    <a:pos x="12" y="264"/>
                  </a:cxn>
                  <a:cxn ang="0">
                    <a:pos x="172" y="452"/>
                  </a:cxn>
                  <a:cxn ang="0">
                    <a:pos x="447" y="546"/>
                  </a:cxn>
                  <a:cxn ang="0">
                    <a:pos x="268" y="734"/>
                  </a:cxn>
                  <a:cxn ang="0">
                    <a:pos x="345" y="869"/>
                  </a:cxn>
                  <a:cxn ang="0">
                    <a:pos x="534" y="839"/>
                  </a:cxn>
                  <a:cxn ang="0">
                    <a:pos x="385" y="785"/>
                  </a:cxn>
                  <a:cxn ang="0">
                    <a:pos x="381" y="674"/>
                  </a:cxn>
                  <a:cxn ang="0">
                    <a:pos x="477" y="627"/>
                  </a:cxn>
                </a:cxnLst>
                <a:rect l="0" t="0" r="r" b="b"/>
                <a:pathLst>
                  <a:path w="1072" h="1047">
                    <a:moveTo>
                      <a:pt x="477" y="627"/>
                    </a:moveTo>
                    <a:cubicBezTo>
                      <a:pt x="503" y="632"/>
                      <a:pt x="542" y="644"/>
                      <a:pt x="571" y="686"/>
                    </a:cubicBezTo>
                    <a:cubicBezTo>
                      <a:pt x="600" y="730"/>
                      <a:pt x="616" y="783"/>
                      <a:pt x="651" y="893"/>
                    </a:cubicBezTo>
                    <a:cubicBezTo>
                      <a:pt x="686" y="1003"/>
                      <a:pt x="793" y="1047"/>
                      <a:pt x="883" y="1041"/>
                    </a:cubicBezTo>
                    <a:cubicBezTo>
                      <a:pt x="973" y="1035"/>
                      <a:pt x="1054" y="963"/>
                      <a:pt x="1072" y="907"/>
                    </a:cubicBezTo>
                    <a:cubicBezTo>
                      <a:pt x="1003" y="927"/>
                      <a:pt x="892" y="939"/>
                      <a:pt x="805" y="876"/>
                    </a:cubicBezTo>
                    <a:cubicBezTo>
                      <a:pt x="723" y="817"/>
                      <a:pt x="675" y="631"/>
                      <a:pt x="555" y="521"/>
                    </a:cubicBezTo>
                    <a:cubicBezTo>
                      <a:pt x="451" y="421"/>
                      <a:pt x="304" y="397"/>
                      <a:pt x="243" y="372"/>
                    </a:cubicBezTo>
                    <a:cubicBezTo>
                      <a:pt x="182" y="347"/>
                      <a:pt x="120" y="267"/>
                      <a:pt x="115" y="201"/>
                    </a:cubicBezTo>
                    <a:cubicBezTo>
                      <a:pt x="110" y="135"/>
                      <a:pt x="135" y="55"/>
                      <a:pt x="160" y="0"/>
                    </a:cubicBezTo>
                    <a:cubicBezTo>
                      <a:pt x="60" y="52"/>
                      <a:pt x="0" y="162"/>
                      <a:pt x="12" y="264"/>
                    </a:cubicBezTo>
                    <a:cubicBezTo>
                      <a:pt x="24" y="366"/>
                      <a:pt x="88" y="419"/>
                      <a:pt x="172" y="452"/>
                    </a:cubicBezTo>
                    <a:cubicBezTo>
                      <a:pt x="256" y="485"/>
                      <a:pt x="392" y="479"/>
                      <a:pt x="447" y="546"/>
                    </a:cubicBezTo>
                    <a:cubicBezTo>
                      <a:pt x="309" y="591"/>
                      <a:pt x="268" y="673"/>
                      <a:pt x="268" y="734"/>
                    </a:cubicBezTo>
                    <a:cubicBezTo>
                      <a:pt x="268" y="795"/>
                      <a:pt x="303" y="851"/>
                      <a:pt x="345" y="869"/>
                    </a:cubicBezTo>
                    <a:cubicBezTo>
                      <a:pt x="387" y="887"/>
                      <a:pt x="475" y="895"/>
                      <a:pt x="534" y="839"/>
                    </a:cubicBezTo>
                    <a:cubicBezTo>
                      <a:pt x="459" y="840"/>
                      <a:pt x="416" y="828"/>
                      <a:pt x="385" y="785"/>
                    </a:cubicBezTo>
                    <a:cubicBezTo>
                      <a:pt x="354" y="742"/>
                      <a:pt x="363" y="701"/>
                      <a:pt x="381" y="674"/>
                    </a:cubicBezTo>
                    <a:cubicBezTo>
                      <a:pt x="399" y="647"/>
                      <a:pt x="451" y="622"/>
                      <a:pt x="477" y="627"/>
                    </a:cubicBezTo>
                    <a:close/>
                  </a:path>
                </a:pathLst>
              </a:custGeom>
              <a:solidFill>
                <a:schemeClr val="bg1"/>
              </a:solidFill>
              <a:ln w="3175">
                <a:noFill/>
                <a:prstDash val="solid"/>
                <a:round/>
                <a:headEnd/>
                <a:tailEnd/>
              </a:ln>
            </p:spPr>
            <p:txBody>
              <a:bodyPr/>
              <a:lstStyle/>
              <a:p>
                <a:pPr>
                  <a:defRPr/>
                </a:pPr>
                <a:endParaRPr lang="en-US"/>
              </a:p>
            </p:txBody>
          </p:sp>
        </p:grpSp>
      </p:grpSp>
      <p:sp>
        <p:nvSpPr>
          <p:cNvPr id="12382" name="Rectangle 94"/>
          <p:cNvSpPr>
            <a:spLocks noGrp="1" noChangeArrowheads="1"/>
          </p:cNvSpPr>
          <p:nvPr>
            <p:ph type="ctrTitle" sz="quarter"/>
          </p:nvPr>
        </p:nvSpPr>
        <p:spPr>
          <a:xfrm>
            <a:off x="685800" y="2071688"/>
            <a:ext cx="7772400" cy="1143000"/>
          </a:xfrm>
        </p:spPr>
        <p:txBody>
          <a:bodyPr/>
          <a:lstStyle>
            <a:lvl1pPr>
              <a:defRPr/>
            </a:lvl1pPr>
          </a:lstStyle>
          <a:p>
            <a:r>
              <a:rPr lang="en-US" altLang="ko-KR"/>
              <a:t>Click to edit Master title style</a:t>
            </a:r>
          </a:p>
        </p:txBody>
      </p:sp>
      <p:sp>
        <p:nvSpPr>
          <p:cNvPr id="12383" name="Rectangle 95"/>
          <p:cNvSpPr>
            <a:spLocks noGrp="1" noChangeArrowheads="1"/>
          </p:cNvSpPr>
          <p:nvPr>
            <p:ph type="subTitle" sz="quarter" idx="1"/>
          </p:nvPr>
        </p:nvSpPr>
        <p:spPr>
          <a:xfrm>
            <a:off x="1371600" y="3886200"/>
            <a:ext cx="6400800" cy="1752600"/>
          </a:xfrm>
        </p:spPr>
        <p:txBody>
          <a:bodyPr/>
          <a:lstStyle>
            <a:lvl1pPr marL="0" indent="0" algn="ctr">
              <a:buFont typeface="Wingdings 2" pitchFamily="18" charset="2"/>
              <a:buNone/>
              <a:defRPr/>
            </a:lvl1pPr>
          </a:lstStyle>
          <a:p>
            <a:r>
              <a:rPr lang="en-US" altLang="ko-KR"/>
              <a:t>Click to edit Master subtitle style</a:t>
            </a:r>
          </a:p>
        </p:txBody>
      </p:sp>
      <p:sp>
        <p:nvSpPr>
          <p:cNvPr id="96" name="Rectangle 96"/>
          <p:cNvSpPr>
            <a:spLocks noGrp="1" noChangeArrowheads="1"/>
          </p:cNvSpPr>
          <p:nvPr>
            <p:ph type="dt" sz="quarter" idx="10"/>
          </p:nvPr>
        </p:nvSpPr>
        <p:spPr/>
        <p:txBody>
          <a:bodyPr/>
          <a:lstStyle>
            <a:lvl1pPr>
              <a:defRPr/>
            </a:lvl1pPr>
          </a:lstStyle>
          <a:p>
            <a:pPr>
              <a:defRPr/>
            </a:pPr>
            <a:endParaRPr lang="en-US" altLang="ko-KR"/>
          </a:p>
        </p:txBody>
      </p:sp>
      <p:sp>
        <p:nvSpPr>
          <p:cNvPr id="97" name="Rectangle 97"/>
          <p:cNvSpPr>
            <a:spLocks noGrp="1" noChangeArrowheads="1"/>
          </p:cNvSpPr>
          <p:nvPr>
            <p:ph type="ftr" sz="quarter" idx="11"/>
          </p:nvPr>
        </p:nvSpPr>
        <p:spPr/>
        <p:txBody>
          <a:bodyPr/>
          <a:lstStyle>
            <a:lvl1pPr>
              <a:defRPr/>
            </a:lvl1pPr>
          </a:lstStyle>
          <a:p>
            <a:pPr>
              <a:defRPr/>
            </a:pPr>
            <a:endParaRPr lang="en-US" altLang="ko-KR"/>
          </a:p>
        </p:txBody>
      </p:sp>
      <p:sp>
        <p:nvSpPr>
          <p:cNvPr id="98" name="Rectangle 98"/>
          <p:cNvSpPr>
            <a:spLocks noGrp="1" noChangeArrowheads="1"/>
          </p:cNvSpPr>
          <p:nvPr>
            <p:ph type="sldNum" sz="quarter" idx="12"/>
          </p:nvPr>
        </p:nvSpPr>
        <p:spPr/>
        <p:txBody>
          <a:bodyPr/>
          <a:lstStyle>
            <a:lvl1pPr>
              <a:defRPr/>
            </a:lvl1pPr>
          </a:lstStyle>
          <a:p>
            <a:pPr>
              <a:defRPr/>
            </a:pPr>
            <a:fld id="{4E1C02EB-C192-4B06-B2BF-C85903E516B7}" type="slidenum">
              <a:rPr lang="en-US" altLang="ko-KR"/>
              <a:pPr>
                <a:defRPr/>
              </a:pPr>
              <a:t>‹#›</a:t>
            </a:fld>
            <a:endParaRPr lang="en-US" altLang="ko-KR"/>
          </a:p>
        </p:txBody>
      </p:sp>
    </p:spTree>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6"/>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97"/>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98"/>
          <p:cNvSpPr>
            <a:spLocks noGrp="1" noChangeArrowheads="1"/>
          </p:cNvSpPr>
          <p:nvPr>
            <p:ph type="sldNum" sz="quarter" idx="12"/>
          </p:nvPr>
        </p:nvSpPr>
        <p:spPr>
          <a:ln/>
        </p:spPr>
        <p:txBody>
          <a:bodyPr/>
          <a:lstStyle>
            <a:lvl1pPr>
              <a:defRPr/>
            </a:lvl1pPr>
          </a:lstStyle>
          <a:p>
            <a:pPr>
              <a:defRPr/>
            </a:pPr>
            <a:fld id="{3E9F8241-8A76-494B-B7F4-52C8281816BB}" type="slidenum">
              <a:rPr lang="ko-KR" altLang="en-US"/>
              <a:pPr>
                <a:defRPr/>
              </a:pPr>
              <a:t>‹#›</a:t>
            </a:fld>
            <a:endParaRPr lang="en-US" altLang="ko-KR"/>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6"/>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97"/>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98"/>
          <p:cNvSpPr>
            <a:spLocks noGrp="1" noChangeArrowheads="1"/>
          </p:cNvSpPr>
          <p:nvPr>
            <p:ph type="sldNum" sz="quarter" idx="12"/>
          </p:nvPr>
        </p:nvSpPr>
        <p:spPr>
          <a:ln/>
        </p:spPr>
        <p:txBody>
          <a:bodyPr/>
          <a:lstStyle>
            <a:lvl1pPr>
              <a:defRPr/>
            </a:lvl1pPr>
          </a:lstStyle>
          <a:p>
            <a:pPr>
              <a:defRPr/>
            </a:pPr>
            <a:fld id="{CF6F4DD8-7D83-49C5-A42E-82115B50710E}" type="slidenum">
              <a:rPr lang="ko-KR" altLang="en-US"/>
              <a:pPr>
                <a:defRPr/>
              </a:pPr>
              <a:t>‹#›</a:t>
            </a:fld>
            <a:endParaRPr lang="en-US" altLang="ko-KR"/>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6"/>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97"/>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98"/>
          <p:cNvSpPr>
            <a:spLocks noGrp="1" noChangeArrowheads="1"/>
          </p:cNvSpPr>
          <p:nvPr>
            <p:ph type="sldNum" sz="quarter" idx="12"/>
          </p:nvPr>
        </p:nvSpPr>
        <p:spPr>
          <a:ln/>
        </p:spPr>
        <p:txBody>
          <a:bodyPr/>
          <a:lstStyle>
            <a:lvl1pPr>
              <a:defRPr/>
            </a:lvl1pPr>
          </a:lstStyle>
          <a:p>
            <a:pPr>
              <a:defRPr/>
            </a:pPr>
            <a:fld id="{E2CE89A9-3E29-4A32-B806-84FAA5A458DB}" type="slidenum">
              <a:rPr lang="ko-KR" altLang="en-US"/>
              <a:pPr>
                <a:defRPr/>
              </a:pPr>
              <a:t>‹#›</a:t>
            </a:fld>
            <a:endParaRPr lang="en-US" altLang="ko-KR"/>
          </a:p>
        </p:txBody>
      </p: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6"/>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97"/>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98"/>
          <p:cNvSpPr>
            <a:spLocks noGrp="1" noChangeArrowheads="1"/>
          </p:cNvSpPr>
          <p:nvPr>
            <p:ph type="sldNum" sz="quarter" idx="12"/>
          </p:nvPr>
        </p:nvSpPr>
        <p:spPr>
          <a:ln/>
        </p:spPr>
        <p:txBody>
          <a:bodyPr/>
          <a:lstStyle>
            <a:lvl1pPr>
              <a:defRPr/>
            </a:lvl1pPr>
          </a:lstStyle>
          <a:p>
            <a:pPr>
              <a:defRPr/>
            </a:pPr>
            <a:fld id="{82FAC82A-533C-4666-B7AF-604A75445FD1}" type="slidenum">
              <a:rPr lang="ko-KR" altLang="en-US"/>
              <a:pPr>
                <a:defRPr/>
              </a:pPr>
              <a:t>‹#›</a:t>
            </a:fld>
            <a:endParaRPr lang="en-US" altLang="ko-KR"/>
          </a:p>
        </p:txBody>
      </p:sp>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6"/>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97"/>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98"/>
          <p:cNvSpPr>
            <a:spLocks noGrp="1" noChangeArrowheads="1"/>
          </p:cNvSpPr>
          <p:nvPr>
            <p:ph type="sldNum" sz="quarter" idx="12"/>
          </p:nvPr>
        </p:nvSpPr>
        <p:spPr>
          <a:ln/>
        </p:spPr>
        <p:txBody>
          <a:bodyPr/>
          <a:lstStyle>
            <a:lvl1pPr>
              <a:defRPr/>
            </a:lvl1pPr>
          </a:lstStyle>
          <a:p>
            <a:pPr>
              <a:defRPr/>
            </a:pPr>
            <a:fld id="{1EE699FF-9BD3-4984-8C08-B8D9AD337934}" type="slidenum">
              <a:rPr lang="ko-KR" altLang="en-US"/>
              <a:pPr>
                <a:defRPr/>
              </a:pPr>
              <a:t>‹#›</a:t>
            </a:fld>
            <a:endParaRPr lang="en-US" altLang="ko-KR"/>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6"/>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97"/>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98"/>
          <p:cNvSpPr>
            <a:spLocks noGrp="1" noChangeArrowheads="1"/>
          </p:cNvSpPr>
          <p:nvPr>
            <p:ph type="sldNum" sz="quarter" idx="12"/>
          </p:nvPr>
        </p:nvSpPr>
        <p:spPr>
          <a:ln/>
        </p:spPr>
        <p:txBody>
          <a:bodyPr/>
          <a:lstStyle>
            <a:lvl1pPr>
              <a:defRPr/>
            </a:lvl1pPr>
          </a:lstStyle>
          <a:p>
            <a:pPr>
              <a:defRPr/>
            </a:pPr>
            <a:fld id="{51B5C7CD-DC69-4ABC-B53A-8019133AD32E}" type="slidenum">
              <a:rPr lang="ko-KR" altLang="en-US"/>
              <a:pPr>
                <a:defRPr/>
              </a:pPr>
              <a:t>‹#›</a:t>
            </a:fld>
            <a:endParaRPr lang="en-US" altLang="ko-KR"/>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6"/>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97"/>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98"/>
          <p:cNvSpPr>
            <a:spLocks noGrp="1" noChangeArrowheads="1"/>
          </p:cNvSpPr>
          <p:nvPr>
            <p:ph type="sldNum" sz="quarter" idx="12"/>
          </p:nvPr>
        </p:nvSpPr>
        <p:spPr>
          <a:ln/>
        </p:spPr>
        <p:txBody>
          <a:bodyPr/>
          <a:lstStyle>
            <a:lvl1pPr>
              <a:defRPr/>
            </a:lvl1pPr>
          </a:lstStyle>
          <a:p>
            <a:pPr>
              <a:defRPr/>
            </a:pPr>
            <a:fld id="{64ABFB17-8F49-4986-8A59-D9F7907B9C8C}" type="slidenum">
              <a:rPr lang="ko-KR" altLang="en-US"/>
              <a:pPr>
                <a:defRPr/>
              </a:pPr>
              <a:t>‹#›</a:t>
            </a:fld>
            <a:endParaRPr lang="en-US" altLang="ko-KR"/>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6"/>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97"/>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98"/>
          <p:cNvSpPr>
            <a:spLocks noGrp="1" noChangeArrowheads="1"/>
          </p:cNvSpPr>
          <p:nvPr>
            <p:ph type="sldNum" sz="quarter" idx="12"/>
          </p:nvPr>
        </p:nvSpPr>
        <p:spPr>
          <a:ln/>
        </p:spPr>
        <p:txBody>
          <a:bodyPr/>
          <a:lstStyle>
            <a:lvl1pPr>
              <a:defRPr/>
            </a:lvl1pPr>
          </a:lstStyle>
          <a:p>
            <a:pPr>
              <a:defRPr/>
            </a:pPr>
            <a:fld id="{7A6C4897-3833-4810-B4CB-6FC7B01D891A}" type="slidenum">
              <a:rPr lang="ko-KR" altLang="en-US"/>
              <a:pPr>
                <a:defRPr/>
              </a:pPr>
              <a:t>‹#›</a:t>
            </a:fld>
            <a:endParaRPr lang="en-US" altLang="ko-KR"/>
          </a:p>
        </p:txBody>
      </p:sp>
    </p:spTree>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6"/>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97"/>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98"/>
          <p:cNvSpPr>
            <a:spLocks noGrp="1" noChangeArrowheads="1"/>
          </p:cNvSpPr>
          <p:nvPr>
            <p:ph type="sldNum" sz="quarter" idx="12"/>
          </p:nvPr>
        </p:nvSpPr>
        <p:spPr>
          <a:ln/>
        </p:spPr>
        <p:txBody>
          <a:bodyPr/>
          <a:lstStyle>
            <a:lvl1pPr>
              <a:defRPr/>
            </a:lvl1pPr>
          </a:lstStyle>
          <a:p>
            <a:pPr>
              <a:defRPr/>
            </a:pPr>
            <a:fld id="{EFBDFDAE-EBEB-4614-B7BA-CA1A2C0F08E5}" type="slidenum">
              <a:rPr lang="ko-KR" altLang="en-US"/>
              <a:pPr>
                <a:defRPr/>
              </a:pPr>
              <a:t>‹#›</a:t>
            </a:fld>
            <a:endParaRPr lang="en-US" altLang="ko-KR"/>
          </a:p>
        </p:txBody>
      </p:sp>
    </p:spTree>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6"/>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97"/>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98"/>
          <p:cNvSpPr>
            <a:spLocks noGrp="1" noChangeArrowheads="1"/>
          </p:cNvSpPr>
          <p:nvPr>
            <p:ph type="sldNum" sz="quarter" idx="12"/>
          </p:nvPr>
        </p:nvSpPr>
        <p:spPr>
          <a:ln/>
        </p:spPr>
        <p:txBody>
          <a:bodyPr/>
          <a:lstStyle>
            <a:lvl1pPr>
              <a:defRPr/>
            </a:lvl1pPr>
          </a:lstStyle>
          <a:p>
            <a:pPr>
              <a:defRPr/>
            </a:pPr>
            <a:fld id="{6813ACB8-F70D-43FF-B974-962A718E591A}" type="slidenum">
              <a:rPr lang="ko-KR" altLang="en-US"/>
              <a:pPr>
                <a:defRPr/>
              </a:pPr>
              <a:t>‹#›</a:t>
            </a:fld>
            <a:endParaRPr lang="en-US" altLang="ko-KR"/>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ltGray">
          <a:xfrm>
            <a:off x="0" y="0"/>
            <a:ext cx="9144000" cy="3733800"/>
          </a:xfrm>
          <a:prstGeom prst="rect">
            <a:avLst/>
          </a:prstGeom>
          <a:gradFill rotWithShape="0">
            <a:gsLst>
              <a:gs pos="0">
                <a:schemeClr val="accent2"/>
              </a:gs>
              <a:gs pos="100000">
                <a:schemeClr val="accent2">
                  <a:gamma/>
                  <a:tint val="0"/>
                  <a:invGamma/>
                </a:schemeClr>
              </a:gs>
            </a:gsLst>
            <a:lin ang="5400000" scaled="1"/>
          </a:gradFill>
          <a:ln w="9525">
            <a:noFill/>
            <a:miter lim="800000"/>
            <a:headEnd/>
            <a:tailEnd/>
          </a:ln>
          <a:effectLst/>
        </p:spPr>
        <p:txBody>
          <a:bodyPr wrap="none" anchor="ctr"/>
          <a:lstStyle/>
          <a:p>
            <a:pPr>
              <a:defRPr/>
            </a:pPr>
            <a:endParaRPr lang="en-US"/>
          </a:p>
        </p:txBody>
      </p:sp>
      <p:grpSp>
        <p:nvGrpSpPr>
          <p:cNvPr id="1027" name="Group 3"/>
          <p:cNvGrpSpPr>
            <a:grpSpLocks/>
          </p:cNvGrpSpPr>
          <p:nvPr/>
        </p:nvGrpSpPr>
        <p:grpSpPr bwMode="auto">
          <a:xfrm>
            <a:off x="152400" y="152400"/>
            <a:ext cx="8413750" cy="685800"/>
            <a:chOff x="96" y="96"/>
            <a:chExt cx="5300" cy="432"/>
          </a:xfrm>
        </p:grpSpPr>
        <p:sp>
          <p:nvSpPr>
            <p:cNvPr id="11268" name="Freeform 4"/>
            <p:cNvSpPr>
              <a:spLocks/>
            </p:cNvSpPr>
            <p:nvPr userDrawn="1"/>
          </p:nvSpPr>
          <p:spPr bwMode="gray">
            <a:xfrm>
              <a:off x="1925" y="293"/>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11269" name="Freeform 5"/>
            <p:cNvSpPr>
              <a:spLocks/>
            </p:cNvSpPr>
            <p:nvPr userDrawn="1"/>
          </p:nvSpPr>
          <p:spPr bwMode="gray">
            <a:xfrm>
              <a:off x="1833" y="351"/>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11270" name="Freeform 6"/>
            <p:cNvSpPr>
              <a:spLocks/>
            </p:cNvSpPr>
            <p:nvPr userDrawn="1"/>
          </p:nvSpPr>
          <p:spPr bwMode="gray">
            <a:xfrm>
              <a:off x="1734" y="419"/>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11271" name="Freeform 7"/>
            <p:cNvSpPr>
              <a:spLocks/>
            </p:cNvSpPr>
            <p:nvPr userDrawn="1"/>
          </p:nvSpPr>
          <p:spPr bwMode="gray">
            <a:xfrm>
              <a:off x="1921" y="288"/>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11272" name="Freeform 8"/>
            <p:cNvSpPr>
              <a:spLocks/>
            </p:cNvSpPr>
            <p:nvPr userDrawn="1"/>
          </p:nvSpPr>
          <p:spPr bwMode="gray">
            <a:xfrm>
              <a:off x="1829" y="346"/>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11273" name="Freeform 9"/>
            <p:cNvSpPr>
              <a:spLocks/>
            </p:cNvSpPr>
            <p:nvPr userDrawn="1"/>
          </p:nvSpPr>
          <p:spPr bwMode="gray">
            <a:xfrm>
              <a:off x="1730" y="414"/>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11274" name="Freeform 10"/>
            <p:cNvSpPr>
              <a:spLocks/>
            </p:cNvSpPr>
            <p:nvPr userDrawn="1"/>
          </p:nvSpPr>
          <p:spPr bwMode="gray">
            <a:xfrm>
              <a:off x="1988" y="355"/>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11275" name="Freeform 11"/>
            <p:cNvSpPr>
              <a:spLocks/>
            </p:cNvSpPr>
            <p:nvPr userDrawn="1"/>
          </p:nvSpPr>
          <p:spPr bwMode="gray">
            <a:xfrm>
              <a:off x="1993" y="359"/>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11276" name="Freeform 12"/>
            <p:cNvSpPr>
              <a:spLocks/>
            </p:cNvSpPr>
            <p:nvPr userDrawn="1"/>
          </p:nvSpPr>
          <p:spPr bwMode="gray">
            <a:xfrm>
              <a:off x="1395" y="101"/>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11277" name="Freeform 13"/>
            <p:cNvSpPr>
              <a:spLocks/>
            </p:cNvSpPr>
            <p:nvPr userDrawn="1"/>
          </p:nvSpPr>
          <p:spPr bwMode="gray">
            <a:xfrm>
              <a:off x="1303" y="159"/>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11278" name="Freeform 14"/>
            <p:cNvSpPr>
              <a:spLocks/>
            </p:cNvSpPr>
            <p:nvPr userDrawn="1"/>
          </p:nvSpPr>
          <p:spPr bwMode="gray">
            <a:xfrm>
              <a:off x="1204" y="227"/>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11279" name="Freeform 15"/>
            <p:cNvSpPr>
              <a:spLocks/>
            </p:cNvSpPr>
            <p:nvPr userDrawn="1"/>
          </p:nvSpPr>
          <p:spPr bwMode="gray">
            <a:xfrm>
              <a:off x="1391" y="96"/>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11280" name="Freeform 16"/>
            <p:cNvSpPr>
              <a:spLocks/>
            </p:cNvSpPr>
            <p:nvPr userDrawn="1"/>
          </p:nvSpPr>
          <p:spPr bwMode="gray">
            <a:xfrm>
              <a:off x="1299" y="154"/>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11281" name="Freeform 17"/>
            <p:cNvSpPr>
              <a:spLocks/>
            </p:cNvSpPr>
            <p:nvPr userDrawn="1"/>
          </p:nvSpPr>
          <p:spPr bwMode="gray">
            <a:xfrm>
              <a:off x="1200" y="222"/>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11282" name="Freeform 18"/>
            <p:cNvSpPr>
              <a:spLocks/>
            </p:cNvSpPr>
            <p:nvPr userDrawn="1"/>
          </p:nvSpPr>
          <p:spPr bwMode="gray">
            <a:xfrm>
              <a:off x="1458" y="163"/>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11283" name="Freeform 19"/>
            <p:cNvSpPr>
              <a:spLocks/>
            </p:cNvSpPr>
            <p:nvPr userDrawn="1"/>
          </p:nvSpPr>
          <p:spPr bwMode="gray">
            <a:xfrm>
              <a:off x="1463" y="167"/>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11284" name="Freeform 20"/>
            <p:cNvSpPr>
              <a:spLocks/>
            </p:cNvSpPr>
            <p:nvPr userDrawn="1"/>
          </p:nvSpPr>
          <p:spPr bwMode="gray">
            <a:xfrm>
              <a:off x="820" y="293"/>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11285" name="Freeform 21"/>
            <p:cNvSpPr>
              <a:spLocks/>
            </p:cNvSpPr>
            <p:nvPr userDrawn="1"/>
          </p:nvSpPr>
          <p:spPr bwMode="gray">
            <a:xfrm>
              <a:off x="728" y="351"/>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11286" name="Freeform 22"/>
            <p:cNvSpPr>
              <a:spLocks/>
            </p:cNvSpPr>
            <p:nvPr userDrawn="1"/>
          </p:nvSpPr>
          <p:spPr bwMode="gray">
            <a:xfrm>
              <a:off x="629" y="419"/>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11287" name="Freeform 23"/>
            <p:cNvSpPr>
              <a:spLocks/>
            </p:cNvSpPr>
            <p:nvPr userDrawn="1"/>
          </p:nvSpPr>
          <p:spPr bwMode="gray">
            <a:xfrm>
              <a:off x="816" y="288"/>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11288" name="Freeform 24"/>
            <p:cNvSpPr>
              <a:spLocks/>
            </p:cNvSpPr>
            <p:nvPr userDrawn="1"/>
          </p:nvSpPr>
          <p:spPr bwMode="gray">
            <a:xfrm>
              <a:off x="724" y="346"/>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11289" name="Freeform 25"/>
            <p:cNvSpPr>
              <a:spLocks/>
            </p:cNvSpPr>
            <p:nvPr userDrawn="1"/>
          </p:nvSpPr>
          <p:spPr bwMode="gray">
            <a:xfrm>
              <a:off x="625" y="414"/>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11290" name="Freeform 26"/>
            <p:cNvSpPr>
              <a:spLocks/>
            </p:cNvSpPr>
            <p:nvPr userDrawn="1"/>
          </p:nvSpPr>
          <p:spPr bwMode="gray">
            <a:xfrm>
              <a:off x="883" y="355"/>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11291" name="Freeform 27"/>
            <p:cNvSpPr>
              <a:spLocks/>
            </p:cNvSpPr>
            <p:nvPr userDrawn="1"/>
          </p:nvSpPr>
          <p:spPr bwMode="gray">
            <a:xfrm>
              <a:off x="888" y="359"/>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11292" name="Freeform 28"/>
            <p:cNvSpPr>
              <a:spLocks/>
            </p:cNvSpPr>
            <p:nvPr userDrawn="1"/>
          </p:nvSpPr>
          <p:spPr bwMode="gray">
            <a:xfrm>
              <a:off x="291" y="101"/>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11293" name="Freeform 29"/>
            <p:cNvSpPr>
              <a:spLocks/>
            </p:cNvSpPr>
            <p:nvPr userDrawn="1"/>
          </p:nvSpPr>
          <p:spPr bwMode="gray">
            <a:xfrm>
              <a:off x="199" y="159"/>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11294" name="Freeform 30"/>
            <p:cNvSpPr>
              <a:spLocks/>
            </p:cNvSpPr>
            <p:nvPr userDrawn="1"/>
          </p:nvSpPr>
          <p:spPr bwMode="gray">
            <a:xfrm>
              <a:off x="100" y="227"/>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11295" name="Freeform 31"/>
            <p:cNvSpPr>
              <a:spLocks/>
            </p:cNvSpPr>
            <p:nvPr userDrawn="1"/>
          </p:nvSpPr>
          <p:spPr bwMode="gray">
            <a:xfrm>
              <a:off x="287" y="96"/>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11296" name="Freeform 32"/>
            <p:cNvSpPr>
              <a:spLocks/>
            </p:cNvSpPr>
            <p:nvPr userDrawn="1"/>
          </p:nvSpPr>
          <p:spPr bwMode="gray">
            <a:xfrm>
              <a:off x="195" y="154"/>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11297" name="Freeform 33"/>
            <p:cNvSpPr>
              <a:spLocks/>
            </p:cNvSpPr>
            <p:nvPr userDrawn="1"/>
          </p:nvSpPr>
          <p:spPr bwMode="gray">
            <a:xfrm>
              <a:off x="96" y="222"/>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11298" name="Freeform 34"/>
            <p:cNvSpPr>
              <a:spLocks/>
            </p:cNvSpPr>
            <p:nvPr userDrawn="1"/>
          </p:nvSpPr>
          <p:spPr bwMode="gray">
            <a:xfrm>
              <a:off x="354" y="163"/>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11299" name="Freeform 35"/>
            <p:cNvSpPr>
              <a:spLocks/>
            </p:cNvSpPr>
            <p:nvPr userDrawn="1"/>
          </p:nvSpPr>
          <p:spPr bwMode="gray">
            <a:xfrm>
              <a:off x="359" y="167"/>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11300" name="Freeform 36"/>
            <p:cNvSpPr>
              <a:spLocks/>
            </p:cNvSpPr>
            <p:nvPr userDrawn="1"/>
          </p:nvSpPr>
          <p:spPr bwMode="gray">
            <a:xfrm>
              <a:off x="2499" y="101"/>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11301" name="Freeform 37"/>
            <p:cNvSpPr>
              <a:spLocks/>
            </p:cNvSpPr>
            <p:nvPr userDrawn="1"/>
          </p:nvSpPr>
          <p:spPr bwMode="gray">
            <a:xfrm>
              <a:off x="2407" y="159"/>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11302" name="Freeform 38"/>
            <p:cNvSpPr>
              <a:spLocks/>
            </p:cNvSpPr>
            <p:nvPr userDrawn="1"/>
          </p:nvSpPr>
          <p:spPr bwMode="gray">
            <a:xfrm>
              <a:off x="2308" y="227"/>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11303" name="Freeform 39"/>
            <p:cNvSpPr>
              <a:spLocks/>
            </p:cNvSpPr>
            <p:nvPr userDrawn="1"/>
          </p:nvSpPr>
          <p:spPr bwMode="gray">
            <a:xfrm>
              <a:off x="2495" y="96"/>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11304" name="Freeform 40"/>
            <p:cNvSpPr>
              <a:spLocks/>
            </p:cNvSpPr>
            <p:nvPr userDrawn="1"/>
          </p:nvSpPr>
          <p:spPr bwMode="gray">
            <a:xfrm>
              <a:off x="2403" y="154"/>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11305" name="Freeform 41"/>
            <p:cNvSpPr>
              <a:spLocks/>
            </p:cNvSpPr>
            <p:nvPr userDrawn="1"/>
          </p:nvSpPr>
          <p:spPr bwMode="gray">
            <a:xfrm>
              <a:off x="2304" y="222"/>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11306" name="Freeform 42"/>
            <p:cNvSpPr>
              <a:spLocks/>
            </p:cNvSpPr>
            <p:nvPr userDrawn="1"/>
          </p:nvSpPr>
          <p:spPr bwMode="gray">
            <a:xfrm>
              <a:off x="2562" y="163"/>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11307" name="Freeform 43"/>
            <p:cNvSpPr>
              <a:spLocks/>
            </p:cNvSpPr>
            <p:nvPr userDrawn="1"/>
          </p:nvSpPr>
          <p:spPr bwMode="gray">
            <a:xfrm>
              <a:off x="2567" y="167"/>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11308" name="Freeform 44"/>
            <p:cNvSpPr>
              <a:spLocks/>
            </p:cNvSpPr>
            <p:nvPr userDrawn="1"/>
          </p:nvSpPr>
          <p:spPr bwMode="gray">
            <a:xfrm>
              <a:off x="3027" y="293"/>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11309" name="Freeform 45"/>
            <p:cNvSpPr>
              <a:spLocks/>
            </p:cNvSpPr>
            <p:nvPr userDrawn="1"/>
          </p:nvSpPr>
          <p:spPr bwMode="gray">
            <a:xfrm>
              <a:off x="2935" y="351"/>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11310" name="Freeform 46"/>
            <p:cNvSpPr>
              <a:spLocks/>
            </p:cNvSpPr>
            <p:nvPr userDrawn="1"/>
          </p:nvSpPr>
          <p:spPr bwMode="gray">
            <a:xfrm>
              <a:off x="2836" y="419"/>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11311" name="Freeform 47"/>
            <p:cNvSpPr>
              <a:spLocks/>
            </p:cNvSpPr>
            <p:nvPr userDrawn="1"/>
          </p:nvSpPr>
          <p:spPr bwMode="gray">
            <a:xfrm>
              <a:off x="3023" y="288"/>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11312" name="Freeform 48"/>
            <p:cNvSpPr>
              <a:spLocks/>
            </p:cNvSpPr>
            <p:nvPr userDrawn="1"/>
          </p:nvSpPr>
          <p:spPr bwMode="gray">
            <a:xfrm>
              <a:off x="2931" y="346"/>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11313" name="Freeform 49"/>
            <p:cNvSpPr>
              <a:spLocks/>
            </p:cNvSpPr>
            <p:nvPr userDrawn="1"/>
          </p:nvSpPr>
          <p:spPr bwMode="gray">
            <a:xfrm>
              <a:off x="2832" y="414"/>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11314" name="Freeform 50"/>
            <p:cNvSpPr>
              <a:spLocks/>
            </p:cNvSpPr>
            <p:nvPr userDrawn="1"/>
          </p:nvSpPr>
          <p:spPr bwMode="gray">
            <a:xfrm>
              <a:off x="3090" y="355"/>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11315" name="Freeform 51"/>
            <p:cNvSpPr>
              <a:spLocks/>
            </p:cNvSpPr>
            <p:nvPr userDrawn="1"/>
          </p:nvSpPr>
          <p:spPr bwMode="gray">
            <a:xfrm>
              <a:off x="3095" y="359"/>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11316" name="Freeform 52"/>
            <p:cNvSpPr>
              <a:spLocks/>
            </p:cNvSpPr>
            <p:nvPr userDrawn="1"/>
          </p:nvSpPr>
          <p:spPr bwMode="gray">
            <a:xfrm>
              <a:off x="3603" y="101"/>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11317" name="Freeform 53"/>
            <p:cNvSpPr>
              <a:spLocks/>
            </p:cNvSpPr>
            <p:nvPr userDrawn="1"/>
          </p:nvSpPr>
          <p:spPr bwMode="gray">
            <a:xfrm>
              <a:off x="3511" y="159"/>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11318" name="Freeform 54"/>
            <p:cNvSpPr>
              <a:spLocks/>
            </p:cNvSpPr>
            <p:nvPr userDrawn="1"/>
          </p:nvSpPr>
          <p:spPr bwMode="gray">
            <a:xfrm>
              <a:off x="3412" y="227"/>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11319" name="Freeform 55"/>
            <p:cNvSpPr>
              <a:spLocks/>
            </p:cNvSpPr>
            <p:nvPr userDrawn="1"/>
          </p:nvSpPr>
          <p:spPr bwMode="gray">
            <a:xfrm>
              <a:off x="3599" y="96"/>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11320" name="Freeform 56"/>
            <p:cNvSpPr>
              <a:spLocks/>
            </p:cNvSpPr>
            <p:nvPr userDrawn="1"/>
          </p:nvSpPr>
          <p:spPr bwMode="gray">
            <a:xfrm>
              <a:off x="3507" y="154"/>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11321" name="Freeform 57"/>
            <p:cNvSpPr>
              <a:spLocks/>
            </p:cNvSpPr>
            <p:nvPr userDrawn="1"/>
          </p:nvSpPr>
          <p:spPr bwMode="gray">
            <a:xfrm>
              <a:off x="3408" y="222"/>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11322" name="Freeform 58"/>
            <p:cNvSpPr>
              <a:spLocks/>
            </p:cNvSpPr>
            <p:nvPr userDrawn="1"/>
          </p:nvSpPr>
          <p:spPr bwMode="gray">
            <a:xfrm>
              <a:off x="3666" y="163"/>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11323" name="Freeform 59"/>
            <p:cNvSpPr>
              <a:spLocks/>
            </p:cNvSpPr>
            <p:nvPr userDrawn="1"/>
          </p:nvSpPr>
          <p:spPr bwMode="gray">
            <a:xfrm>
              <a:off x="3671" y="167"/>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11324" name="Freeform 60"/>
            <p:cNvSpPr>
              <a:spLocks/>
            </p:cNvSpPr>
            <p:nvPr userDrawn="1"/>
          </p:nvSpPr>
          <p:spPr bwMode="gray">
            <a:xfrm>
              <a:off x="4131" y="293"/>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11325" name="Freeform 61"/>
            <p:cNvSpPr>
              <a:spLocks/>
            </p:cNvSpPr>
            <p:nvPr userDrawn="1"/>
          </p:nvSpPr>
          <p:spPr bwMode="gray">
            <a:xfrm>
              <a:off x="4039" y="351"/>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11326" name="Freeform 62"/>
            <p:cNvSpPr>
              <a:spLocks/>
            </p:cNvSpPr>
            <p:nvPr userDrawn="1"/>
          </p:nvSpPr>
          <p:spPr bwMode="gray">
            <a:xfrm>
              <a:off x="3940" y="419"/>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11327" name="Freeform 63"/>
            <p:cNvSpPr>
              <a:spLocks/>
            </p:cNvSpPr>
            <p:nvPr userDrawn="1"/>
          </p:nvSpPr>
          <p:spPr bwMode="gray">
            <a:xfrm>
              <a:off x="4127" y="288"/>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11328" name="Freeform 64"/>
            <p:cNvSpPr>
              <a:spLocks/>
            </p:cNvSpPr>
            <p:nvPr userDrawn="1"/>
          </p:nvSpPr>
          <p:spPr bwMode="gray">
            <a:xfrm>
              <a:off x="4035" y="346"/>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11329" name="Freeform 65"/>
            <p:cNvSpPr>
              <a:spLocks/>
            </p:cNvSpPr>
            <p:nvPr userDrawn="1"/>
          </p:nvSpPr>
          <p:spPr bwMode="gray">
            <a:xfrm>
              <a:off x="3936" y="414"/>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11330" name="Freeform 66"/>
            <p:cNvSpPr>
              <a:spLocks/>
            </p:cNvSpPr>
            <p:nvPr userDrawn="1"/>
          </p:nvSpPr>
          <p:spPr bwMode="gray">
            <a:xfrm>
              <a:off x="4194" y="355"/>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11331" name="Freeform 67"/>
            <p:cNvSpPr>
              <a:spLocks/>
            </p:cNvSpPr>
            <p:nvPr userDrawn="1"/>
          </p:nvSpPr>
          <p:spPr bwMode="gray">
            <a:xfrm>
              <a:off x="4199" y="359"/>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11332" name="Freeform 68"/>
            <p:cNvSpPr>
              <a:spLocks/>
            </p:cNvSpPr>
            <p:nvPr userDrawn="1"/>
          </p:nvSpPr>
          <p:spPr bwMode="gray">
            <a:xfrm>
              <a:off x="4707" y="101"/>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11333" name="Freeform 69"/>
            <p:cNvSpPr>
              <a:spLocks/>
            </p:cNvSpPr>
            <p:nvPr userDrawn="1"/>
          </p:nvSpPr>
          <p:spPr bwMode="gray">
            <a:xfrm>
              <a:off x="4615" y="159"/>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11334" name="Freeform 70"/>
            <p:cNvSpPr>
              <a:spLocks/>
            </p:cNvSpPr>
            <p:nvPr userDrawn="1"/>
          </p:nvSpPr>
          <p:spPr bwMode="gray">
            <a:xfrm>
              <a:off x="4516" y="227"/>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11335" name="Freeform 71"/>
            <p:cNvSpPr>
              <a:spLocks/>
            </p:cNvSpPr>
            <p:nvPr userDrawn="1"/>
          </p:nvSpPr>
          <p:spPr bwMode="gray">
            <a:xfrm>
              <a:off x="4703" y="96"/>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11336" name="Freeform 72"/>
            <p:cNvSpPr>
              <a:spLocks/>
            </p:cNvSpPr>
            <p:nvPr userDrawn="1"/>
          </p:nvSpPr>
          <p:spPr bwMode="gray">
            <a:xfrm>
              <a:off x="4611" y="154"/>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11337" name="Freeform 73"/>
            <p:cNvSpPr>
              <a:spLocks/>
            </p:cNvSpPr>
            <p:nvPr userDrawn="1"/>
          </p:nvSpPr>
          <p:spPr bwMode="gray">
            <a:xfrm>
              <a:off x="4512" y="222"/>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11338" name="Freeform 74"/>
            <p:cNvSpPr>
              <a:spLocks/>
            </p:cNvSpPr>
            <p:nvPr userDrawn="1"/>
          </p:nvSpPr>
          <p:spPr bwMode="gray">
            <a:xfrm>
              <a:off x="4770" y="163"/>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11339" name="Freeform 75"/>
            <p:cNvSpPr>
              <a:spLocks/>
            </p:cNvSpPr>
            <p:nvPr userDrawn="1"/>
          </p:nvSpPr>
          <p:spPr bwMode="gray">
            <a:xfrm>
              <a:off x="4775" y="167"/>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11340" name="Freeform 76"/>
            <p:cNvSpPr>
              <a:spLocks/>
            </p:cNvSpPr>
            <p:nvPr userDrawn="1"/>
          </p:nvSpPr>
          <p:spPr bwMode="gray">
            <a:xfrm>
              <a:off x="5235" y="293"/>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11341" name="Freeform 77"/>
            <p:cNvSpPr>
              <a:spLocks/>
            </p:cNvSpPr>
            <p:nvPr userDrawn="1"/>
          </p:nvSpPr>
          <p:spPr bwMode="gray">
            <a:xfrm>
              <a:off x="5143" y="351"/>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11342" name="Freeform 78"/>
            <p:cNvSpPr>
              <a:spLocks/>
            </p:cNvSpPr>
            <p:nvPr userDrawn="1"/>
          </p:nvSpPr>
          <p:spPr bwMode="gray">
            <a:xfrm>
              <a:off x="5044" y="419"/>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11343" name="Freeform 79"/>
            <p:cNvSpPr>
              <a:spLocks/>
            </p:cNvSpPr>
            <p:nvPr userDrawn="1"/>
          </p:nvSpPr>
          <p:spPr bwMode="gray">
            <a:xfrm>
              <a:off x="5231" y="288"/>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11344" name="Freeform 80"/>
            <p:cNvSpPr>
              <a:spLocks/>
            </p:cNvSpPr>
            <p:nvPr userDrawn="1"/>
          </p:nvSpPr>
          <p:spPr bwMode="gray">
            <a:xfrm>
              <a:off x="5139" y="346"/>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11345" name="Freeform 81"/>
            <p:cNvSpPr>
              <a:spLocks/>
            </p:cNvSpPr>
            <p:nvPr userDrawn="1"/>
          </p:nvSpPr>
          <p:spPr bwMode="gray">
            <a:xfrm>
              <a:off x="5040" y="414"/>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11346" name="Freeform 82"/>
            <p:cNvSpPr>
              <a:spLocks/>
            </p:cNvSpPr>
            <p:nvPr userDrawn="1"/>
          </p:nvSpPr>
          <p:spPr bwMode="gray">
            <a:xfrm>
              <a:off x="5298" y="355"/>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11347" name="Freeform 83"/>
            <p:cNvSpPr>
              <a:spLocks/>
            </p:cNvSpPr>
            <p:nvPr userDrawn="1"/>
          </p:nvSpPr>
          <p:spPr bwMode="gray">
            <a:xfrm>
              <a:off x="5303" y="359"/>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grpSp>
      <p:grpSp>
        <p:nvGrpSpPr>
          <p:cNvPr id="1028" name="Group 84"/>
          <p:cNvGrpSpPr>
            <a:grpSpLocks/>
          </p:cNvGrpSpPr>
          <p:nvPr/>
        </p:nvGrpSpPr>
        <p:grpSpPr bwMode="auto">
          <a:xfrm>
            <a:off x="838200" y="1143000"/>
            <a:ext cx="7696200" cy="533400"/>
            <a:chOff x="480" y="1632"/>
            <a:chExt cx="4848" cy="336"/>
          </a:xfrm>
        </p:grpSpPr>
        <p:sp>
          <p:nvSpPr>
            <p:cNvPr id="11349" name="Freeform 85"/>
            <p:cNvSpPr>
              <a:spLocks/>
            </p:cNvSpPr>
            <p:nvPr userDrawn="1"/>
          </p:nvSpPr>
          <p:spPr bwMode="gray">
            <a:xfrm>
              <a:off x="480" y="1824"/>
              <a:ext cx="4678" cy="71"/>
            </a:xfrm>
            <a:custGeom>
              <a:avLst/>
              <a:gdLst/>
              <a:ahLst/>
              <a:cxnLst>
                <a:cxn ang="0">
                  <a:pos x="4822" y="84"/>
                </a:cxn>
                <a:cxn ang="0">
                  <a:pos x="114" y="87"/>
                </a:cxn>
                <a:cxn ang="0">
                  <a:pos x="66" y="80"/>
                </a:cxn>
                <a:cxn ang="0">
                  <a:pos x="28" y="73"/>
                </a:cxn>
                <a:cxn ang="0">
                  <a:pos x="7" y="59"/>
                </a:cxn>
                <a:cxn ang="0">
                  <a:pos x="0" y="52"/>
                </a:cxn>
                <a:cxn ang="0">
                  <a:pos x="0" y="42"/>
                </a:cxn>
                <a:cxn ang="0">
                  <a:pos x="0" y="35"/>
                </a:cxn>
                <a:cxn ang="0">
                  <a:pos x="4" y="28"/>
                </a:cxn>
                <a:cxn ang="0">
                  <a:pos x="24" y="14"/>
                </a:cxn>
                <a:cxn ang="0">
                  <a:pos x="59" y="7"/>
                </a:cxn>
                <a:cxn ang="0">
                  <a:pos x="111" y="0"/>
                </a:cxn>
                <a:cxn ang="0">
                  <a:pos x="4812" y="0"/>
                </a:cxn>
                <a:cxn ang="0">
                  <a:pos x="4822" y="84"/>
                </a:cxn>
              </a:cxnLst>
              <a:rect l="0" t="0" r="r" b="b"/>
              <a:pathLst>
                <a:path w="4822" h="87">
                  <a:moveTo>
                    <a:pt x="4822" y="84"/>
                  </a:moveTo>
                  <a:lnTo>
                    <a:pt x="114" y="87"/>
                  </a:lnTo>
                  <a:lnTo>
                    <a:pt x="66" y="80"/>
                  </a:lnTo>
                  <a:lnTo>
                    <a:pt x="28" y="73"/>
                  </a:lnTo>
                  <a:lnTo>
                    <a:pt x="7" y="59"/>
                  </a:lnTo>
                  <a:lnTo>
                    <a:pt x="0" y="52"/>
                  </a:lnTo>
                  <a:lnTo>
                    <a:pt x="0" y="42"/>
                  </a:lnTo>
                  <a:lnTo>
                    <a:pt x="0" y="35"/>
                  </a:lnTo>
                  <a:lnTo>
                    <a:pt x="4" y="28"/>
                  </a:lnTo>
                  <a:lnTo>
                    <a:pt x="24" y="14"/>
                  </a:lnTo>
                  <a:lnTo>
                    <a:pt x="59" y="7"/>
                  </a:lnTo>
                  <a:lnTo>
                    <a:pt x="111" y="0"/>
                  </a:lnTo>
                  <a:lnTo>
                    <a:pt x="4812" y="0"/>
                  </a:lnTo>
                  <a:lnTo>
                    <a:pt x="4822" y="84"/>
                  </a:lnTo>
                  <a:close/>
                </a:path>
              </a:pathLst>
            </a:custGeom>
            <a:gradFill rotWithShape="0">
              <a:gsLst>
                <a:gs pos="0">
                  <a:schemeClr val="accent2"/>
                </a:gs>
                <a:gs pos="50000">
                  <a:schemeClr val="accent2">
                    <a:gamma/>
                    <a:tint val="33725"/>
                    <a:invGamma/>
                  </a:schemeClr>
                </a:gs>
                <a:gs pos="100000">
                  <a:schemeClr val="accent2"/>
                </a:gs>
              </a:gsLst>
              <a:lin ang="5400000" scaled="1"/>
            </a:gradFill>
            <a:ln w="9525">
              <a:noFill/>
              <a:round/>
              <a:headEnd/>
              <a:tailEnd/>
            </a:ln>
          </p:spPr>
          <p:txBody>
            <a:bodyPr/>
            <a:lstStyle/>
            <a:p>
              <a:pPr>
                <a:defRPr/>
              </a:pPr>
              <a:endParaRPr lang="en-US"/>
            </a:p>
          </p:txBody>
        </p:sp>
        <p:grpSp>
          <p:nvGrpSpPr>
            <p:cNvPr id="1035" name="Group 86"/>
            <p:cNvGrpSpPr>
              <a:grpSpLocks/>
            </p:cNvGrpSpPr>
            <p:nvPr userDrawn="1"/>
          </p:nvGrpSpPr>
          <p:grpSpPr bwMode="auto">
            <a:xfrm>
              <a:off x="4992" y="1632"/>
              <a:ext cx="336" cy="336"/>
              <a:chOff x="4848" y="672"/>
              <a:chExt cx="432" cy="432"/>
            </a:xfrm>
          </p:grpSpPr>
          <p:sp>
            <p:nvSpPr>
              <p:cNvPr id="11351" name="Oval 87"/>
              <p:cNvSpPr>
                <a:spLocks noChangeArrowheads="1"/>
              </p:cNvSpPr>
              <p:nvPr userDrawn="1"/>
            </p:nvSpPr>
            <p:spPr bwMode="gray">
              <a:xfrm>
                <a:off x="4848" y="672"/>
                <a:ext cx="432" cy="432"/>
              </a:xfrm>
              <a:prstGeom prst="ellipse">
                <a:avLst/>
              </a:prstGeom>
              <a:gradFill rotWithShape="0">
                <a:gsLst>
                  <a:gs pos="0">
                    <a:srgbClr val="FFFFFF"/>
                  </a:gs>
                  <a:gs pos="100000">
                    <a:schemeClr val="accent1"/>
                  </a:gs>
                </a:gsLst>
                <a:lin ang="2700000" scaled="1"/>
              </a:gradFill>
              <a:ln w="9525">
                <a:noFill/>
                <a:round/>
                <a:headEnd/>
                <a:tailEnd/>
              </a:ln>
              <a:effectLst/>
            </p:spPr>
            <p:txBody>
              <a:bodyPr wrap="none" anchor="ctr"/>
              <a:lstStyle/>
              <a:p>
                <a:pPr>
                  <a:defRPr/>
                </a:pPr>
                <a:endParaRPr lang="en-US"/>
              </a:p>
            </p:txBody>
          </p:sp>
          <p:sp>
            <p:nvSpPr>
              <p:cNvPr id="11352" name="Oval 88"/>
              <p:cNvSpPr>
                <a:spLocks noChangeArrowheads="1"/>
              </p:cNvSpPr>
              <p:nvPr userDrawn="1"/>
            </p:nvSpPr>
            <p:spPr bwMode="gray">
              <a:xfrm>
                <a:off x="4896" y="720"/>
                <a:ext cx="337" cy="337"/>
              </a:xfrm>
              <a:prstGeom prst="ellipse">
                <a:avLst/>
              </a:prstGeom>
              <a:solidFill>
                <a:schemeClr val="accent1"/>
              </a:solidFill>
              <a:ln w="9525">
                <a:noFill/>
                <a:round/>
                <a:headEnd/>
                <a:tailEnd/>
              </a:ln>
              <a:effectLst/>
            </p:spPr>
            <p:txBody>
              <a:bodyPr wrap="none" anchor="ctr"/>
              <a:lstStyle/>
              <a:p>
                <a:pPr>
                  <a:defRPr/>
                </a:pPr>
                <a:endParaRPr lang="en-US"/>
              </a:p>
            </p:txBody>
          </p:sp>
          <p:sp>
            <p:nvSpPr>
              <p:cNvPr id="11353" name="Oval 89"/>
              <p:cNvSpPr>
                <a:spLocks noChangeArrowheads="1"/>
              </p:cNvSpPr>
              <p:nvPr userDrawn="1"/>
            </p:nvSpPr>
            <p:spPr bwMode="gray">
              <a:xfrm>
                <a:off x="4992" y="816"/>
                <a:ext cx="144" cy="144"/>
              </a:xfrm>
              <a:prstGeom prst="ellipse">
                <a:avLst/>
              </a:prstGeom>
              <a:gradFill rotWithShape="0">
                <a:gsLst>
                  <a:gs pos="0">
                    <a:schemeClr val="bg1"/>
                  </a:gs>
                  <a:gs pos="100000">
                    <a:schemeClr val="hlink"/>
                  </a:gs>
                </a:gsLst>
                <a:lin ang="2700000" scaled="1"/>
              </a:gradFill>
              <a:ln w="9525">
                <a:noFill/>
                <a:round/>
                <a:headEnd/>
                <a:tailEnd/>
              </a:ln>
              <a:effectLst/>
            </p:spPr>
            <p:txBody>
              <a:bodyPr wrap="none" anchor="ctr"/>
              <a:lstStyle/>
              <a:p>
                <a:pPr>
                  <a:defRPr/>
                </a:pPr>
                <a:endParaRPr lang="en-US"/>
              </a:p>
            </p:txBody>
          </p:sp>
          <p:sp>
            <p:nvSpPr>
              <p:cNvPr id="11354" name="Freeform 90"/>
              <p:cNvSpPr>
                <a:spLocks/>
              </p:cNvSpPr>
              <p:nvPr userDrawn="1"/>
            </p:nvSpPr>
            <p:spPr bwMode="gray">
              <a:xfrm flipH="1">
                <a:off x="5061" y="888"/>
                <a:ext cx="144" cy="141"/>
              </a:xfrm>
              <a:custGeom>
                <a:avLst/>
                <a:gdLst/>
                <a:ahLst/>
                <a:cxnLst>
                  <a:cxn ang="0">
                    <a:pos x="477" y="627"/>
                  </a:cxn>
                  <a:cxn ang="0">
                    <a:pos x="571" y="686"/>
                  </a:cxn>
                  <a:cxn ang="0">
                    <a:pos x="651" y="893"/>
                  </a:cxn>
                  <a:cxn ang="0">
                    <a:pos x="883" y="1041"/>
                  </a:cxn>
                  <a:cxn ang="0">
                    <a:pos x="1072" y="907"/>
                  </a:cxn>
                  <a:cxn ang="0">
                    <a:pos x="805" y="876"/>
                  </a:cxn>
                  <a:cxn ang="0">
                    <a:pos x="555" y="521"/>
                  </a:cxn>
                  <a:cxn ang="0">
                    <a:pos x="243" y="372"/>
                  </a:cxn>
                  <a:cxn ang="0">
                    <a:pos x="115" y="201"/>
                  </a:cxn>
                  <a:cxn ang="0">
                    <a:pos x="160" y="0"/>
                  </a:cxn>
                  <a:cxn ang="0">
                    <a:pos x="12" y="264"/>
                  </a:cxn>
                  <a:cxn ang="0">
                    <a:pos x="172" y="452"/>
                  </a:cxn>
                  <a:cxn ang="0">
                    <a:pos x="447" y="546"/>
                  </a:cxn>
                  <a:cxn ang="0">
                    <a:pos x="268" y="734"/>
                  </a:cxn>
                  <a:cxn ang="0">
                    <a:pos x="345" y="869"/>
                  </a:cxn>
                  <a:cxn ang="0">
                    <a:pos x="534" y="839"/>
                  </a:cxn>
                  <a:cxn ang="0">
                    <a:pos x="385" y="785"/>
                  </a:cxn>
                  <a:cxn ang="0">
                    <a:pos x="381" y="674"/>
                  </a:cxn>
                  <a:cxn ang="0">
                    <a:pos x="477" y="627"/>
                  </a:cxn>
                </a:cxnLst>
                <a:rect l="0" t="0" r="r" b="b"/>
                <a:pathLst>
                  <a:path w="1072" h="1047">
                    <a:moveTo>
                      <a:pt x="477" y="627"/>
                    </a:moveTo>
                    <a:cubicBezTo>
                      <a:pt x="503" y="632"/>
                      <a:pt x="542" y="644"/>
                      <a:pt x="571" y="686"/>
                    </a:cubicBezTo>
                    <a:cubicBezTo>
                      <a:pt x="600" y="730"/>
                      <a:pt x="616" y="783"/>
                      <a:pt x="651" y="893"/>
                    </a:cubicBezTo>
                    <a:cubicBezTo>
                      <a:pt x="686" y="1003"/>
                      <a:pt x="793" y="1047"/>
                      <a:pt x="883" y="1041"/>
                    </a:cubicBezTo>
                    <a:cubicBezTo>
                      <a:pt x="973" y="1035"/>
                      <a:pt x="1054" y="963"/>
                      <a:pt x="1072" y="907"/>
                    </a:cubicBezTo>
                    <a:cubicBezTo>
                      <a:pt x="1003" y="927"/>
                      <a:pt x="892" y="939"/>
                      <a:pt x="805" y="876"/>
                    </a:cubicBezTo>
                    <a:cubicBezTo>
                      <a:pt x="723" y="817"/>
                      <a:pt x="675" y="631"/>
                      <a:pt x="555" y="521"/>
                    </a:cubicBezTo>
                    <a:cubicBezTo>
                      <a:pt x="451" y="421"/>
                      <a:pt x="304" y="397"/>
                      <a:pt x="243" y="372"/>
                    </a:cubicBezTo>
                    <a:cubicBezTo>
                      <a:pt x="182" y="347"/>
                      <a:pt x="120" y="267"/>
                      <a:pt x="115" y="201"/>
                    </a:cubicBezTo>
                    <a:cubicBezTo>
                      <a:pt x="110" y="135"/>
                      <a:pt x="135" y="55"/>
                      <a:pt x="160" y="0"/>
                    </a:cubicBezTo>
                    <a:cubicBezTo>
                      <a:pt x="60" y="52"/>
                      <a:pt x="0" y="162"/>
                      <a:pt x="12" y="264"/>
                    </a:cubicBezTo>
                    <a:cubicBezTo>
                      <a:pt x="24" y="366"/>
                      <a:pt x="88" y="419"/>
                      <a:pt x="172" y="452"/>
                    </a:cubicBezTo>
                    <a:cubicBezTo>
                      <a:pt x="256" y="485"/>
                      <a:pt x="392" y="479"/>
                      <a:pt x="447" y="546"/>
                    </a:cubicBezTo>
                    <a:cubicBezTo>
                      <a:pt x="309" y="591"/>
                      <a:pt x="268" y="673"/>
                      <a:pt x="268" y="734"/>
                    </a:cubicBezTo>
                    <a:cubicBezTo>
                      <a:pt x="268" y="795"/>
                      <a:pt x="303" y="851"/>
                      <a:pt x="345" y="869"/>
                    </a:cubicBezTo>
                    <a:cubicBezTo>
                      <a:pt x="387" y="887"/>
                      <a:pt x="475" y="895"/>
                      <a:pt x="534" y="839"/>
                    </a:cubicBezTo>
                    <a:cubicBezTo>
                      <a:pt x="459" y="840"/>
                      <a:pt x="416" y="828"/>
                      <a:pt x="385" y="785"/>
                    </a:cubicBezTo>
                    <a:cubicBezTo>
                      <a:pt x="354" y="742"/>
                      <a:pt x="363" y="701"/>
                      <a:pt x="381" y="674"/>
                    </a:cubicBezTo>
                    <a:cubicBezTo>
                      <a:pt x="399" y="647"/>
                      <a:pt x="451" y="622"/>
                      <a:pt x="477" y="627"/>
                    </a:cubicBezTo>
                    <a:close/>
                  </a:path>
                </a:pathLst>
              </a:custGeom>
              <a:solidFill>
                <a:schemeClr val="bg1"/>
              </a:solidFill>
              <a:ln w="3175">
                <a:noFill/>
                <a:prstDash val="solid"/>
                <a:round/>
                <a:headEnd/>
                <a:tailEnd/>
              </a:ln>
            </p:spPr>
            <p:txBody>
              <a:bodyPr/>
              <a:lstStyle/>
              <a:p>
                <a:pPr>
                  <a:defRPr/>
                </a:pPr>
                <a:endParaRPr lang="en-US"/>
              </a:p>
            </p:txBody>
          </p:sp>
          <p:sp>
            <p:nvSpPr>
              <p:cNvPr id="11355" name="Freeform 91"/>
              <p:cNvSpPr>
                <a:spLocks/>
              </p:cNvSpPr>
              <p:nvPr userDrawn="1"/>
            </p:nvSpPr>
            <p:spPr bwMode="gray">
              <a:xfrm>
                <a:off x="4921" y="888"/>
                <a:ext cx="144" cy="141"/>
              </a:xfrm>
              <a:custGeom>
                <a:avLst/>
                <a:gdLst/>
                <a:ahLst/>
                <a:cxnLst>
                  <a:cxn ang="0">
                    <a:pos x="477" y="627"/>
                  </a:cxn>
                  <a:cxn ang="0">
                    <a:pos x="571" y="686"/>
                  </a:cxn>
                  <a:cxn ang="0">
                    <a:pos x="651" y="893"/>
                  </a:cxn>
                  <a:cxn ang="0">
                    <a:pos x="883" y="1041"/>
                  </a:cxn>
                  <a:cxn ang="0">
                    <a:pos x="1072" y="907"/>
                  </a:cxn>
                  <a:cxn ang="0">
                    <a:pos x="805" y="876"/>
                  </a:cxn>
                  <a:cxn ang="0">
                    <a:pos x="555" y="521"/>
                  </a:cxn>
                  <a:cxn ang="0">
                    <a:pos x="243" y="372"/>
                  </a:cxn>
                  <a:cxn ang="0">
                    <a:pos x="115" y="201"/>
                  </a:cxn>
                  <a:cxn ang="0">
                    <a:pos x="160" y="0"/>
                  </a:cxn>
                  <a:cxn ang="0">
                    <a:pos x="12" y="264"/>
                  </a:cxn>
                  <a:cxn ang="0">
                    <a:pos x="172" y="452"/>
                  </a:cxn>
                  <a:cxn ang="0">
                    <a:pos x="447" y="546"/>
                  </a:cxn>
                  <a:cxn ang="0">
                    <a:pos x="268" y="734"/>
                  </a:cxn>
                  <a:cxn ang="0">
                    <a:pos x="345" y="869"/>
                  </a:cxn>
                  <a:cxn ang="0">
                    <a:pos x="534" y="839"/>
                  </a:cxn>
                  <a:cxn ang="0">
                    <a:pos x="385" y="785"/>
                  </a:cxn>
                  <a:cxn ang="0">
                    <a:pos x="381" y="674"/>
                  </a:cxn>
                  <a:cxn ang="0">
                    <a:pos x="477" y="627"/>
                  </a:cxn>
                </a:cxnLst>
                <a:rect l="0" t="0" r="r" b="b"/>
                <a:pathLst>
                  <a:path w="1072" h="1047">
                    <a:moveTo>
                      <a:pt x="477" y="627"/>
                    </a:moveTo>
                    <a:cubicBezTo>
                      <a:pt x="503" y="632"/>
                      <a:pt x="542" y="644"/>
                      <a:pt x="571" y="686"/>
                    </a:cubicBezTo>
                    <a:cubicBezTo>
                      <a:pt x="600" y="730"/>
                      <a:pt x="616" y="783"/>
                      <a:pt x="651" y="893"/>
                    </a:cubicBezTo>
                    <a:cubicBezTo>
                      <a:pt x="686" y="1003"/>
                      <a:pt x="793" y="1047"/>
                      <a:pt x="883" y="1041"/>
                    </a:cubicBezTo>
                    <a:cubicBezTo>
                      <a:pt x="973" y="1035"/>
                      <a:pt x="1054" y="963"/>
                      <a:pt x="1072" y="907"/>
                    </a:cubicBezTo>
                    <a:cubicBezTo>
                      <a:pt x="1003" y="927"/>
                      <a:pt x="892" y="939"/>
                      <a:pt x="805" y="876"/>
                    </a:cubicBezTo>
                    <a:cubicBezTo>
                      <a:pt x="723" y="817"/>
                      <a:pt x="675" y="631"/>
                      <a:pt x="555" y="521"/>
                    </a:cubicBezTo>
                    <a:cubicBezTo>
                      <a:pt x="451" y="421"/>
                      <a:pt x="304" y="397"/>
                      <a:pt x="243" y="372"/>
                    </a:cubicBezTo>
                    <a:cubicBezTo>
                      <a:pt x="182" y="347"/>
                      <a:pt x="120" y="267"/>
                      <a:pt x="115" y="201"/>
                    </a:cubicBezTo>
                    <a:cubicBezTo>
                      <a:pt x="110" y="135"/>
                      <a:pt x="135" y="55"/>
                      <a:pt x="160" y="0"/>
                    </a:cubicBezTo>
                    <a:cubicBezTo>
                      <a:pt x="60" y="52"/>
                      <a:pt x="0" y="162"/>
                      <a:pt x="12" y="264"/>
                    </a:cubicBezTo>
                    <a:cubicBezTo>
                      <a:pt x="24" y="366"/>
                      <a:pt x="88" y="419"/>
                      <a:pt x="172" y="452"/>
                    </a:cubicBezTo>
                    <a:cubicBezTo>
                      <a:pt x="256" y="485"/>
                      <a:pt x="392" y="479"/>
                      <a:pt x="447" y="546"/>
                    </a:cubicBezTo>
                    <a:cubicBezTo>
                      <a:pt x="309" y="591"/>
                      <a:pt x="268" y="673"/>
                      <a:pt x="268" y="734"/>
                    </a:cubicBezTo>
                    <a:cubicBezTo>
                      <a:pt x="268" y="795"/>
                      <a:pt x="303" y="851"/>
                      <a:pt x="345" y="869"/>
                    </a:cubicBezTo>
                    <a:cubicBezTo>
                      <a:pt x="387" y="887"/>
                      <a:pt x="475" y="895"/>
                      <a:pt x="534" y="839"/>
                    </a:cubicBezTo>
                    <a:cubicBezTo>
                      <a:pt x="459" y="840"/>
                      <a:pt x="416" y="828"/>
                      <a:pt x="385" y="785"/>
                    </a:cubicBezTo>
                    <a:cubicBezTo>
                      <a:pt x="354" y="742"/>
                      <a:pt x="363" y="701"/>
                      <a:pt x="381" y="674"/>
                    </a:cubicBezTo>
                    <a:cubicBezTo>
                      <a:pt x="399" y="647"/>
                      <a:pt x="451" y="622"/>
                      <a:pt x="477" y="627"/>
                    </a:cubicBezTo>
                    <a:close/>
                  </a:path>
                </a:pathLst>
              </a:custGeom>
              <a:solidFill>
                <a:schemeClr val="bg1"/>
              </a:solidFill>
              <a:ln w="3175">
                <a:noFill/>
                <a:prstDash val="solid"/>
                <a:round/>
                <a:headEnd/>
                <a:tailEnd/>
              </a:ln>
            </p:spPr>
            <p:txBody>
              <a:bodyPr/>
              <a:lstStyle/>
              <a:p>
                <a:pPr>
                  <a:defRPr/>
                </a:pPr>
                <a:endParaRPr lang="en-US"/>
              </a:p>
            </p:txBody>
          </p:sp>
          <p:sp>
            <p:nvSpPr>
              <p:cNvPr id="11356" name="Freeform 92"/>
              <p:cNvSpPr>
                <a:spLocks/>
              </p:cNvSpPr>
              <p:nvPr userDrawn="1"/>
            </p:nvSpPr>
            <p:spPr bwMode="gray">
              <a:xfrm flipH="1" flipV="1">
                <a:off x="5061" y="743"/>
                <a:ext cx="144" cy="141"/>
              </a:xfrm>
              <a:custGeom>
                <a:avLst/>
                <a:gdLst/>
                <a:ahLst/>
                <a:cxnLst>
                  <a:cxn ang="0">
                    <a:pos x="477" y="627"/>
                  </a:cxn>
                  <a:cxn ang="0">
                    <a:pos x="571" y="686"/>
                  </a:cxn>
                  <a:cxn ang="0">
                    <a:pos x="651" y="893"/>
                  </a:cxn>
                  <a:cxn ang="0">
                    <a:pos x="883" y="1041"/>
                  </a:cxn>
                  <a:cxn ang="0">
                    <a:pos x="1072" y="907"/>
                  </a:cxn>
                  <a:cxn ang="0">
                    <a:pos x="805" y="876"/>
                  </a:cxn>
                  <a:cxn ang="0">
                    <a:pos x="555" y="521"/>
                  </a:cxn>
                  <a:cxn ang="0">
                    <a:pos x="243" y="372"/>
                  </a:cxn>
                  <a:cxn ang="0">
                    <a:pos x="115" y="201"/>
                  </a:cxn>
                  <a:cxn ang="0">
                    <a:pos x="160" y="0"/>
                  </a:cxn>
                  <a:cxn ang="0">
                    <a:pos x="12" y="264"/>
                  </a:cxn>
                  <a:cxn ang="0">
                    <a:pos x="172" y="452"/>
                  </a:cxn>
                  <a:cxn ang="0">
                    <a:pos x="447" y="546"/>
                  </a:cxn>
                  <a:cxn ang="0">
                    <a:pos x="268" y="734"/>
                  </a:cxn>
                  <a:cxn ang="0">
                    <a:pos x="345" y="869"/>
                  </a:cxn>
                  <a:cxn ang="0">
                    <a:pos x="534" y="839"/>
                  </a:cxn>
                  <a:cxn ang="0">
                    <a:pos x="385" y="785"/>
                  </a:cxn>
                  <a:cxn ang="0">
                    <a:pos x="381" y="674"/>
                  </a:cxn>
                  <a:cxn ang="0">
                    <a:pos x="477" y="627"/>
                  </a:cxn>
                </a:cxnLst>
                <a:rect l="0" t="0" r="r" b="b"/>
                <a:pathLst>
                  <a:path w="1072" h="1047">
                    <a:moveTo>
                      <a:pt x="477" y="627"/>
                    </a:moveTo>
                    <a:cubicBezTo>
                      <a:pt x="503" y="632"/>
                      <a:pt x="542" y="644"/>
                      <a:pt x="571" y="686"/>
                    </a:cubicBezTo>
                    <a:cubicBezTo>
                      <a:pt x="600" y="730"/>
                      <a:pt x="616" y="783"/>
                      <a:pt x="651" y="893"/>
                    </a:cubicBezTo>
                    <a:cubicBezTo>
                      <a:pt x="686" y="1003"/>
                      <a:pt x="793" y="1047"/>
                      <a:pt x="883" y="1041"/>
                    </a:cubicBezTo>
                    <a:cubicBezTo>
                      <a:pt x="973" y="1035"/>
                      <a:pt x="1054" y="963"/>
                      <a:pt x="1072" y="907"/>
                    </a:cubicBezTo>
                    <a:cubicBezTo>
                      <a:pt x="1003" y="927"/>
                      <a:pt x="892" y="939"/>
                      <a:pt x="805" y="876"/>
                    </a:cubicBezTo>
                    <a:cubicBezTo>
                      <a:pt x="723" y="817"/>
                      <a:pt x="675" y="631"/>
                      <a:pt x="555" y="521"/>
                    </a:cubicBezTo>
                    <a:cubicBezTo>
                      <a:pt x="451" y="421"/>
                      <a:pt x="304" y="397"/>
                      <a:pt x="243" y="372"/>
                    </a:cubicBezTo>
                    <a:cubicBezTo>
                      <a:pt x="182" y="347"/>
                      <a:pt x="120" y="267"/>
                      <a:pt x="115" y="201"/>
                    </a:cubicBezTo>
                    <a:cubicBezTo>
                      <a:pt x="110" y="135"/>
                      <a:pt x="135" y="55"/>
                      <a:pt x="160" y="0"/>
                    </a:cubicBezTo>
                    <a:cubicBezTo>
                      <a:pt x="60" y="52"/>
                      <a:pt x="0" y="162"/>
                      <a:pt x="12" y="264"/>
                    </a:cubicBezTo>
                    <a:cubicBezTo>
                      <a:pt x="24" y="366"/>
                      <a:pt x="88" y="419"/>
                      <a:pt x="172" y="452"/>
                    </a:cubicBezTo>
                    <a:cubicBezTo>
                      <a:pt x="256" y="485"/>
                      <a:pt x="392" y="479"/>
                      <a:pt x="447" y="546"/>
                    </a:cubicBezTo>
                    <a:cubicBezTo>
                      <a:pt x="309" y="591"/>
                      <a:pt x="268" y="673"/>
                      <a:pt x="268" y="734"/>
                    </a:cubicBezTo>
                    <a:cubicBezTo>
                      <a:pt x="268" y="795"/>
                      <a:pt x="303" y="851"/>
                      <a:pt x="345" y="869"/>
                    </a:cubicBezTo>
                    <a:cubicBezTo>
                      <a:pt x="387" y="887"/>
                      <a:pt x="475" y="895"/>
                      <a:pt x="534" y="839"/>
                    </a:cubicBezTo>
                    <a:cubicBezTo>
                      <a:pt x="459" y="840"/>
                      <a:pt x="416" y="828"/>
                      <a:pt x="385" y="785"/>
                    </a:cubicBezTo>
                    <a:cubicBezTo>
                      <a:pt x="354" y="742"/>
                      <a:pt x="363" y="701"/>
                      <a:pt x="381" y="674"/>
                    </a:cubicBezTo>
                    <a:cubicBezTo>
                      <a:pt x="399" y="647"/>
                      <a:pt x="451" y="622"/>
                      <a:pt x="477" y="627"/>
                    </a:cubicBezTo>
                    <a:close/>
                  </a:path>
                </a:pathLst>
              </a:custGeom>
              <a:solidFill>
                <a:schemeClr val="bg1"/>
              </a:solidFill>
              <a:ln w="3175">
                <a:noFill/>
                <a:prstDash val="solid"/>
                <a:round/>
                <a:headEnd/>
                <a:tailEnd/>
              </a:ln>
            </p:spPr>
            <p:txBody>
              <a:bodyPr/>
              <a:lstStyle/>
              <a:p>
                <a:pPr>
                  <a:defRPr/>
                </a:pPr>
                <a:endParaRPr lang="en-US"/>
              </a:p>
            </p:txBody>
          </p:sp>
          <p:sp>
            <p:nvSpPr>
              <p:cNvPr id="11357" name="Freeform 93"/>
              <p:cNvSpPr>
                <a:spLocks/>
              </p:cNvSpPr>
              <p:nvPr userDrawn="1"/>
            </p:nvSpPr>
            <p:spPr bwMode="gray">
              <a:xfrm flipV="1">
                <a:off x="4921" y="743"/>
                <a:ext cx="144" cy="141"/>
              </a:xfrm>
              <a:custGeom>
                <a:avLst/>
                <a:gdLst/>
                <a:ahLst/>
                <a:cxnLst>
                  <a:cxn ang="0">
                    <a:pos x="477" y="627"/>
                  </a:cxn>
                  <a:cxn ang="0">
                    <a:pos x="571" y="686"/>
                  </a:cxn>
                  <a:cxn ang="0">
                    <a:pos x="651" y="893"/>
                  </a:cxn>
                  <a:cxn ang="0">
                    <a:pos x="883" y="1041"/>
                  </a:cxn>
                  <a:cxn ang="0">
                    <a:pos x="1072" y="907"/>
                  </a:cxn>
                  <a:cxn ang="0">
                    <a:pos x="805" y="876"/>
                  </a:cxn>
                  <a:cxn ang="0">
                    <a:pos x="555" y="521"/>
                  </a:cxn>
                  <a:cxn ang="0">
                    <a:pos x="243" y="372"/>
                  </a:cxn>
                  <a:cxn ang="0">
                    <a:pos x="115" y="201"/>
                  </a:cxn>
                  <a:cxn ang="0">
                    <a:pos x="160" y="0"/>
                  </a:cxn>
                  <a:cxn ang="0">
                    <a:pos x="12" y="264"/>
                  </a:cxn>
                  <a:cxn ang="0">
                    <a:pos x="172" y="452"/>
                  </a:cxn>
                  <a:cxn ang="0">
                    <a:pos x="447" y="546"/>
                  </a:cxn>
                  <a:cxn ang="0">
                    <a:pos x="268" y="734"/>
                  </a:cxn>
                  <a:cxn ang="0">
                    <a:pos x="345" y="869"/>
                  </a:cxn>
                  <a:cxn ang="0">
                    <a:pos x="534" y="839"/>
                  </a:cxn>
                  <a:cxn ang="0">
                    <a:pos x="385" y="785"/>
                  </a:cxn>
                  <a:cxn ang="0">
                    <a:pos x="381" y="674"/>
                  </a:cxn>
                  <a:cxn ang="0">
                    <a:pos x="477" y="627"/>
                  </a:cxn>
                </a:cxnLst>
                <a:rect l="0" t="0" r="r" b="b"/>
                <a:pathLst>
                  <a:path w="1072" h="1047">
                    <a:moveTo>
                      <a:pt x="477" y="627"/>
                    </a:moveTo>
                    <a:cubicBezTo>
                      <a:pt x="503" y="632"/>
                      <a:pt x="542" y="644"/>
                      <a:pt x="571" y="686"/>
                    </a:cubicBezTo>
                    <a:cubicBezTo>
                      <a:pt x="600" y="730"/>
                      <a:pt x="616" y="783"/>
                      <a:pt x="651" y="893"/>
                    </a:cubicBezTo>
                    <a:cubicBezTo>
                      <a:pt x="686" y="1003"/>
                      <a:pt x="793" y="1047"/>
                      <a:pt x="883" y="1041"/>
                    </a:cubicBezTo>
                    <a:cubicBezTo>
                      <a:pt x="973" y="1035"/>
                      <a:pt x="1054" y="963"/>
                      <a:pt x="1072" y="907"/>
                    </a:cubicBezTo>
                    <a:cubicBezTo>
                      <a:pt x="1003" y="927"/>
                      <a:pt x="892" y="939"/>
                      <a:pt x="805" y="876"/>
                    </a:cubicBezTo>
                    <a:cubicBezTo>
                      <a:pt x="723" y="817"/>
                      <a:pt x="675" y="631"/>
                      <a:pt x="555" y="521"/>
                    </a:cubicBezTo>
                    <a:cubicBezTo>
                      <a:pt x="451" y="421"/>
                      <a:pt x="304" y="397"/>
                      <a:pt x="243" y="372"/>
                    </a:cubicBezTo>
                    <a:cubicBezTo>
                      <a:pt x="182" y="347"/>
                      <a:pt x="120" y="267"/>
                      <a:pt x="115" y="201"/>
                    </a:cubicBezTo>
                    <a:cubicBezTo>
                      <a:pt x="110" y="135"/>
                      <a:pt x="135" y="55"/>
                      <a:pt x="160" y="0"/>
                    </a:cubicBezTo>
                    <a:cubicBezTo>
                      <a:pt x="60" y="52"/>
                      <a:pt x="0" y="162"/>
                      <a:pt x="12" y="264"/>
                    </a:cubicBezTo>
                    <a:cubicBezTo>
                      <a:pt x="24" y="366"/>
                      <a:pt x="88" y="419"/>
                      <a:pt x="172" y="452"/>
                    </a:cubicBezTo>
                    <a:cubicBezTo>
                      <a:pt x="256" y="485"/>
                      <a:pt x="392" y="479"/>
                      <a:pt x="447" y="546"/>
                    </a:cubicBezTo>
                    <a:cubicBezTo>
                      <a:pt x="309" y="591"/>
                      <a:pt x="268" y="673"/>
                      <a:pt x="268" y="734"/>
                    </a:cubicBezTo>
                    <a:cubicBezTo>
                      <a:pt x="268" y="795"/>
                      <a:pt x="303" y="851"/>
                      <a:pt x="345" y="869"/>
                    </a:cubicBezTo>
                    <a:cubicBezTo>
                      <a:pt x="387" y="887"/>
                      <a:pt x="475" y="895"/>
                      <a:pt x="534" y="839"/>
                    </a:cubicBezTo>
                    <a:cubicBezTo>
                      <a:pt x="459" y="840"/>
                      <a:pt x="416" y="828"/>
                      <a:pt x="385" y="785"/>
                    </a:cubicBezTo>
                    <a:cubicBezTo>
                      <a:pt x="354" y="742"/>
                      <a:pt x="363" y="701"/>
                      <a:pt x="381" y="674"/>
                    </a:cubicBezTo>
                    <a:cubicBezTo>
                      <a:pt x="399" y="647"/>
                      <a:pt x="451" y="622"/>
                      <a:pt x="477" y="627"/>
                    </a:cubicBezTo>
                    <a:close/>
                  </a:path>
                </a:pathLst>
              </a:custGeom>
              <a:solidFill>
                <a:schemeClr val="bg1"/>
              </a:solidFill>
              <a:ln w="3175">
                <a:noFill/>
                <a:prstDash val="solid"/>
                <a:round/>
                <a:headEnd/>
                <a:tailEnd/>
              </a:ln>
            </p:spPr>
            <p:txBody>
              <a:bodyPr/>
              <a:lstStyle/>
              <a:p>
                <a:pPr>
                  <a:defRPr/>
                </a:pPr>
                <a:endParaRPr lang="en-US"/>
              </a:p>
            </p:txBody>
          </p:sp>
        </p:grpSp>
      </p:grpSp>
      <p:sp>
        <p:nvSpPr>
          <p:cNvPr id="1029" name="Rectangle 94"/>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030" name="Rectangle 95"/>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1360" name="Rectangle 9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ea typeface="굴림" pitchFamily="34" charset="-127"/>
              </a:defRPr>
            </a:lvl1pPr>
          </a:lstStyle>
          <a:p>
            <a:pPr>
              <a:defRPr/>
            </a:pPr>
            <a:endParaRPr lang="en-US" altLang="ko-KR"/>
          </a:p>
        </p:txBody>
      </p:sp>
      <p:sp>
        <p:nvSpPr>
          <p:cNvPr id="11361" name="Rectangle 9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ea typeface="굴림" pitchFamily="34" charset="-127"/>
              </a:defRPr>
            </a:lvl1pPr>
          </a:lstStyle>
          <a:p>
            <a:pPr>
              <a:defRPr/>
            </a:pPr>
            <a:endParaRPr lang="en-US" altLang="ko-KR"/>
          </a:p>
        </p:txBody>
      </p:sp>
      <p:sp>
        <p:nvSpPr>
          <p:cNvPr id="11362" name="Rectangle 98"/>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mn-lt"/>
                <a:ea typeface="굴림" pitchFamily="34" charset="-127"/>
              </a:defRPr>
            </a:lvl1pPr>
          </a:lstStyle>
          <a:p>
            <a:pPr>
              <a:defRPr/>
            </a:pPr>
            <a:fld id="{D7081102-EFC1-447F-A5E6-4222AEC21067}" type="slidenum">
              <a:rPr lang="ko-KR" altLang="en-US"/>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712"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ransition>
    <p:split orient="ver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Garamond" pitchFamily="18" charset="0"/>
        </a:defRPr>
      </a:lvl2pPr>
      <a:lvl3pPr algn="ctr" rtl="0" eaLnBrk="0" fontAlgn="base" hangingPunct="0">
        <a:spcBef>
          <a:spcPct val="0"/>
        </a:spcBef>
        <a:spcAft>
          <a:spcPct val="0"/>
        </a:spcAft>
        <a:defRPr sz="4400">
          <a:solidFill>
            <a:schemeClr val="tx2"/>
          </a:solidFill>
          <a:latin typeface="Garamond" pitchFamily="18" charset="0"/>
        </a:defRPr>
      </a:lvl3pPr>
      <a:lvl4pPr algn="ctr" rtl="0" eaLnBrk="0" fontAlgn="base" hangingPunct="0">
        <a:spcBef>
          <a:spcPct val="0"/>
        </a:spcBef>
        <a:spcAft>
          <a:spcPct val="0"/>
        </a:spcAft>
        <a:defRPr sz="4400">
          <a:solidFill>
            <a:schemeClr val="tx2"/>
          </a:solidFill>
          <a:latin typeface="Garamond" pitchFamily="18" charset="0"/>
        </a:defRPr>
      </a:lvl4pPr>
      <a:lvl5pPr algn="ctr" rtl="0" eaLnBrk="0" fontAlgn="base" hangingPunct="0">
        <a:spcBef>
          <a:spcPct val="0"/>
        </a:spcBef>
        <a:spcAft>
          <a:spcPct val="0"/>
        </a:spcAft>
        <a:defRPr sz="4400">
          <a:solidFill>
            <a:schemeClr val="tx2"/>
          </a:solidFill>
          <a:latin typeface="Garamond" pitchFamily="18" charset="0"/>
        </a:defRPr>
      </a:lvl5pPr>
      <a:lvl6pPr marL="457200" algn="ctr" rtl="0" fontAlgn="base">
        <a:spcBef>
          <a:spcPct val="0"/>
        </a:spcBef>
        <a:spcAft>
          <a:spcPct val="0"/>
        </a:spcAft>
        <a:defRPr sz="4400">
          <a:solidFill>
            <a:schemeClr val="tx2"/>
          </a:solidFill>
          <a:latin typeface="Garamond" pitchFamily="18" charset="0"/>
        </a:defRPr>
      </a:lvl6pPr>
      <a:lvl7pPr marL="914400" algn="ctr" rtl="0" fontAlgn="base">
        <a:spcBef>
          <a:spcPct val="0"/>
        </a:spcBef>
        <a:spcAft>
          <a:spcPct val="0"/>
        </a:spcAft>
        <a:defRPr sz="4400">
          <a:solidFill>
            <a:schemeClr val="tx2"/>
          </a:solidFill>
          <a:latin typeface="Garamond" pitchFamily="18" charset="0"/>
        </a:defRPr>
      </a:lvl7pPr>
      <a:lvl8pPr marL="1371600" algn="ctr" rtl="0" fontAlgn="base">
        <a:spcBef>
          <a:spcPct val="0"/>
        </a:spcBef>
        <a:spcAft>
          <a:spcPct val="0"/>
        </a:spcAft>
        <a:defRPr sz="4400">
          <a:solidFill>
            <a:schemeClr val="tx2"/>
          </a:solidFill>
          <a:latin typeface="Garamond" pitchFamily="18" charset="0"/>
        </a:defRPr>
      </a:lvl8pPr>
      <a:lvl9pPr marL="1828800" algn="ctr" rtl="0" fontAlgn="base">
        <a:spcBef>
          <a:spcPct val="0"/>
        </a:spcBef>
        <a:spcAft>
          <a:spcPct val="0"/>
        </a:spcAft>
        <a:defRPr sz="4400">
          <a:solidFill>
            <a:schemeClr val="tx2"/>
          </a:solidFill>
          <a:latin typeface="Garamond" pitchFamily="18" charset="0"/>
        </a:defRPr>
      </a:lvl9pPr>
    </p:titleStyle>
    <p:bodyStyle>
      <a:lvl1pPr marL="447675" indent="-447675" algn="l" rtl="0" eaLnBrk="0" fontAlgn="base" hangingPunct="0">
        <a:spcBef>
          <a:spcPct val="20000"/>
        </a:spcBef>
        <a:spcAft>
          <a:spcPct val="0"/>
        </a:spcAft>
        <a:buClr>
          <a:schemeClr val="hlink"/>
        </a:buClr>
        <a:buSzPct val="70000"/>
        <a:buFont typeface="Wingdings 2" pitchFamily="18" charset="2"/>
        <a:buChar char=""/>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accent1"/>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hlink"/>
        </a:buClr>
        <a:buSzPct val="70000"/>
        <a:buFont typeface="Wingdings 2" pitchFamily="18" charset="2"/>
        <a:buChar char=""/>
        <a:defRPr sz="2400">
          <a:solidFill>
            <a:schemeClr val="tx1"/>
          </a:solidFill>
          <a:latin typeface="+mn-lt"/>
        </a:defRPr>
      </a:lvl3pPr>
      <a:lvl4pPr marL="1681163" indent="-385763" algn="l" rtl="0" eaLnBrk="0" fontAlgn="base" hangingPunct="0">
        <a:spcBef>
          <a:spcPct val="20000"/>
        </a:spcBef>
        <a:spcAft>
          <a:spcPct val="0"/>
        </a:spcAft>
        <a:buClr>
          <a:schemeClr val="accent1"/>
        </a:buClr>
        <a:buSzPct val="75000"/>
        <a:buFont typeface="Wingdings 2" pitchFamily="18" charset="2"/>
        <a:buChar char=""/>
        <a:defRPr sz="2000">
          <a:solidFill>
            <a:schemeClr val="tx1"/>
          </a:solidFill>
          <a:latin typeface="+mn-lt"/>
        </a:defRPr>
      </a:lvl4pPr>
      <a:lvl5pPr marL="2070100" indent="-387350" algn="l" rtl="0" eaLnBrk="0" fontAlgn="base" hangingPunct="0">
        <a:spcBef>
          <a:spcPct val="20000"/>
        </a:spcBef>
        <a:spcAft>
          <a:spcPct val="0"/>
        </a:spcAft>
        <a:buClr>
          <a:schemeClr val="hlink"/>
        </a:buClr>
        <a:buSzPct val="70000"/>
        <a:buFont typeface="Wingdings 2" pitchFamily="18" charset="2"/>
        <a:buChar char=""/>
        <a:defRPr sz="2000">
          <a:solidFill>
            <a:schemeClr val="tx1"/>
          </a:solidFill>
          <a:latin typeface="+mn-lt"/>
        </a:defRPr>
      </a:lvl5pPr>
      <a:lvl6pPr marL="2527300" indent="-387350" algn="l" rtl="0" fontAlgn="base">
        <a:spcBef>
          <a:spcPct val="20000"/>
        </a:spcBef>
        <a:spcAft>
          <a:spcPct val="0"/>
        </a:spcAft>
        <a:buClr>
          <a:schemeClr val="hlink"/>
        </a:buClr>
        <a:buSzPct val="70000"/>
        <a:buFont typeface="Wingdings 2" pitchFamily="18" charset="2"/>
        <a:buChar char=""/>
        <a:defRPr sz="2000">
          <a:solidFill>
            <a:schemeClr val="tx1"/>
          </a:solidFill>
          <a:latin typeface="+mn-lt"/>
        </a:defRPr>
      </a:lvl6pPr>
      <a:lvl7pPr marL="2984500" indent="-387350" algn="l" rtl="0" fontAlgn="base">
        <a:spcBef>
          <a:spcPct val="20000"/>
        </a:spcBef>
        <a:spcAft>
          <a:spcPct val="0"/>
        </a:spcAft>
        <a:buClr>
          <a:schemeClr val="hlink"/>
        </a:buClr>
        <a:buSzPct val="70000"/>
        <a:buFont typeface="Wingdings 2" pitchFamily="18" charset="2"/>
        <a:buChar char=""/>
        <a:defRPr sz="2000">
          <a:solidFill>
            <a:schemeClr val="tx1"/>
          </a:solidFill>
          <a:latin typeface="+mn-lt"/>
        </a:defRPr>
      </a:lvl7pPr>
      <a:lvl8pPr marL="3441700" indent="-387350" algn="l" rtl="0" fontAlgn="base">
        <a:spcBef>
          <a:spcPct val="20000"/>
        </a:spcBef>
        <a:spcAft>
          <a:spcPct val="0"/>
        </a:spcAft>
        <a:buClr>
          <a:schemeClr val="hlink"/>
        </a:buClr>
        <a:buSzPct val="70000"/>
        <a:buFont typeface="Wingdings 2" pitchFamily="18" charset="2"/>
        <a:buChar char=""/>
        <a:defRPr sz="2000">
          <a:solidFill>
            <a:schemeClr val="tx1"/>
          </a:solidFill>
          <a:latin typeface="+mn-lt"/>
        </a:defRPr>
      </a:lvl8pPr>
      <a:lvl9pPr marL="3898900" indent="-387350" algn="l" rtl="0" fontAlgn="base">
        <a:spcBef>
          <a:spcPct val="20000"/>
        </a:spcBef>
        <a:spcAft>
          <a:spcPct val="0"/>
        </a:spcAft>
        <a:buClr>
          <a:schemeClr val="hlink"/>
        </a:buClr>
        <a:buSzPct val="70000"/>
        <a:buFont typeface="Wingdings 2" pitchFamily="18"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7.xml"/><Relationship Id="rId5" Type="http://schemas.openxmlformats.org/officeDocument/2006/relationships/image" Target="../media/image6.wmf"/><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066800"/>
            <a:ext cx="7772400" cy="1905000"/>
          </a:xfrm>
        </p:spPr>
        <p:txBody>
          <a:bodyPr/>
          <a:lstStyle/>
          <a:p>
            <a:pPr eaLnBrk="1" hangingPunct="1">
              <a:defRPr/>
            </a:pPr>
            <a:r>
              <a:rPr lang="en-US" sz="3200" b="1" dirty="0">
                <a:effectLst>
                  <a:outerShdw blurRad="38100" dist="38100" dir="2700000" algn="tl">
                    <a:srgbClr val="C0C0C0"/>
                  </a:outerShdw>
                </a:effectLst>
                <a:latin typeface="Tahoma" charset="0"/>
              </a:rPr>
              <a:t>BASIC </a:t>
            </a:r>
            <a:r>
              <a:rPr lang="id-ID" sz="3200" b="1" dirty="0">
                <a:effectLst>
                  <a:outerShdw blurRad="38100" dist="38100" dir="2700000" algn="tl">
                    <a:srgbClr val="C0C0C0"/>
                  </a:outerShdw>
                </a:effectLst>
                <a:latin typeface="Tahoma" charset="0"/>
              </a:rPr>
              <a:t>UNDERSTANDING </a:t>
            </a:r>
            <a:r>
              <a:rPr lang="en-US" sz="3200" b="1" dirty="0">
                <a:effectLst>
                  <a:outerShdw blurRad="38100" dist="38100" dir="2700000" algn="tl">
                    <a:srgbClr val="C0C0C0"/>
                  </a:outerShdw>
                </a:effectLst>
                <a:latin typeface="Tahoma" charset="0"/>
              </a:rPr>
              <a:t>of RESEARCH</a:t>
            </a:r>
          </a:p>
        </p:txBody>
      </p:sp>
      <p:sp>
        <p:nvSpPr>
          <p:cNvPr id="3075" name="Rectangle 3"/>
          <p:cNvSpPr>
            <a:spLocks noGrp="1" noChangeArrowheads="1"/>
          </p:cNvSpPr>
          <p:nvPr>
            <p:ph type="subTitle" idx="1"/>
          </p:nvPr>
        </p:nvSpPr>
        <p:spPr>
          <a:xfrm>
            <a:off x="1371600" y="4953000"/>
            <a:ext cx="6248400" cy="1066800"/>
          </a:xfrm>
        </p:spPr>
        <p:txBody>
          <a:bodyPr/>
          <a:lstStyle/>
          <a:p>
            <a:pPr eaLnBrk="1" hangingPunct="1">
              <a:lnSpc>
                <a:spcPct val="80000"/>
              </a:lnSpc>
            </a:pPr>
            <a:r>
              <a:rPr lang="en-US" sz="2800" dirty="0" err="1"/>
              <a:t>Disampaikan</a:t>
            </a:r>
            <a:r>
              <a:rPr lang="en-US" sz="2800" dirty="0"/>
              <a:t> </a:t>
            </a:r>
            <a:r>
              <a:rPr lang="en-US" sz="2800" dirty="0" err="1"/>
              <a:t>oleh</a:t>
            </a:r>
            <a:r>
              <a:rPr lang="en-US" sz="2800" dirty="0"/>
              <a:t>: </a:t>
            </a:r>
          </a:p>
          <a:p>
            <a:pPr eaLnBrk="1" hangingPunct="1">
              <a:lnSpc>
                <a:spcPct val="80000"/>
              </a:lnSpc>
            </a:pPr>
            <a:r>
              <a:rPr lang="en-US" sz="2800" b="1" dirty="0"/>
              <a:t>Tim </a:t>
            </a:r>
            <a:r>
              <a:rPr lang="en-US" sz="2800" b="1" dirty="0" err="1"/>
              <a:t>Pengajar</a:t>
            </a:r>
            <a:r>
              <a:rPr lang="en-US" sz="2800" b="1"/>
              <a:t> MPPI</a:t>
            </a:r>
            <a:endParaRPr lang="en-US" sz="2400" b="1" dirty="0">
              <a:solidFill>
                <a:schemeClr val="tx2"/>
              </a:solidFill>
            </a:endParaRPr>
          </a:p>
        </p:txBody>
      </p:sp>
      <p:sp>
        <p:nvSpPr>
          <p:cNvPr id="3076" name="Rectangle 4"/>
          <p:cNvSpPr>
            <a:spLocks noChangeArrowheads="1"/>
          </p:cNvSpPr>
          <p:nvPr/>
        </p:nvSpPr>
        <p:spPr bwMode="auto">
          <a:xfrm>
            <a:off x="685800" y="3657600"/>
            <a:ext cx="7848600" cy="1015663"/>
          </a:xfrm>
          <a:prstGeom prst="rect">
            <a:avLst/>
          </a:prstGeom>
          <a:noFill/>
          <a:ln w="12700" cap="sq">
            <a:noFill/>
            <a:miter lim="800000"/>
            <a:headEnd type="none" w="sm" len="sm"/>
            <a:tailEnd type="none" w="sm" len="sm"/>
          </a:ln>
        </p:spPr>
        <p:txBody>
          <a:bodyPr>
            <a:spAutoFit/>
          </a:bodyPr>
          <a:lstStyle/>
          <a:p>
            <a:pPr algn="ctr"/>
            <a:r>
              <a:rPr kumimoji="1" lang="en-US" sz="2000" b="1" dirty="0">
                <a:solidFill>
                  <a:srgbClr val="669900"/>
                </a:solidFill>
                <a:latin typeface="Garamond" pitchFamily="18" charset="0"/>
              </a:rPr>
              <a:t>RESEARCH METHODOLOGY and SCIENTIFIC WRITING</a:t>
            </a:r>
          </a:p>
          <a:p>
            <a:pPr algn="ctr"/>
            <a:r>
              <a:rPr kumimoji="1" lang="en-US" sz="2000" b="1" dirty="0">
                <a:solidFill>
                  <a:srgbClr val="669900"/>
                </a:solidFill>
                <a:latin typeface="Garamond" pitchFamily="18" charset="0"/>
              </a:rPr>
              <a:t>COMPUTER SCIENCE FACULTY, UNIVERSITY OF INDONESIA</a:t>
            </a:r>
          </a:p>
          <a:p>
            <a:pPr algn="ctr"/>
            <a:r>
              <a:rPr kumimoji="1" lang="id-ID" sz="2000" b="1" dirty="0" err="1">
                <a:solidFill>
                  <a:srgbClr val="669900"/>
                </a:solidFill>
                <a:latin typeface="Garamond" pitchFamily="18" charset="0"/>
              </a:rPr>
              <a:t>February</a:t>
            </a:r>
            <a:r>
              <a:rPr kumimoji="1" lang="id-ID" sz="2000" b="1" dirty="0">
                <a:solidFill>
                  <a:srgbClr val="669900"/>
                </a:solidFill>
                <a:latin typeface="Garamond" pitchFamily="18" charset="0"/>
              </a:rPr>
              <a:t> 2018</a:t>
            </a:r>
          </a:p>
        </p:txBody>
      </p:sp>
    </p:spTree>
  </p:cSld>
  <p:clrMapOvr>
    <a:masterClrMapping/>
  </p:clrMapOvr>
  <p:transition>
    <p:pull dir="l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533400" y="381000"/>
            <a:ext cx="7772400" cy="990600"/>
          </a:xfrm>
          <a:prstGeom prst="rect">
            <a:avLst/>
          </a:prstGeom>
          <a:noFill/>
          <a:ln w="9525">
            <a:noFill/>
            <a:miter lim="800000"/>
            <a:headEnd/>
            <a:tailEnd/>
          </a:ln>
        </p:spPr>
        <p:txBody>
          <a:bodyPr anchor="ctr"/>
          <a:lstStyle/>
          <a:p>
            <a:pPr algn="ctr" eaLnBrk="1" hangingPunct="1"/>
            <a:r>
              <a:rPr lang="en-US" sz="4000">
                <a:solidFill>
                  <a:schemeClr val="tx2"/>
                </a:solidFill>
                <a:latin typeface="Garamond" pitchFamily="18" charset="0"/>
              </a:rPr>
              <a:t>Research Characteristics</a:t>
            </a:r>
            <a:endParaRPr lang="en-GB" sz="4000">
              <a:solidFill>
                <a:schemeClr val="tx2"/>
              </a:solidFill>
              <a:latin typeface="Garamond" pitchFamily="18" charset="0"/>
            </a:endParaRPr>
          </a:p>
        </p:txBody>
      </p:sp>
      <p:sp>
        <p:nvSpPr>
          <p:cNvPr id="9219" name="Rectangle 5"/>
          <p:cNvSpPr>
            <a:spLocks noChangeArrowheads="1"/>
          </p:cNvSpPr>
          <p:nvPr/>
        </p:nvSpPr>
        <p:spPr bwMode="auto">
          <a:xfrm>
            <a:off x="533400" y="1524000"/>
            <a:ext cx="7772400" cy="4724400"/>
          </a:xfrm>
          <a:prstGeom prst="rect">
            <a:avLst/>
          </a:prstGeom>
          <a:noFill/>
          <a:ln w="9525">
            <a:noFill/>
            <a:miter lim="800000"/>
            <a:headEnd/>
            <a:tailEnd/>
          </a:ln>
        </p:spPr>
        <p:txBody>
          <a:bodyPr/>
          <a:lstStyle/>
          <a:p>
            <a:pPr marL="609600" indent="-609600" eaLnBrk="1" hangingPunct="1">
              <a:spcBef>
                <a:spcPct val="20000"/>
              </a:spcBef>
              <a:buClr>
                <a:schemeClr val="hlink"/>
              </a:buClr>
              <a:buSzPct val="70000"/>
              <a:buFont typeface="Times" pitchFamily="18" charset="0"/>
              <a:buAutoNum type="arabicPeriod"/>
            </a:pPr>
            <a:r>
              <a:rPr lang="en-US" sz="2900">
                <a:latin typeface="Garamond" pitchFamily="18" charset="0"/>
              </a:rPr>
              <a:t>Originates with a question or problem.</a:t>
            </a:r>
          </a:p>
          <a:p>
            <a:pPr marL="609600" indent="-609600" eaLnBrk="1" hangingPunct="1">
              <a:spcBef>
                <a:spcPct val="20000"/>
              </a:spcBef>
              <a:buClr>
                <a:schemeClr val="hlink"/>
              </a:buClr>
              <a:buSzPct val="70000"/>
              <a:buFont typeface="Times" pitchFamily="18" charset="0"/>
              <a:buAutoNum type="arabicPeriod"/>
            </a:pPr>
            <a:r>
              <a:rPr lang="en-US" sz="2900">
                <a:latin typeface="Garamond" pitchFamily="18" charset="0"/>
              </a:rPr>
              <a:t>Requires clear articulation of a goal.</a:t>
            </a:r>
          </a:p>
          <a:p>
            <a:pPr marL="609600" indent="-609600" eaLnBrk="1" hangingPunct="1">
              <a:spcBef>
                <a:spcPct val="20000"/>
              </a:spcBef>
              <a:buClr>
                <a:schemeClr val="hlink"/>
              </a:buClr>
              <a:buSzPct val="70000"/>
              <a:buFont typeface="Times" pitchFamily="18" charset="0"/>
              <a:buAutoNum type="arabicPeriod"/>
            </a:pPr>
            <a:r>
              <a:rPr lang="en-US" sz="2900">
                <a:latin typeface="Garamond" pitchFamily="18" charset="0"/>
              </a:rPr>
              <a:t>Follows a specific plan or procedure.</a:t>
            </a:r>
          </a:p>
          <a:p>
            <a:pPr marL="609600" indent="-609600" eaLnBrk="1" hangingPunct="1">
              <a:spcBef>
                <a:spcPct val="20000"/>
              </a:spcBef>
              <a:buClr>
                <a:schemeClr val="hlink"/>
              </a:buClr>
              <a:buSzPct val="70000"/>
              <a:buFont typeface="Times" pitchFamily="18" charset="0"/>
              <a:buAutoNum type="arabicPeriod"/>
            </a:pPr>
            <a:r>
              <a:rPr lang="en-US" sz="2900">
                <a:latin typeface="Garamond" pitchFamily="18" charset="0"/>
              </a:rPr>
              <a:t>Often divides main problem into subproblems.</a:t>
            </a:r>
          </a:p>
          <a:p>
            <a:pPr marL="609600" indent="-609600" eaLnBrk="1" hangingPunct="1">
              <a:spcBef>
                <a:spcPct val="20000"/>
              </a:spcBef>
              <a:buClr>
                <a:schemeClr val="hlink"/>
              </a:buClr>
              <a:buSzPct val="70000"/>
              <a:buFont typeface="Times" pitchFamily="18" charset="0"/>
              <a:buAutoNum type="arabicPeriod"/>
            </a:pPr>
            <a:r>
              <a:rPr lang="en-US" sz="2900">
                <a:latin typeface="Garamond" pitchFamily="18" charset="0"/>
              </a:rPr>
              <a:t>Guided by specific problem, question, or hypothesis.</a:t>
            </a:r>
          </a:p>
          <a:p>
            <a:pPr marL="609600" indent="-609600" eaLnBrk="1" hangingPunct="1">
              <a:spcBef>
                <a:spcPct val="20000"/>
              </a:spcBef>
              <a:buClr>
                <a:schemeClr val="hlink"/>
              </a:buClr>
              <a:buSzPct val="70000"/>
              <a:buFont typeface="Times" pitchFamily="18" charset="0"/>
              <a:buAutoNum type="arabicPeriod"/>
            </a:pPr>
            <a:r>
              <a:rPr lang="en-US" sz="2900">
                <a:latin typeface="Garamond" pitchFamily="18" charset="0"/>
              </a:rPr>
              <a:t>Accepts certain critical assumptions.</a:t>
            </a:r>
          </a:p>
          <a:p>
            <a:pPr marL="609600" indent="-609600" eaLnBrk="1" hangingPunct="1">
              <a:spcBef>
                <a:spcPct val="20000"/>
              </a:spcBef>
              <a:buClr>
                <a:schemeClr val="hlink"/>
              </a:buClr>
              <a:buSzPct val="70000"/>
              <a:buFont typeface="Times" pitchFamily="18" charset="0"/>
              <a:buAutoNum type="arabicPeriod"/>
            </a:pPr>
            <a:r>
              <a:rPr lang="en-US" sz="2900">
                <a:latin typeface="Garamond" pitchFamily="18" charset="0"/>
              </a:rPr>
              <a:t>Requires collection and interpretation of data.</a:t>
            </a:r>
          </a:p>
          <a:p>
            <a:pPr marL="609600" indent="-609600" eaLnBrk="1" hangingPunct="1">
              <a:spcBef>
                <a:spcPct val="20000"/>
              </a:spcBef>
              <a:buClr>
                <a:schemeClr val="hlink"/>
              </a:buClr>
              <a:buSzPct val="70000"/>
              <a:buFont typeface="Times" pitchFamily="18" charset="0"/>
              <a:buAutoNum type="arabicPeriod"/>
            </a:pPr>
            <a:r>
              <a:rPr lang="en-US" sz="2900">
                <a:latin typeface="Garamond" pitchFamily="18" charset="0"/>
              </a:rPr>
              <a:t>Cyclical (helical) in nature.</a:t>
            </a:r>
            <a:endParaRPr lang="en-GB" sz="2900">
              <a:latin typeface="Garamond" pitchFamily="18" charset="0"/>
            </a:endParaRPr>
          </a:p>
        </p:txBody>
      </p:sp>
    </p:spTree>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533400" y="609600"/>
            <a:ext cx="7772400" cy="1143000"/>
          </a:xfrm>
          <a:prstGeom prst="rect">
            <a:avLst/>
          </a:prstGeom>
          <a:noFill/>
          <a:ln w="9525">
            <a:noFill/>
            <a:miter lim="800000"/>
            <a:headEnd/>
            <a:tailEnd/>
          </a:ln>
        </p:spPr>
        <p:txBody>
          <a:bodyPr anchor="ctr"/>
          <a:lstStyle/>
          <a:p>
            <a:pPr algn="ctr" eaLnBrk="1" hangingPunct="1"/>
            <a:r>
              <a:rPr lang="id-ID" sz="4000">
                <a:solidFill>
                  <a:schemeClr val="tx2"/>
                </a:solidFill>
                <a:latin typeface="Garamond" pitchFamily="18" charset="0"/>
              </a:rPr>
              <a:t>Understanding </a:t>
            </a:r>
            <a:r>
              <a:rPr lang="de-DE" sz="4000">
                <a:solidFill>
                  <a:schemeClr val="tx2"/>
                </a:solidFill>
                <a:latin typeface="Garamond" pitchFamily="18" charset="0"/>
              </a:rPr>
              <a:t>Scientific Methods</a:t>
            </a:r>
            <a:endParaRPr lang="en-US" sz="4000">
              <a:solidFill>
                <a:schemeClr val="tx2"/>
              </a:solidFill>
              <a:latin typeface="Garamond" pitchFamily="18" charset="0"/>
            </a:endParaRPr>
          </a:p>
        </p:txBody>
      </p:sp>
      <p:sp>
        <p:nvSpPr>
          <p:cNvPr id="11267" name="Rectangle 5"/>
          <p:cNvSpPr>
            <a:spLocks noChangeArrowheads="1"/>
          </p:cNvSpPr>
          <p:nvPr/>
        </p:nvSpPr>
        <p:spPr bwMode="auto">
          <a:xfrm>
            <a:off x="533400" y="2133600"/>
            <a:ext cx="7772400" cy="4114800"/>
          </a:xfrm>
          <a:prstGeom prst="rect">
            <a:avLst/>
          </a:prstGeom>
          <a:noFill/>
          <a:ln w="9525">
            <a:noFill/>
            <a:miter lim="800000"/>
            <a:headEnd/>
            <a:tailEnd/>
          </a:ln>
        </p:spPr>
        <p:txBody>
          <a:bodyPr/>
          <a:lstStyle/>
          <a:p>
            <a:pPr marL="447675" indent="-447675" eaLnBrk="1" hangingPunct="1">
              <a:spcBef>
                <a:spcPct val="20000"/>
              </a:spcBef>
              <a:buClr>
                <a:schemeClr val="hlink"/>
              </a:buClr>
              <a:buSzPct val="70000"/>
              <a:buFont typeface="Wingdings 2" pitchFamily="18" charset="2"/>
              <a:buChar char=""/>
            </a:pPr>
            <a:r>
              <a:rPr lang="de-DE" sz="2800">
                <a:latin typeface="Garamond" pitchFamily="18" charset="0"/>
              </a:rPr>
              <a:t>“Methodos” means way</a:t>
            </a:r>
          </a:p>
          <a:p>
            <a:pPr marL="447675" indent="-447675" eaLnBrk="1" hangingPunct="1">
              <a:spcBef>
                <a:spcPct val="20000"/>
              </a:spcBef>
              <a:buClr>
                <a:schemeClr val="hlink"/>
              </a:buClr>
              <a:buSzPct val="70000"/>
              <a:buFont typeface="Wingdings 2" pitchFamily="18" charset="2"/>
              <a:buChar char=""/>
            </a:pPr>
            <a:r>
              <a:rPr lang="de-DE" sz="2800">
                <a:latin typeface="Garamond" pitchFamily="18" charset="0"/>
              </a:rPr>
              <a:t>Methodology is the discipline of scientific procedures</a:t>
            </a:r>
            <a:endParaRPr lang="id-ID" sz="2800">
              <a:latin typeface="Garamond" pitchFamily="18" charset="0"/>
            </a:endParaRPr>
          </a:p>
          <a:p>
            <a:pPr marL="447675" indent="-447675" eaLnBrk="1" hangingPunct="1">
              <a:spcBef>
                <a:spcPct val="20000"/>
              </a:spcBef>
              <a:buClr>
                <a:schemeClr val="hlink"/>
              </a:buClr>
              <a:buSzPct val="70000"/>
              <a:buFont typeface="Wingdings 2" pitchFamily="18" charset="2"/>
              <a:buChar char=""/>
            </a:pPr>
            <a:r>
              <a:rPr lang="id-ID" sz="2800">
                <a:latin typeface="Garamond" pitchFamily="18" charset="0"/>
              </a:rPr>
              <a:t>Hence, methods are used in the procedures of methodology</a:t>
            </a:r>
            <a:endParaRPr lang="de-DE" sz="2800">
              <a:latin typeface="Garamond" pitchFamily="18" charset="0"/>
            </a:endParaRPr>
          </a:p>
          <a:p>
            <a:pPr marL="447675" indent="-447675" eaLnBrk="1" hangingPunct="1">
              <a:spcBef>
                <a:spcPct val="20000"/>
              </a:spcBef>
              <a:buClr>
                <a:schemeClr val="hlink"/>
              </a:buClr>
              <a:buSzPct val="70000"/>
              <a:buFont typeface="Wingdings 2" pitchFamily="18" charset="2"/>
              <a:buNone/>
            </a:pPr>
            <a:endParaRPr lang="en-US" sz="2800">
              <a:latin typeface="Garamond" pitchFamily="18" charset="0"/>
            </a:endParaRPr>
          </a:p>
        </p:txBody>
      </p:sp>
    </p:spTree>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4000"/>
              <a:t>Pengertian Metodologi (Kamus Ilmu Pengetahuan)</a:t>
            </a:r>
          </a:p>
        </p:txBody>
      </p:sp>
      <p:sp>
        <p:nvSpPr>
          <p:cNvPr id="12291" name="Rectangle 3"/>
          <p:cNvSpPr>
            <a:spLocks noGrp="1" noChangeArrowheads="1"/>
          </p:cNvSpPr>
          <p:nvPr>
            <p:ph type="body" idx="1"/>
          </p:nvPr>
        </p:nvSpPr>
        <p:spPr/>
        <p:txBody>
          <a:bodyPr/>
          <a:lstStyle/>
          <a:p>
            <a:pPr eaLnBrk="1" hangingPunct="1">
              <a:lnSpc>
                <a:spcPct val="90000"/>
              </a:lnSpc>
            </a:pPr>
            <a:r>
              <a:rPr lang="en-US"/>
              <a:t>Metodologi adalah…. “</a:t>
            </a:r>
            <a:r>
              <a:rPr lang="id-ID"/>
              <a:t>Ilmu tentang metode; Uraian tentang metode</a:t>
            </a:r>
            <a:r>
              <a:rPr lang="en-US"/>
              <a:t>.”</a:t>
            </a:r>
          </a:p>
          <a:p>
            <a:pPr eaLnBrk="1" hangingPunct="1">
              <a:lnSpc>
                <a:spcPct val="90000"/>
              </a:lnSpc>
            </a:pPr>
            <a:r>
              <a:rPr lang="id-ID"/>
              <a:t>Ilmu tentang metode-metode, prosedur-prosedur, prinsip-prinsip yang digunakan dalam disiplin keilmuan; </a:t>
            </a:r>
          </a:p>
          <a:p>
            <a:pPr eaLnBrk="1" hangingPunct="1">
              <a:lnSpc>
                <a:spcPct val="90000"/>
              </a:lnSpc>
            </a:pPr>
            <a:r>
              <a:rPr lang="id-ID"/>
              <a:t>Cabang logika yang merumuskan atau menganalisis prinsip-prinsip yang diperlukan untuk membentuk kesimpulan dan konsep yang logis</a:t>
            </a:r>
            <a:endParaRPr lang="en-US"/>
          </a:p>
        </p:txBody>
      </p:sp>
    </p:spTree>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What is Methodology ?</a:t>
            </a:r>
          </a:p>
        </p:txBody>
      </p:sp>
      <p:sp>
        <p:nvSpPr>
          <p:cNvPr id="13315" name="Rectangle 3"/>
          <p:cNvSpPr>
            <a:spLocks noGrp="1" noChangeArrowheads="1"/>
          </p:cNvSpPr>
          <p:nvPr>
            <p:ph type="body" idx="1"/>
          </p:nvPr>
        </p:nvSpPr>
        <p:spPr>
          <a:xfrm>
            <a:off x="457200" y="1600200"/>
            <a:ext cx="8229600" cy="4800600"/>
          </a:xfrm>
        </p:spPr>
        <p:txBody>
          <a:bodyPr/>
          <a:lstStyle/>
          <a:p>
            <a:pPr marL="342900" indent="-342900" eaLnBrk="1" hangingPunct="1">
              <a:lnSpc>
                <a:spcPct val="90000"/>
              </a:lnSpc>
            </a:pPr>
            <a:r>
              <a:rPr lang="en-US"/>
              <a:t>A formalized approach to conduct research</a:t>
            </a:r>
          </a:p>
          <a:p>
            <a:pPr marL="742950" lvl="1" indent="-285750" eaLnBrk="1" hangingPunct="1">
              <a:lnSpc>
                <a:spcPct val="90000"/>
              </a:lnSpc>
            </a:pPr>
            <a:r>
              <a:rPr lang="en-US"/>
              <a:t>A series of steps and deliverables</a:t>
            </a:r>
          </a:p>
          <a:p>
            <a:pPr marL="342900" indent="-342900" eaLnBrk="1" hangingPunct="1">
              <a:lnSpc>
                <a:spcPct val="90000"/>
              </a:lnSpc>
            </a:pPr>
            <a:r>
              <a:rPr lang="en-US"/>
              <a:t>Research Methodology In Computer Science/Information System/Information Technology (CS/IS/IT)</a:t>
            </a:r>
          </a:p>
          <a:p>
            <a:pPr marL="342900" indent="-342900" eaLnBrk="1" hangingPunct="1">
              <a:lnSpc>
                <a:spcPct val="90000"/>
              </a:lnSpc>
              <a:buFont typeface="Wingdings 2" pitchFamily="18" charset="2"/>
              <a:buNone/>
            </a:pPr>
            <a:r>
              <a:rPr lang="en-US"/>
              <a:t>		“A collection of methods, procedures, 	techniques, tools and documentation aids 	which will help the researcher in their efforts 	to conduct a research in the field of CS/IS/IT”.</a:t>
            </a:r>
          </a:p>
        </p:txBody>
      </p:sp>
    </p:spTree>
  </p:cSld>
  <p:clrMapOvr>
    <a:masterClrMapping/>
  </p:clrMapOvr>
  <p:transition>
    <p:strips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z="4000" b="1"/>
              <a:t>Research Methodology Vs. Research Method</a:t>
            </a:r>
          </a:p>
        </p:txBody>
      </p:sp>
      <p:sp>
        <p:nvSpPr>
          <p:cNvPr id="14339" name="Rectangle 3"/>
          <p:cNvSpPr>
            <a:spLocks noGrp="1" noChangeArrowheads="1"/>
          </p:cNvSpPr>
          <p:nvPr>
            <p:ph type="body" idx="1"/>
          </p:nvPr>
        </p:nvSpPr>
        <p:spPr/>
        <p:txBody>
          <a:bodyPr/>
          <a:lstStyle/>
          <a:p>
            <a:pPr eaLnBrk="1" hangingPunct="1"/>
            <a:r>
              <a:rPr lang="en-US"/>
              <a:t>Research Methodology: </a:t>
            </a:r>
          </a:p>
          <a:p>
            <a:pPr lvl="1" eaLnBrk="1" hangingPunct="1"/>
            <a:r>
              <a:rPr lang="en-US"/>
              <a:t>Conceptual frameworks and assumptions used to inform research</a:t>
            </a:r>
          </a:p>
          <a:p>
            <a:pPr lvl="1" eaLnBrk="1" hangingPunct="1"/>
            <a:r>
              <a:rPr lang="en-US"/>
              <a:t>Elaboration of research method</a:t>
            </a:r>
          </a:p>
          <a:p>
            <a:pPr eaLnBrk="1" hangingPunct="1"/>
            <a:r>
              <a:rPr lang="en-US"/>
              <a:t>Research Method: </a:t>
            </a:r>
          </a:p>
          <a:p>
            <a:pPr lvl="1" eaLnBrk="1" hangingPunct="1"/>
            <a:r>
              <a:rPr lang="en-US"/>
              <a:t>Research technique or procedure used to gather and analyses data</a:t>
            </a:r>
            <a:endParaRPr lang="id-ID"/>
          </a:p>
          <a:p>
            <a:pPr eaLnBrk="1" hangingPunct="1"/>
            <a:r>
              <a:rPr lang="id-ID"/>
              <a:t>Sometime the distinction is not clear cut</a:t>
            </a:r>
          </a:p>
          <a:p>
            <a:pPr lvl="1" eaLnBrk="1" hangingPunct="1"/>
            <a:r>
              <a:rPr lang="id-ID"/>
              <a:t>“Complex research uses research methodology, simple research uses research method”</a:t>
            </a:r>
            <a:endParaRPr lang="en-US"/>
          </a:p>
          <a:p>
            <a:pPr eaLnBrk="1" hangingPunct="1">
              <a:buFont typeface="Wingdings 2" pitchFamily="18" charset="2"/>
              <a:buNone/>
            </a:pPr>
            <a:endParaRPr lang="en-US" sz="2800"/>
          </a:p>
        </p:txBody>
      </p:sp>
    </p:spTree>
  </p:cSld>
  <p:clrMapOvr>
    <a:masterClrMapping/>
  </p:clrMapOvr>
  <p:transition>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lnSpc>
                <a:spcPct val="80000"/>
              </a:lnSpc>
            </a:pPr>
            <a:r>
              <a:rPr lang="en-US" sz="3600" b="1"/>
              <a:t>Research Methodology</a:t>
            </a:r>
          </a:p>
        </p:txBody>
      </p:sp>
      <p:sp>
        <p:nvSpPr>
          <p:cNvPr id="15363" name="Rectangle 3"/>
          <p:cNvSpPr>
            <a:spLocks noGrp="1" noChangeArrowheads="1"/>
          </p:cNvSpPr>
          <p:nvPr>
            <p:ph type="body" idx="1"/>
          </p:nvPr>
        </p:nvSpPr>
        <p:spPr>
          <a:xfrm>
            <a:off x="457200" y="1600200"/>
            <a:ext cx="8458200" cy="4800600"/>
          </a:xfrm>
        </p:spPr>
        <p:txBody>
          <a:bodyPr/>
          <a:lstStyle/>
          <a:p>
            <a:pPr>
              <a:lnSpc>
                <a:spcPct val="80000"/>
              </a:lnSpc>
              <a:spcBef>
                <a:spcPct val="0"/>
              </a:spcBef>
              <a:buClr>
                <a:srgbClr val="669900"/>
              </a:buClr>
              <a:buSzPct val="85000"/>
              <a:buFont typeface="Wingdings" pitchFamily="2" charset="2"/>
              <a:buChar char="¤"/>
            </a:pPr>
            <a:r>
              <a:rPr lang="en-US" sz="2800"/>
              <a:t>A reseach methodology will consist of phases, sub-phases, which will guide the researchers in their choice of the methods, techniques, procedures, tools, etc., that might be appropriate at each stage of the research and also help them plan, manage, control and evaluate the progress of research.</a:t>
            </a:r>
          </a:p>
          <a:p>
            <a:pPr eaLnBrk="1" hangingPunct="1">
              <a:lnSpc>
                <a:spcPct val="90000"/>
              </a:lnSpc>
              <a:buClr>
                <a:srgbClr val="669900"/>
              </a:buClr>
              <a:buSzPct val="85000"/>
              <a:buFont typeface="Wingdings" pitchFamily="2" charset="2"/>
              <a:buChar char="¤"/>
            </a:pPr>
            <a:r>
              <a:rPr lang="en-US" sz="2800"/>
              <a:t>A research methodology represents a way to develop research systematically.</a:t>
            </a:r>
          </a:p>
          <a:p>
            <a:pPr eaLnBrk="1" hangingPunct="1">
              <a:lnSpc>
                <a:spcPct val="90000"/>
              </a:lnSpc>
              <a:buClr>
                <a:srgbClr val="669900"/>
              </a:buClr>
              <a:buSzPct val="85000"/>
              <a:buFont typeface="Wingdings" pitchFamily="2" charset="2"/>
              <a:buChar char="¤"/>
            </a:pPr>
            <a:r>
              <a:rPr lang="en-US" sz="2800"/>
              <a:t>A research methodology represents a way to do scientific inquiry.</a:t>
            </a:r>
          </a:p>
          <a:p>
            <a:pPr eaLnBrk="1" hangingPunct="1">
              <a:lnSpc>
                <a:spcPct val="90000"/>
              </a:lnSpc>
              <a:buClr>
                <a:srgbClr val="669900"/>
              </a:buClr>
              <a:buSzPct val="85000"/>
              <a:buFont typeface="Wingdings" pitchFamily="2" charset="2"/>
              <a:buChar char="¤"/>
            </a:pPr>
            <a:r>
              <a:rPr lang="en-US" sz="2800"/>
              <a:t>A research methodology should have a sound theoretical basis.</a:t>
            </a:r>
          </a:p>
        </p:txBody>
      </p:sp>
    </p:spTree>
  </p:cSld>
  <p:clrMapOvr>
    <a:masterClrMapping/>
  </p:clrMapOvr>
  <p:transition>
    <p:wedg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4000" b="1"/>
              <a:t>Why Methodology ?</a:t>
            </a:r>
          </a:p>
        </p:txBody>
      </p:sp>
      <p:sp>
        <p:nvSpPr>
          <p:cNvPr id="16387" name="Rectangle 3"/>
          <p:cNvSpPr>
            <a:spLocks noGrp="1" noChangeArrowheads="1"/>
          </p:cNvSpPr>
          <p:nvPr>
            <p:ph type="body" idx="1"/>
          </p:nvPr>
        </p:nvSpPr>
        <p:spPr>
          <a:xfrm>
            <a:off x="457200" y="1600200"/>
            <a:ext cx="8229600" cy="4191000"/>
          </a:xfrm>
        </p:spPr>
        <p:txBody>
          <a:bodyPr/>
          <a:lstStyle/>
          <a:p>
            <a:pPr marL="342900" indent="-342900" eaLnBrk="1" hangingPunct="1"/>
            <a:r>
              <a:rPr lang="en-US"/>
              <a:t>It will make you better able to understand and utilize scientific information in both your personal life and your work.</a:t>
            </a:r>
          </a:p>
          <a:p>
            <a:pPr marL="342900" indent="-342900" eaLnBrk="1" hangingPunct="1"/>
            <a:r>
              <a:rPr lang="en-US"/>
              <a:t>It will make you a more literate and cultured person.</a:t>
            </a:r>
          </a:p>
          <a:p>
            <a:pPr marL="342900" indent="-342900" eaLnBrk="1" hangingPunct="1"/>
            <a:r>
              <a:rPr lang="en-US"/>
              <a:t>It provides you some insight not only into particular scientific findings but also into the general nature of science as a human activity. </a:t>
            </a:r>
            <a:endParaRPr lang="en-US" sz="3600"/>
          </a:p>
        </p:txBody>
      </p:sp>
    </p:spTree>
  </p:cSld>
  <p:clrMapOvr>
    <a:masterClrMapping/>
  </p:clrMapOvr>
  <p:transition>
    <p:randomBa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title"/>
          </p:nvPr>
        </p:nvSpPr>
        <p:spPr/>
        <p:txBody>
          <a:bodyPr/>
          <a:lstStyle/>
          <a:p>
            <a:pPr eaLnBrk="1" hangingPunct="1"/>
            <a:r>
              <a:rPr lang="en-US"/>
              <a:t>Nature of Research in CS/IS/IT</a:t>
            </a:r>
          </a:p>
        </p:txBody>
      </p:sp>
      <p:sp>
        <p:nvSpPr>
          <p:cNvPr id="17411" name="Rectangle 6"/>
          <p:cNvSpPr>
            <a:spLocks noGrp="1" noChangeArrowheads="1"/>
          </p:cNvSpPr>
          <p:nvPr>
            <p:ph type="body" idx="1"/>
          </p:nvPr>
        </p:nvSpPr>
        <p:spPr>
          <a:xfrm>
            <a:off x="457200" y="1371600"/>
            <a:ext cx="8229600" cy="4724400"/>
          </a:xfrm>
        </p:spPr>
        <p:txBody>
          <a:bodyPr/>
          <a:lstStyle/>
          <a:p>
            <a:pPr eaLnBrk="1" hangingPunct="1">
              <a:lnSpc>
                <a:spcPct val="90000"/>
              </a:lnSpc>
            </a:pPr>
            <a:r>
              <a:rPr lang="en-US" sz="2800"/>
              <a:t>Research in CS often requires experimental design as well as theoretical (basic) research</a:t>
            </a:r>
          </a:p>
          <a:p>
            <a:pPr lvl="1" eaLnBrk="1" hangingPunct="1">
              <a:lnSpc>
                <a:spcPct val="90000"/>
              </a:lnSpc>
            </a:pPr>
            <a:r>
              <a:rPr lang="en-US" sz="2400"/>
              <a:t> Hence, we have to have a methodology in order to conduct research CS </a:t>
            </a:r>
          </a:p>
          <a:p>
            <a:pPr lvl="1" eaLnBrk="1" hangingPunct="1">
              <a:lnSpc>
                <a:spcPct val="90000"/>
              </a:lnSpc>
            </a:pPr>
            <a:r>
              <a:rPr lang="en-US" sz="2400" i="1"/>
              <a:t>Science approach :new knowledge, theory</a:t>
            </a:r>
            <a:endParaRPr lang="en-US" sz="2400"/>
          </a:p>
          <a:p>
            <a:pPr eaLnBrk="1" hangingPunct="1">
              <a:lnSpc>
                <a:spcPct val="90000"/>
              </a:lnSpc>
            </a:pPr>
            <a:r>
              <a:rPr lang="en-US" sz="2800"/>
              <a:t>Research in IS often requires system development</a:t>
            </a:r>
          </a:p>
          <a:p>
            <a:pPr lvl="1" eaLnBrk="1" hangingPunct="1">
              <a:lnSpc>
                <a:spcPct val="90000"/>
              </a:lnSpc>
            </a:pPr>
            <a:r>
              <a:rPr lang="en-US" sz="2400"/>
              <a:t>Hence, we have to have a methodology in order to develop a system (IS/IT system)</a:t>
            </a:r>
          </a:p>
          <a:p>
            <a:pPr lvl="1" eaLnBrk="1" hangingPunct="1">
              <a:lnSpc>
                <a:spcPct val="90000"/>
              </a:lnSpc>
            </a:pPr>
            <a:r>
              <a:rPr lang="en-US" sz="2400" i="1"/>
              <a:t>Engineering approach: construction of useful products</a:t>
            </a:r>
            <a:endParaRPr lang="id-ID" sz="2400" i="1"/>
          </a:p>
          <a:p>
            <a:pPr lvl="1" eaLnBrk="1" hangingPunct="1">
              <a:lnSpc>
                <a:spcPct val="90000"/>
              </a:lnSpc>
            </a:pPr>
            <a:r>
              <a:rPr lang="en-US" sz="2400"/>
              <a:t>This IS Development Methodology can be used as a Research Methodology in IS/IT field.</a:t>
            </a:r>
            <a:endParaRPr lang="id-ID" sz="2400"/>
          </a:p>
          <a:p>
            <a:pPr eaLnBrk="1" hangingPunct="1">
              <a:lnSpc>
                <a:spcPct val="90000"/>
              </a:lnSpc>
            </a:pPr>
            <a:r>
              <a:rPr lang="id-ID" sz="2800"/>
              <a:t>Research in IT often requires survey of system components</a:t>
            </a:r>
            <a:endParaRPr lang="en-US" sz="2800"/>
          </a:p>
        </p:txBody>
      </p:sp>
    </p:spTree>
  </p:cSld>
  <p:clrMapOvr>
    <a:masterClrMapping/>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Rectangle 9"/>
          <p:cNvSpPr>
            <a:spLocks noGrp="1" noChangeArrowheads="1"/>
          </p:cNvSpPr>
          <p:nvPr>
            <p:ph type="title"/>
          </p:nvPr>
        </p:nvSpPr>
        <p:spPr>
          <a:xfrm>
            <a:off x="457200" y="715963"/>
            <a:ext cx="8229600" cy="884237"/>
          </a:xfrm>
        </p:spPr>
        <p:txBody>
          <a:bodyPr/>
          <a:lstStyle/>
          <a:p>
            <a:pPr eaLnBrk="1" hangingPunct="1">
              <a:defRPr/>
            </a:pPr>
            <a:r>
              <a:rPr lang="en-US" sz="4800" b="1">
                <a:effectLst>
                  <a:outerShdw blurRad="38100" dist="38100" dir="2700000" algn="tl">
                    <a:srgbClr val="C0C0C0"/>
                  </a:outerShdw>
                </a:effectLst>
              </a:rPr>
              <a:t>Q/A</a:t>
            </a:r>
          </a:p>
        </p:txBody>
      </p:sp>
      <p:pic>
        <p:nvPicPr>
          <p:cNvPr id="35845" name="Picture 5" descr="Picture39"/>
          <p:cNvPicPr>
            <a:picLocks noGrp="1" noChangeAspect="1" noChangeArrowheads="1"/>
          </p:cNvPicPr>
          <p:nvPr>
            <p:ph sz="half" idx="1"/>
          </p:nvPr>
        </p:nvPicPr>
        <p:blipFill>
          <a:blip r:embed="rId3" cstate="print"/>
          <a:srcRect/>
          <a:stretch>
            <a:fillRect/>
          </a:stretch>
        </p:blipFill>
        <p:spPr>
          <a:xfrm>
            <a:off x="533400" y="1676400"/>
            <a:ext cx="1790700" cy="1754188"/>
          </a:xfrm>
          <a:noFill/>
        </p:spPr>
      </p:pic>
      <p:sp>
        <p:nvSpPr>
          <p:cNvPr id="35844" name="AutoShape 4"/>
          <p:cNvSpPr>
            <a:spLocks noChangeArrowheads="1"/>
          </p:cNvSpPr>
          <p:nvPr/>
        </p:nvSpPr>
        <p:spPr bwMode="auto">
          <a:xfrm>
            <a:off x="2743200" y="3200400"/>
            <a:ext cx="2971800" cy="2819400"/>
          </a:xfrm>
          <a:prstGeom prst="diamond">
            <a:avLst/>
          </a:prstGeom>
          <a:solidFill>
            <a:schemeClr val="hlink"/>
          </a:solidFill>
          <a:ln w="9525">
            <a:noFill/>
            <a:miter lim="800000"/>
            <a:headEnd/>
            <a:tailEnd/>
          </a:ln>
        </p:spPr>
        <p:txBody>
          <a:bodyPr/>
          <a:lstStyle/>
          <a:p>
            <a:pPr algn="ctr" eaLnBrk="1" hangingPunct="1">
              <a:spcBef>
                <a:spcPct val="20000"/>
              </a:spcBef>
              <a:buClr>
                <a:schemeClr val="hlink"/>
              </a:buClr>
              <a:buSzPct val="70000"/>
              <a:buFont typeface="Wingdings 2" pitchFamily="18" charset="2"/>
              <a:buNone/>
            </a:pPr>
            <a:r>
              <a:rPr lang="en-US" sz="3200" b="1" u="sng">
                <a:latin typeface="Garamond" pitchFamily="18" charset="0"/>
              </a:rPr>
              <a:t>TIP </a:t>
            </a:r>
            <a:r>
              <a:rPr lang="en-US" sz="4400" b="1" u="sng">
                <a:latin typeface="Garamond" pitchFamily="18" charset="0"/>
              </a:rPr>
              <a:t>  </a:t>
            </a:r>
            <a:endParaRPr lang="en-US" sz="4400" b="1">
              <a:latin typeface="Garamond" pitchFamily="18" charset="0"/>
            </a:endParaRPr>
          </a:p>
          <a:p>
            <a:pPr algn="ctr" eaLnBrk="1" hangingPunct="1">
              <a:spcBef>
                <a:spcPct val="20000"/>
              </a:spcBef>
              <a:buClr>
                <a:schemeClr val="hlink"/>
              </a:buClr>
              <a:buSzPct val="70000"/>
              <a:buFont typeface="Wingdings 2" pitchFamily="18" charset="2"/>
              <a:buNone/>
            </a:pPr>
            <a:r>
              <a:rPr lang="en-US" sz="1600" b="1">
                <a:latin typeface="Garamond" pitchFamily="18" charset="0"/>
              </a:rPr>
              <a:t>If you don’t understand something</a:t>
            </a:r>
          </a:p>
          <a:p>
            <a:pPr algn="ctr" eaLnBrk="1" hangingPunct="1">
              <a:spcBef>
                <a:spcPct val="20000"/>
              </a:spcBef>
              <a:buClr>
                <a:schemeClr val="hlink"/>
              </a:buClr>
              <a:buSzPct val="70000"/>
              <a:buFont typeface="Wingdings 2" pitchFamily="18" charset="2"/>
              <a:buNone/>
            </a:pPr>
            <a:r>
              <a:rPr lang="en-US" sz="3200" b="1">
                <a:latin typeface="Garamond" pitchFamily="18" charset="0"/>
              </a:rPr>
              <a:t>ask me!</a:t>
            </a:r>
          </a:p>
        </p:txBody>
      </p:sp>
      <p:pic>
        <p:nvPicPr>
          <p:cNvPr id="35848" name="Picture 8" descr="pe01931_"/>
          <p:cNvPicPr>
            <a:picLocks noGrp="1" noChangeAspect="1" noChangeArrowheads="1"/>
          </p:cNvPicPr>
          <p:nvPr>
            <p:ph sz="half" idx="2"/>
          </p:nvPr>
        </p:nvPicPr>
        <p:blipFill>
          <a:blip r:embed="rId4" cstate="print"/>
          <a:srcRect/>
          <a:stretch>
            <a:fillRect/>
          </a:stretch>
        </p:blipFill>
        <p:spPr>
          <a:xfrm rot="18993750">
            <a:off x="5643563" y="1957388"/>
            <a:ext cx="2625725" cy="2201862"/>
          </a:xfrm>
          <a:noFill/>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35848"/>
                                        </p:tgtEl>
                                        <p:attrNameLst>
                                          <p:attrName>style.visibility</p:attrName>
                                        </p:attrNameLst>
                                      </p:cBhvr>
                                      <p:to>
                                        <p:strVal val="visible"/>
                                      </p:to>
                                    </p:set>
                                    <p:anim to="" calcmode="lin" valueType="num">
                                      <p:cBhvr>
                                        <p:cTn id="7" dur="1" fill="hold"/>
                                        <p:tgtEl>
                                          <p:spTgt spid="35848"/>
                                        </p:tgtEl>
                                        <p:attrNameLst>
                                          <p:attrName/>
                                        </p:attrNameLst>
                                      </p:cBhvr>
                                    </p:anim>
                                  </p:childTnLst>
                                </p:cTn>
                              </p:par>
                              <p:par>
                                <p:cTn id="8" presetID="8" presetClass="entr" presetSubtype="16" fill="hold" grpId="0" nodeType="withEffect">
                                  <p:stCondLst>
                                    <p:cond delay="0"/>
                                  </p:stCondLst>
                                  <p:childTnLst>
                                    <p:set>
                                      <p:cBhvr>
                                        <p:cTn id="9" dur="1" fill="hold">
                                          <p:stCondLst>
                                            <p:cond delay="0"/>
                                          </p:stCondLst>
                                        </p:cTn>
                                        <p:tgtEl>
                                          <p:spTgt spid="35844"/>
                                        </p:tgtEl>
                                        <p:attrNameLst>
                                          <p:attrName>style.visibility</p:attrName>
                                        </p:attrNameLst>
                                      </p:cBhvr>
                                      <p:to>
                                        <p:strVal val="visible"/>
                                      </p:to>
                                    </p:set>
                                    <p:animEffect transition="in" filter="diamond(in)">
                                      <p:cBhvr>
                                        <p:cTn id="10" dur="2000"/>
                                        <p:tgtEl>
                                          <p:spTgt spid="35844"/>
                                        </p:tgtEl>
                                      </p:cBhvr>
                                    </p:animEffect>
                                  </p:childTnLst>
                                </p:cTn>
                              </p:par>
                              <p:par>
                                <p:cTn id="11" presetID="7" presetClass="entr" presetSubtype="4" fill="hold" nodeType="withEffect">
                                  <p:stCondLst>
                                    <p:cond delay="0"/>
                                  </p:stCondLst>
                                  <p:childTnLst>
                                    <p:set>
                                      <p:cBhvr>
                                        <p:cTn id="12" dur="1" fill="hold">
                                          <p:stCondLst>
                                            <p:cond delay="0"/>
                                          </p:stCondLst>
                                        </p:cTn>
                                        <p:tgtEl>
                                          <p:spTgt spid="35845"/>
                                        </p:tgtEl>
                                        <p:attrNameLst>
                                          <p:attrName>style.visibility</p:attrName>
                                        </p:attrNameLst>
                                      </p:cBhvr>
                                      <p:to>
                                        <p:strVal val="visible"/>
                                      </p:to>
                                    </p:set>
                                    <p:anim calcmode="lin" valueType="num">
                                      <p:cBhvr additive="base">
                                        <p:cTn id="13" dur="1000" fill="hold"/>
                                        <p:tgtEl>
                                          <p:spTgt spid="35845"/>
                                        </p:tgtEl>
                                        <p:attrNameLst>
                                          <p:attrName>ppt_x</p:attrName>
                                        </p:attrNameLst>
                                      </p:cBhvr>
                                      <p:tavLst>
                                        <p:tav tm="0">
                                          <p:val>
                                            <p:strVal val="#ppt_x"/>
                                          </p:val>
                                        </p:tav>
                                        <p:tav tm="100000">
                                          <p:val>
                                            <p:strVal val="#ppt_x"/>
                                          </p:val>
                                        </p:tav>
                                      </p:tavLst>
                                    </p:anim>
                                    <p:anim calcmode="lin" valueType="num">
                                      <p:cBhvr additive="base">
                                        <p:cTn id="14" dur="1000" fill="hold"/>
                                        <p:tgtEl>
                                          <p:spTgt spid="35845"/>
                                        </p:tgtEl>
                                        <p:attrNameLst>
                                          <p:attrName>ppt_y</p:attrName>
                                        </p:attrNameLst>
                                      </p:cBhvr>
                                      <p:tavLst>
                                        <p:tav tm="0">
                                          <p:val>
                                            <p:strVal val="1+#ppt_h/2"/>
                                          </p:val>
                                        </p:tav>
                                        <p:tav tm="100000">
                                          <p:val>
                                            <p:strVal val="#ppt_y"/>
                                          </p:val>
                                        </p:tav>
                                      </p:tavLst>
                                    </p:anim>
                                  </p:childTnLst>
                                </p:cTn>
                              </p:par>
                              <p:par>
                                <p:cTn id="15" presetID="21" presetClass="entr" presetSubtype="4" fill="hold" grpId="0" nodeType="withEffect">
                                  <p:stCondLst>
                                    <p:cond delay="0"/>
                                  </p:stCondLst>
                                  <p:childTnLst>
                                    <p:set>
                                      <p:cBhvr>
                                        <p:cTn id="16" dur="1" fill="hold">
                                          <p:stCondLst>
                                            <p:cond delay="0"/>
                                          </p:stCondLst>
                                        </p:cTn>
                                        <p:tgtEl>
                                          <p:spTgt spid="35849"/>
                                        </p:tgtEl>
                                        <p:attrNameLst>
                                          <p:attrName>style.visibility</p:attrName>
                                        </p:attrNameLst>
                                      </p:cBhvr>
                                      <p:to>
                                        <p:strVal val="visible"/>
                                      </p:to>
                                    </p:set>
                                    <p:animEffect transition="in" filter="wheel(4)">
                                      <p:cBhvr>
                                        <p:cTn id="17" dur="2000"/>
                                        <p:tgtEl>
                                          <p:spTgt spid="35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9" grpId="0"/>
      <p:bldP spid="3584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t>Session Objectives</a:t>
            </a:r>
          </a:p>
        </p:txBody>
      </p:sp>
      <p:sp>
        <p:nvSpPr>
          <p:cNvPr id="4099" name="Rectangle 3"/>
          <p:cNvSpPr>
            <a:spLocks noGrp="1" noChangeArrowheads="1"/>
          </p:cNvSpPr>
          <p:nvPr>
            <p:ph type="body" idx="1"/>
          </p:nvPr>
        </p:nvSpPr>
        <p:spPr/>
        <p:txBody>
          <a:bodyPr/>
          <a:lstStyle/>
          <a:p>
            <a:pPr eaLnBrk="1" hangingPunct="1"/>
            <a:r>
              <a:rPr lang="en-US"/>
              <a:t>To understand the meaning of research</a:t>
            </a:r>
          </a:p>
          <a:p>
            <a:pPr eaLnBrk="1" hangingPunct="1"/>
            <a:r>
              <a:rPr lang="en-US"/>
              <a:t>To understand the meaning of research methodology</a:t>
            </a:r>
          </a:p>
          <a:p>
            <a:pPr eaLnBrk="1" hangingPunct="1"/>
            <a:r>
              <a:rPr lang="en-US"/>
              <a:t>To understand the objectives of research</a:t>
            </a:r>
          </a:p>
          <a:p>
            <a:pPr eaLnBrk="1" hangingPunct="1"/>
            <a:r>
              <a:rPr lang="en-US"/>
              <a:t>To understand the basic steps of conducting research</a:t>
            </a:r>
          </a:p>
        </p:txBody>
      </p:sp>
    </p:spTree>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a:lstStyle/>
          <a:p>
            <a:r>
              <a:rPr lang="en-US" dirty="0"/>
              <a:t>Student should be able to differentiate, what is research and what is not.</a:t>
            </a:r>
          </a:p>
          <a:p>
            <a:r>
              <a:rPr lang="en-US" dirty="0"/>
              <a:t>Student should be able to plan a research activities.</a:t>
            </a:r>
          </a:p>
          <a:p>
            <a:r>
              <a:rPr lang="en-US" dirty="0"/>
              <a:t>Student should be able to set the objectives of research. </a:t>
            </a:r>
          </a:p>
        </p:txBody>
      </p:sp>
    </p:spTree>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e MC900078768.WMF"/>
          <p:cNvPicPr>
            <a:picLocks noChangeAspect="1"/>
          </p:cNvPicPr>
          <p:nvPr/>
        </p:nvPicPr>
        <p:blipFill>
          <a:blip r:embed="rId2" cstate="print"/>
          <a:stretch>
            <a:fillRect/>
          </a:stretch>
        </p:blipFill>
        <p:spPr>
          <a:xfrm>
            <a:off x="685800" y="355646"/>
            <a:ext cx="7086600" cy="6261978"/>
          </a:xfrm>
          <a:prstGeom prst="rect">
            <a:avLst/>
          </a:prstGeom>
        </p:spPr>
      </p:pic>
      <p:sp>
        <p:nvSpPr>
          <p:cNvPr id="3" name="Title 1"/>
          <p:cNvSpPr txBox="1">
            <a:spLocks/>
          </p:cNvSpPr>
          <p:nvPr/>
        </p:nvSpPr>
        <p:spPr>
          <a:xfrm>
            <a:off x="914400" y="1730375"/>
            <a:ext cx="7772400" cy="1470025"/>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0" cap="none" spc="0" normalizeH="0" baseline="0" noProof="0">
                <a:ln>
                  <a:noFill/>
                </a:ln>
                <a:solidFill>
                  <a:schemeClr val="tx2"/>
                </a:solidFill>
                <a:effectLst/>
                <a:uLnTx/>
                <a:uFillTx/>
                <a:latin typeface="+mj-lt"/>
                <a:ea typeface="+mj-ea"/>
                <a:cs typeface="+mj-cs"/>
              </a:rPr>
              <a:t>What is research?</a:t>
            </a:r>
            <a:endParaRPr kumimoji="0" lang="en-US" sz="4400" b="0" i="0" u="none" strike="noStrike" kern="0" cap="none" spc="0" normalizeH="0" baseline="0" noProof="0" dirty="0">
              <a:ln>
                <a:noFill/>
              </a:ln>
              <a:solidFill>
                <a:schemeClr val="tx2"/>
              </a:solidFill>
              <a:effectLst/>
              <a:uLnTx/>
              <a:uFillTx/>
              <a:latin typeface="+mj-lt"/>
              <a:ea typeface="+mj-ea"/>
              <a:cs typeface="+mj-cs"/>
            </a:endParaRPr>
          </a:p>
        </p:txBody>
      </p:sp>
      <p:pic>
        <p:nvPicPr>
          <p:cNvPr id="4" name="Picture 3" descr="MC900361268.WMF"/>
          <p:cNvPicPr>
            <a:picLocks noChangeAspect="1"/>
          </p:cNvPicPr>
          <p:nvPr/>
        </p:nvPicPr>
        <p:blipFill>
          <a:blip r:embed="rId3" cstate="print"/>
          <a:stretch>
            <a:fillRect/>
          </a:stretch>
        </p:blipFill>
        <p:spPr>
          <a:xfrm>
            <a:off x="6604000" y="4763424"/>
            <a:ext cx="2336800" cy="1854200"/>
          </a:xfrm>
          <a:prstGeom prst="rect">
            <a:avLst/>
          </a:prstGeom>
        </p:spPr>
      </p:pic>
    </p:spTree>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4000"/>
              <a:t>Pengertian Penelitian (Research) Menurut KBBI</a:t>
            </a:r>
          </a:p>
        </p:txBody>
      </p:sp>
      <p:sp>
        <p:nvSpPr>
          <p:cNvPr id="6147" name="Rectangle 3"/>
          <p:cNvSpPr>
            <a:spLocks noGrp="1" noChangeArrowheads="1"/>
          </p:cNvSpPr>
          <p:nvPr>
            <p:ph type="body" idx="1"/>
          </p:nvPr>
        </p:nvSpPr>
        <p:spPr/>
        <p:txBody>
          <a:bodyPr/>
          <a:lstStyle/>
          <a:p>
            <a:pPr eaLnBrk="1" hangingPunct="1"/>
            <a:r>
              <a:rPr lang="en-US"/>
              <a:t>Penelitian adalah….. “</a:t>
            </a:r>
            <a:r>
              <a:rPr lang="id-ID"/>
              <a:t>Kegiatan pengumpulan, pengolahan, analisis, dan penyajian </a:t>
            </a:r>
            <a:r>
              <a:rPr lang="id-ID">
                <a:solidFill>
                  <a:srgbClr val="CC6600"/>
                </a:solidFill>
              </a:rPr>
              <a:t>data</a:t>
            </a:r>
            <a:r>
              <a:rPr lang="id-ID"/>
              <a:t> yang dilakukan secara </a:t>
            </a:r>
            <a:r>
              <a:rPr lang="id-ID">
                <a:solidFill>
                  <a:srgbClr val="CC6600"/>
                </a:solidFill>
              </a:rPr>
              <a:t>sistematis</a:t>
            </a:r>
            <a:r>
              <a:rPr lang="id-ID"/>
              <a:t> dan </a:t>
            </a:r>
            <a:r>
              <a:rPr lang="id-ID">
                <a:solidFill>
                  <a:srgbClr val="CC6600"/>
                </a:solidFill>
              </a:rPr>
              <a:t>objektif</a:t>
            </a:r>
            <a:r>
              <a:rPr lang="id-ID"/>
              <a:t> untuk </a:t>
            </a:r>
            <a:r>
              <a:rPr lang="id-ID">
                <a:solidFill>
                  <a:srgbClr val="CC6600"/>
                </a:solidFill>
              </a:rPr>
              <a:t>memecahkan suatu persoalan</a:t>
            </a:r>
            <a:r>
              <a:rPr lang="id-ID"/>
              <a:t> atau menguji hipotesis untuk mengembangkan prinsip-prinsip umum.</a:t>
            </a:r>
            <a:r>
              <a:rPr lang="en-US"/>
              <a:t>”</a:t>
            </a:r>
          </a:p>
        </p:txBody>
      </p:sp>
    </p:spTree>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1371600" y="304800"/>
            <a:ext cx="7239000" cy="1143000"/>
          </a:xfrm>
          <a:prstGeom prst="rect">
            <a:avLst/>
          </a:prstGeom>
          <a:noFill/>
          <a:ln w="9525">
            <a:noFill/>
            <a:miter lim="800000"/>
            <a:headEnd/>
            <a:tailEnd/>
          </a:ln>
        </p:spPr>
        <p:txBody>
          <a:bodyPr lIns="92075" tIns="46038" rIns="92075" bIns="46038" anchor="ctr"/>
          <a:lstStyle/>
          <a:p>
            <a:pPr algn="ctr" eaLnBrk="1" hangingPunct="1"/>
            <a:r>
              <a:rPr lang="en-US" sz="4400">
                <a:solidFill>
                  <a:schemeClr val="tx2"/>
                </a:solidFill>
                <a:latin typeface="Garamond" pitchFamily="18" charset="0"/>
              </a:rPr>
              <a:t>What is Research?</a:t>
            </a:r>
          </a:p>
        </p:txBody>
      </p:sp>
      <p:sp>
        <p:nvSpPr>
          <p:cNvPr id="7171" name="Rectangle 5"/>
          <p:cNvSpPr>
            <a:spLocks noChangeArrowheads="1"/>
          </p:cNvSpPr>
          <p:nvPr/>
        </p:nvSpPr>
        <p:spPr bwMode="auto">
          <a:xfrm>
            <a:off x="838200" y="1219200"/>
            <a:ext cx="8077200" cy="4343400"/>
          </a:xfrm>
          <a:prstGeom prst="rect">
            <a:avLst/>
          </a:prstGeom>
          <a:noFill/>
          <a:ln w="9525">
            <a:noFill/>
            <a:miter lim="800000"/>
            <a:headEnd/>
            <a:tailEnd/>
          </a:ln>
        </p:spPr>
        <p:txBody>
          <a:bodyPr lIns="92075" tIns="46038" rIns="92075" bIns="46038"/>
          <a:lstStyle/>
          <a:p>
            <a:pPr marL="447675" indent="-447675" eaLnBrk="1" hangingPunct="1">
              <a:spcBef>
                <a:spcPct val="20000"/>
              </a:spcBef>
              <a:buClr>
                <a:schemeClr val="hlink"/>
              </a:buClr>
              <a:buSzPct val="70000"/>
              <a:buFont typeface="Wingdings 2" pitchFamily="18" charset="2"/>
              <a:buChar char=""/>
            </a:pPr>
            <a:r>
              <a:rPr lang="en-US" sz="3200" dirty="0">
                <a:latin typeface="Garamond" pitchFamily="18" charset="0"/>
              </a:rPr>
              <a:t>Research is:</a:t>
            </a:r>
            <a:endParaRPr lang="en-US" sz="2800" dirty="0">
              <a:latin typeface="Garamond" pitchFamily="18" charset="0"/>
            </a:endParaRPr>
          </a:p>
          <a:p>
            <a:pPr marL="447675" indent="-447675" eaLnBrk="1" hangingPunct="1">
              <a:spcBef>
                <a:spcPct val="50000"/>
              </a:spcBef>
            </a:pPr>
            <a:r>
              <a:rPr lang="en-US" sz="3200" dirty="0">
                <a:latin typeface="Garamond" pitchFamily="18" charset="0"/>
              </a:rPr>
              <a:t>“…the </a:t>
            </a:r>
            <a:r>
              <a:rPr lang="en-US" sz="3200" dirty="0">
                <a:solidFill>
                  <a:srgbClr val="FF0000"/>
                </a:solidFill>
                <a:latin typeface="Garamond" pitchFamily="18" charset="0"/>
              </a:rPr>
              <a:t>systematic process</a:t>
            </a:r>
            <a:r>
              <a:rPr lang="en-US" sz="3200" dirty="0">
                <a:latin typeface="Garamond" pitchFamily="18" charset="0"/>
              </a:rPr>
              <a:t> of collecting and analyzing information (</a:t>
            </a:r>
            <a:r>
              <a:rPr lang="en-US" sz="3200" dirty="0">
                <a:solidFill>
                  <a:srgbClr val="FF0000"/>
                </a:solidFill>
                <a:latin typeface="Garamond" pitchFamily="18" charset="0"/>
              </a:rPr>
              <a:t>data</a:t>
            </a:r>
            <a:r>
              <a:rPr lang="en-US" sz="3200" dirty="0">
                <a:latin typeface="Garamond" pitchFamily="18" charset="0"/>
              </a:rPr>
              <a:t>) in order to increase our understanding of the </a:t>
            </a:r>
            <a:r>
              <a:rPr lang="en-US" sz="3200" dirty="0">
                <a:solidFill>
                  <a:srgbClr val="FF0000"/>
                </a:solidFill>
                <a:latin typeface="Garamond" pitchFamily="18" charset="0"/>
              </a:rPr>
              <a:t>phenomenon</a:t>
            </a:r>
            <a:r>
              <a:rPr lang="en-US" sz="3200" dirty="0">
                <a:latin typeface="Garamond" pitchFamily="18" charset="0"/>
              </a:rPr>
              <a:t> about which we are concerned or interested”</a:t>
            </a:r>
          </a:p>
          <a:p>
            <a:pPr marL="447675" indent="-447675" eaLnBrk="1" hangingPunct="1">
              <a:spcBef>
                <a:spcPct val="50000"/>
              </a:spcBef>
              <a:buFont typeface="Arial" pitchFamily="34" charset="0"/>
              <a:buChar char="•"/>
            </a:pPr>
            <a:r>
              <a:rPr lang="en-US" sz="3200" dirty="0">
                <a:latin typeface="Garamond" pitchFamily="18" charset="0"/>
              </a:rPr>
              <a:t>What is systematic process? What is data? What is phenomenon?</a:t>
            </a:r>
          </a:p>
        </p:txBody>
      </p:sp>
    </p:spTree>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p:cNvSpPr/>
          <p:nvPr/>
        </p:nvSpPr>
        <p:spPr>
          <a:xfrm>
            <a:off x="609600" y="1954866"/>
            <a:ext cx="2444750" cy="1447800"/>
          </a:xfrm>
          <a:prstGeom prst="cloudCallout">
            <a:avLst>
              <a:gd name="adj1" fmla="val 76699"/>
              <a:gd name="adj2" fmla="val 8487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loud Callout 2"/>
          <p:cNvSpPr/>
          <p:nvPr/>
        </p:nvSpPr>
        <p:spPr>
          <a:xfrm>
            <a:off x="3349625" y="1219200"/>
            <a:ext cx="2444750" cy="1447800"/>
          </a:xfrm>
          <a:prstGeom prst="cloudCallout">
            <a:avLst>
              <a:gd name="adj1" fmla="val -161"/>
              <a:gd name="adj2" fmla="val 9382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Cloud Callout 3"/>
          <p:cNvSpPr/>
          <p:nvPr/>
        </p:nvSpPr>
        <p:spPr>
          <a:xfrm>
            <a:off x="6397625" y="1954866"/>
            <a:ext cx="2444750" cy="1447800"/>
          </a:xfrm>
          <a:prstGeom prst="cloudCallout">
            <a:avLst>
              <a:gd name="adj1" fmla="val -87621"/>
              <a:gd name="adj2" fmla="val 8129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Content Placeholder 7" descr="MC900383550.WMF"/>
          <p:cNvPicPr>
            <a:picLocks noChangeAspect="1"/>
          </p:cNvPicPr>
          <p:nvPr/>
        </p:nvPicPr>
        <p:blipFill>
          <a:blip r:embed="rId2" cstate="print"/>
          <a:stretch>
            <a:fillRect/>
          </a:stretch>
        </p:blipFill>
        <p:spPr>
          <a:xfrm>
            <a:off x="3657600" y="2869266"/>
            <a:ext cx="1670050" cy="3683934"/>
          </a:xfrm>
          <a:prstGeom prst="rect">
            <a:avLst/>
          </a:prstGeom>
        </p:spPr>
      </p:pic>
      <p:pic>
        <p:nvPicPr>
          <p:cNvPr id="6" name="Picture 5" descr="MC900441734.PNG"/>
          <p:cNvPicPr>
            <a:picLocks noChangeAspect="1"/>
          </p:cNvPicPr>
          <p:nvPr/>
        </p:nvPicPr>
        <p:blipFill>
          <a:blip r:embed="rId3" cstate="print"/>
          <a:stretch>
            <a:fillRect/>
          </a:stretch>
        </p:blipFill>
        <p:spPr>
          <a:xfrm>
            <a:off x="7010400" y="2113616"/>
            <a:ext cx="1066800" cy="1066800"/>
          </a:xfrm>
          <a:prstGeom prst="rect">
            <a:avLst/>
          </a:prstGeom>
        </p:spPr>
      </p:pic>
      <p:pic>
        <p:nvPicPr>
          <p:cNvPr id="7" name="Picture 6" descr="MC900071119.WMF"/>
          <p:cNvPicPr>
            <a:picLocks noChangeAspect="1"/>
          </p:cNvPicPr>
          <p:nvPr/>
        </p:nvPicPr>
        <p:blipFill>
          <a:blip r:embed="rId4" cstate="print"/>
          <a:stretch>
            <a:fillRect/>
          </a:stretch>
        </p:blipFill>
        <p:spPr>
          <a:xfrm>
            <a:off x="990600" y="2031066"/>
            <a:ext cx="1566000" cy="1104900"/>
          </a:xfrm>
          <a:prstGeom prst="rect">
            <a:avLst/>
          </a:prstGeom>
        </p:spPr>
      </p:pic>
      <p:pic>
        <p:nvPicPr>
          <p:cNvPr id="8" name="Picture 7" descr="disc MC900174351.WMF"/>
          <p:cNvPicPr>
            <a:picLocks noChangeAspect="1"/>
          </p:cNvPicPr>
          <p:nvPr/>
        </p:nvPicPr>
        <p:blipFill>
          <a:blip r:embed="rId5" cstate="print"/>
          <a:stretch>
            <a:fillRect/>
          </a:stretch>
        </p:blipFill>
        <p:spPr>
          <a:xfrm>
            <a:off x="3810000" y="1352550"/>
            <a:ext cx="1528182" cy="1314450"/>
          </a:xfrm>
          <a:prstGeom prst="rect">
            <a:avLst/>
          </a:prstGeom>
        </p:spPr>
      </p:pic>
      <p:sp>
        <p:nvSpPr>
          <p:cNvPr id="9" name="TextBox 8"/>
          <p:cNvSpPr txBox="1"/>
          <p:nvPr/>
        </p:nvSpPr>
        <p:spPr>
          <a:xfrm>
            <a:off x="1524000" y="482025"/>
            <a:ext cx="6306919" cy="584775"/>
          </a:xfrm>
          <a:prstGeom prst="rect">
            <a:avLst/>
          </a:prstGeom>
          <a:noFill/>
        </p:spPr>
        <p:txBody>
          <a:bodyPr wrap="none" rtlCol="0">
            <a:spAutoFit/>
          </a:bodyPr>
          <a:lstStyle/>
          <a:p>
            <a:r>
              <a:rPr lang="en-US" sz="3200" dirty="0"/>
              <a:t>Where Can I Find A Research Topic?</a:t>
            </a:r>
          </a:p>
        </p:txBody>
      </p:sp>
      <p:sp>
        <p:nvSpPr>
          <p:cNvPr id="10" name="TextBox 9"/>
          <p:cNvSpPr txBox="1"/>
          <p:nvPr/>
        </p:nvSpPr>
        <p:spPr>
          <a:xfrm>
            <a:off x="6019800" y="3505200"/>
            <a:ext cx="3060453" cy="430887"/>
          </a:xfrm>
          <a:prstGeom prst="rect">
            <a:avLst/>
          </a:prstGeom>
          <a:noFill/>
        </p:spPr>
        <p:txBody>
          <a:bodyPr wrap="none" rtlCol="0">
            <a:spAutoFit/>
          </a:bodyPr>
          <a:lstStyle/>
          <a:p>
            <a:r>
              <a:rPr lang="en-US" sz="2200" dirty="0"/>
              <a:t>In scientific publication ?</a:t>
            </a:r>
          </a:p>
        </p:txBody>
      </p:sp>
      <p:sp>
        <p:nvSpPr>
          <p:cNvPr id="11" name="TextBox 10"/>
          <p:cNvSpPr txBox="1"/>
          <p:nvPr/>
        </p:nvSpPr>
        <p:spPr>
          <a:xfrm>
            <a:off x="3513641" y="2667000"/>
            <a:ext cx="2048959" cy="430887"/>
          </a:xfrm>
          <a:prstGeom prst="rect">
            <a:avLst/>
          </a:prstGeom>
          <a:noFill/>
        </p:spPr>
        <p:txBody>
          <a:bodyPr wrap="none" rtlCol="0">
            <a:spAutoFit/>
          </a:bodyPr>
          <a:lstStyle/>
          <a:p>
            <a:r>
              <a:rPr lang="en-US" sz="2200" dirty="0"/>
              <a:t>In a conference?</a:t>
            </a:r>
          </a:p>
        </p:txBody>
      </p:sp>
      <p:sp>
        <p:nvSpPr>
          <p:cNvPr id="12" name="TextBox 11"/>
          <p:cNvSpPr txBox="1"/>
          <p:nvPr/>
        </p:nvSpPr>
        <p:spPr>
          <a:xfrm>
            <a:off x="838200" y="3581400"/>
            <a:ext cx="1830950" cy="430887"/>
          </a:xfrm>
          <a:prstGeom prst="rect">
            <a:avLst/>
          </a:prstGeom>
          <a:noFill/>
        </p:spPr>
        <p:txBody>
          <a:bodyPr wrap="none" rtlCol="0">
            <a:spAutoFit/>
          </a:bodyPr>
          <a:lstStyle/>
          <a:p>
            <a:r>
              <a:rPr lang="en-US" sz="2200" dirty="0"/>
              <a:t>At your work?</a:t>
            </a:r>
          </a:p>
        </p:txBody>
      </p:sp>
      <p:sp>
        <p:nvSpPr>
          <p:cNvPr id="13" name="TextBox 12"/>
          <p:cNvSpPr txBox="1"/>
          <p:nvPr/>
        </p:nvSpPr>
        <p:spPr>
          <a:xfrm>
            <a:off x="5257800" y="4800600"/>
            <a:ext cx="3462807" cy="430887"/>
          </a:xfrm>
          <a:prstGeom prst="rect">
            <a:avLst/>
          </a:prstGeom>
          <a:noFill/>
        </p:spPr>
        <p:txBody>
          <a:bodyPr wrap="none" rtlCol="0">
            <a:spAutoFit/>
          </a:bodyPr>
          <a:lstStyle/>
          <a:p>
            <a:r>
              <a:rPr lang="en-US" sz="2200" dirty="0"/>
              <a:t>For sure, not in your dream!!</a:t>
            </a:r>
          </a:p>
        </p:txBody>
      </p:sp>
    </p:spTree>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533400" y="609600"/>
            <a:ext cx="7772400" cy="1143000"/>
          </a:xfrm>
          <a:prstGeom prst="rect">
            <a:avLst/>
          </a:prstGeom>
          <a:noFill/>
          <a:ln w="9525">
            <a:noFill/>
            <a:miter lim="800000"/>
            <a:headEnd/>
            <a:tailEnd/>
          </a:ln>
        </p:spPr>
        <p:txBody>
          <a:bodyPr anchor="ctr"/>
          <a:lstStyle/>
          <a:p>
            <a:pPr eaLnBrk="1" hangingPunct="1"/>
            <a:r>
              <a:rPr lang="en-US" sz="4000" dirty="0">
                <a:solidFill>
                  <a:schemeClr val="tx2"/>
                </a:solidFill>
                <a:latin typeface="Garamond" pitchFamily="18" charset="0"/>
              </a:rPr>
              <a:t>The Objectives of Research</a:t>
            </a:r>
          </a:p>
        </p:txBody>
      </p:sp>
      <p:sp>
        <p:nvSpPr>
          <p:cNvPr id="10243" name="Rectangle 5"/>
          <p:cNvSpPr>
            <a:spLocks noChangeArrowheads="1"/>
          </p:cNvSpPr>
          <p:nvPr/>
        </p:nvSpPr>
        <p:spPr bwMode="auto">
          <a:xfrm>
            <a:off x="533400" y="2133600"/>
            <a:ext cx="7772400" cy="4114800"/>
          </a:xfrm>
          <a:prstGeom prst="rect">
            <a:avLst/>
          </a:prstGeom>
          <a:noFill/>
          <a:ln w="9525">
            <a:noFill/>
            <a:miter lim="800000"/>
            <a:headEnd/>
            <a:tailEnd/>
          </a:ln>
        </p:spPr>
        <p:txBody>
          <a:bodyPr/>
          <a:lstStyle/>
          <a:p>
            <a:pPr marL="447675" indent="-447675" eaLnBrk="1" hangingPunct="1">
              <a:spcBef>
                <a:spcPct val="20000"/>
              </a:spcBef>
              <a:buClr>
                <a:srgbClr val="FF0066"/>
              </a:buClr>
              <a:buSzPct val="70000"/>
              <a:buFont typeface="Wingdings" pitchFamily="2" charset="2"/>
              <a:buChar char="¯"/>
            </a:pPr>
            <a:r>
              <a:rPr lang="en-US" sz="3200">
                <a:latin typeface="Garamond" pitchFamily="18" charset="0"/>
              </a:rPr>
              <a:t>To describe about a phenomena</a:t>
            </a:r>
          </a:p>
          <a:p>
            <a:pPr marL="447675" indent="-447675" eaLnBrk="1" hangingPunct="1">
              <a:spcBef>
                <a:spcPct val="20000"/>
              </a:spcBef>
              <a:buClr>
                <a:srgbClr val="FF0066"/>
              </a:buClr>
              <a:buSzPct val="70000"/>
              <a:buFont typeface="Wingdings" pitchFamily="2" charset="2"/>
              <a:buChar char="¯"/>
            </a:pPr>
            <a:r>
              <a:rPr lang="en-US" sz="3200">
                <a:latin typeface="Garamond" pitchFamily="18" charset="0"/>
              </a:rPr>
              <a:t>To predict about “something” in the future</a:t>
            </a:r>
          </a:p>
          <a:p>
            <a:pPr marL="447675" indent="-447675" eaLnBrk="1" hangingPunct="1">
              <a:spcBef>
                <a:spcPct val="20000"/>
              </a:spcBef>
              <a:buClr>
                <a:srgbClr val="FF0066"/>
              </a:buClr>
              <a:buSzPct val="70000"/>
              <a:buFont typeface="Wingdings" pitchFamily="2" charset="2"/>
              <a:buChar char="¯"/>
            </a:pPr>
            <a:r>
              <a:rPr lang="en-US" sz="3200">
                <a:latin typeface="Garamond" pitchFamily="18" charset="0"/>
              </a:rPr>
              <a:t>To explain about solution of problem</a:t>
            </a:r>
          </a:p>
          <a:p>
            <a:pPr marL="447675" indent="-447675" eaLnBrk="1" hangingPunct="1">
              <a:spcBef>
                <a:spcPct val="20000"/>
              </a:spcBef>
              <a:buClr>
                <a:srgbClr val="FF0066"/>
              </a:buClr>
              <a:buSzPct val="70000"/>
              <a:buFont typeface="Wingdings" pitchFamily="2" charset="2"/>
              <a:buChar char="¯"/>
            </a:pPr>
            <a:r>
              <a:rPr lang="en-US" sz="3200">
                <a:latin typeface="Garamond" pitchFamily="18" charset="0"/>
              </a:rPr>
              <a:t>To interpret what is being investigate</a:t>
            </a:r>
          </a:p>
        </p:txBody>
      </p:sp>
    </p:spTree>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ChangeArrowheads="1"/>
          </p:cNvSpPr>
          <p:nvPr/>
        </p:nvSpPr>
        <p:spPr bwMode="auto">
          <a:xfrm>
            <a:off x="533400" y="304800"/>
            <a:ext cx="7772400" cy="1295400"/>
          </a:xfrm>
          <a:prstGeom prst="rect">
            <a:avLst/>
          </a:prstGeom>
          <a:noFill/>
          <a:ln w="9525">
            <a:noFill/>
            <a:miter lim="800000"/>
            <a:headEnd/>
            <a:tailEnd/>
          </a:ln>
        </p:spPr>
        <p:txBody>
          <a:bodyPr anchor="ctr"/>
          <a:lstStyle/>
          <a:p>
            <a:pPr eaLnBrk="1" hangingPunct="1"/>
            <a:r>
              <a:rPr lang="en-US" sz="4000" dirty="0">
                <a:solidFill>
                  <a:schemeClr val="tx2"/>
                </a:solidFill>
                <a:latin typeface="Garamond" pitchFamily="18" charset="0"/>
              </a:rPr>
              <a:t>In Depth Understanding of Research </a:t>
            </a:r>
          </a:p>
        </p:txBody>
      </p:sp>
      <p:sp>
        <p:nvSpPr>
          <p:cNvPr id="8195" name="Rectangle 5"/>
          <p:cNvSpPr>
            <a:spLocks noChangeArrowheads="1"/>
          </p:cNvSpPr>
          <p:nvPr/>
        </p:nvSpPr>
        <p:spPr bwMode="auto">
          <a:xfrm>
            <a:off x="533400" y="1752600"/>
            <a:ext cx="7772400" cy="4572000"/>
          </a:xfrm>
          <a:prstGeom prst="rect">
            <a:avLst/>
          </a:prstGeom>
          <a:noFill/>
          <a:ln w="9525">
            <a:noFill/>
            <a:miter lim="800000"/>
            <a:headEnd/>
            <a:tailEnd/>
          </a:ln>
        </p:spPr>
        <p:txBody>
          <a:bodyPr/>
          <a:lstStyle/>
          <a:p>
            <a:pPr marL="447675" indent="-447675" eaLnBrk="1" hangingPunct="1">
              <a:lnSpc>
                <a:spcPct val="80000"/>
              </a:lnSpc>
              <a:spcBef>
                <a:spcPct val="20000"/>
              </a:spcBef>
              <a:buClr>
                <a:srgbClr val="FF63B1"/>
              </a:buClr>
              <a:buSzPct val="70000"/>
              <a:buFont typeface="Wingdings" pitchFamily="2" charset="2"/>
              <a:buChar char="Ø"/>
            </a:pPr>
            <a:r>
              <a:rPr lang="en-US" sz="3200">
                <a:latin typeface="Garamond" pitchFamily="18" charset="0"/>
              </a:rPr>
              <a:t>Research is a careful and systematic process of inquiry to find answers to </a:t>
            </a:r>
            <a:r>
              <a:rPr lang="en-US" sz="3200" b="1">
                <a:latin typeface="Garamond" pitchFamily="18" charset="0"/>
              </a:rPr>
              <a:t>problem</a:t>
            </a:r>
            <a:r>
              <a:rPr lang="en-US" sz="3200">
                <a:latin typeface="Garamond" pitchFamily="18" charset="0"/>
              </a:rPr>
              <a:t> of interest.</a:t>
            </a:r>
          </a:p>
          <a:p>
            <a:pPr marL="447675" indent="-447675" eaLnBrk="1" hangingPunct="1">
              <a:lnSpc>
                <a:spcPct val="80000"/>
              </a:lnSpc>
              <a:spcBef>
                <a:spcPct val="20000"/>
              </a:spcBef>
              <a:buClr>
                <a:srgbClr val="FF63B1"/>
              </a:buClr>
              <a:buSzPct val="70000"/>
              <a:buFont typeface="Wingdings" pitchFamily="2" charset="2"/>
              <a:buChar char="Ø"/>
            </a:pPr>
            <a:r>
              <a:rPr lang="en-US" sz="3200">
                <a:latin typeface="Garamond" pitchFamily="18" charset="0"/>
              </a:rPr>
              <a:t>Research include: use of </a:t>
            </a:r>
            <a:r>
              <a:rPr lang="en-US" sz="3200" b="1">
                <a:latin typeface="Garamond" pitchFamily="18" charset="0"/>
              </a:rPr>
              <a:t>facts</a:t>
            </a:r>
            <a:r>
              <a:rPr lang="en-US" sz="3200">
                <a:latin typeface="Garamond" pitchFamily="18" charset="0"/>
              </a:rPr>
              <a:t>, use of </a:t>
            </a:r>
            <a:r>
              <a:rPr lang="en-US" sz="3200" b="1">
                <a:latin typeface="Garamond" pitchFamily="18" charset="0"/>
              </a:rPr>
              <a:t>theories</a:t>
            </a:r>
            <a:r>
              <a:rPr lang="en-US" sz="3200">
                <a:latin typeface="Garamond" pitchFamily="18" charset="0"/>
              </a:rPr>
              <a:t>, data (fact) </a:t>
            </a:r>
            <a:r>
              <a:rPr lang="en-US" sz="3200" b="1">
                <a:latin typeface="Garamond" pitchFamily="18" charset="0"/>
              </a:rPr>
              <a:t>analysis</a:t>
            </a:r>
            <a:r>
              <a:rPr lang="en-US" sz="3200">
                <a:latin typeface="Garamond" pitchFamily="18" charset="0"/>
              </a:rPr>
              <a:t>, sampling, doing an experiment, going to library to read up on a topic</a:t>
            </a:r>
          </a:p>
          <a:p>
            <a:pPr marL="447675" indent="-447675" eaLnBrk="1" hangingPunct="1">
              <a:lnSpc>
                <a:spcPct val="80000"/>
              </a:lnSpc>
              <a:spcBef>
                <a:spcPct val="20000"/>
              </a:spcBef>
              <a:buClr>
                <a:srgbClr val="FF63B1"/>
              </a:buClr>
              <a:buSzPct val="70000"/>
              <a:buFont typeface="Wingdings" pitchFamily="2" charset="2"/>
              <a:buChar char="Ø"/>
            </a:pPr>
            <a:r>
              <a:rPr lang="en-US" sz="3200">
                <a:latin typeface="Garamond" pitchFamily="18" charset="0"/>
              </a:rPr>
              <a:t>To do ‘research’ is to </a:t>
            </a:r>
            <a:r>
              <a:rPr lang="en-US" sz="3200" b="1">
                <a:latin typeface="Garamond" pitchFamily="18" charset="0"/>
              </a:rPr>
              <a:t>investigate the problem</a:t>
            </a:r>
            <a:r>
              <a:rPr lang="en-US" sz="3200">
                <a:latin typeface="Garamond" pitchFamily="18" charset="0"/>
              </a:rPr>
              <a:t> systematically and thoroughly</a:t>
            </a:r>
          </a:p>
          <a:p>
            <a:pPr marL="447675" indent="-447675" eaLnBrk="1" hangingPunct="1">
              <a:lnSpc>
                <a:spcPct val="80000"/>
              </a:lnSpc>
              <a:spcBef>
                <a:spcPct val="20000"/>
              </a:spcBef>
              <a:buClr>
                <a:srgbClr val="FF63B1"/>
              </a:buClr>
              <a:buSzPct val="70000"/>
              <a:buFont typeface="Wingdings" pitchFamily="2" charset="2"/>
              <a:buChar char="Ø"/>
            </a:pPr>
            <a:r>
              <a:rPr lang="en-US" sz="3200">
                <a:latin typeface="Garamond" pitchFamily="18" charset="0"/>
              </a:rPr>
              <a:t>Goal of research is to solve ‘</a:t>
            </a:r>
            <a:r>
              <a:rPr lang="en-US" sz="3200" b="1">
                <a:latin typeface="Garamond" pitchFamily="18" charset="0"/>
              </a:rPr>
              <a:t>problem</a:t>
            </a:r>
            <a:r>
              <a:rPr lang="en-US" sz="3200">
                <a:latin typeface="Garamond" pitchFamily="18" charset="0"/>
              </a:rPr>
              <a:t>’ of interest</a:t>
            </a:r>
          </a:p>
        </p:txBody>
      </p:sp>
    </p:spTree>
  </p:cSld>
  <p:clrMapOvr>
    <a:masterClrMapping/>
  </p:clrMapOvr>
  <p:transition>
    <p:split orient="vert"/>
  </p:transition>
</p:sld>
</file>

<file path=ppt/theme/theme1.xml><?xml version="1.0" encoding="utf-8"?>
<a:theme xmlns:a="http://schemas.openxmlformats.org/drawingml/2006/main" name="칠보 비녀">
  <a:themeElements>
    <a:clrScheme name="">
      <a:dk1>
        <a:srgbClr val="000000"/>
      </a:dk1>
      <a:lt1>
        <a:srgbClr val="FFFFFF"/>
      </a:lt1>
      <a:dk2>
        <a:srgbClr val="374420"/>
      </a:dk2>
      <a:lt2>
        <a:srgbClr val="D4DCC6"/>
      </a:lt2>
      <a:accent1>
        <a:srgbClr val="798547"/>
      </a:accent1>
      <a:accent2>
        <a:srgbClr val="B6D29A"/>
      </a:accent2>
      <a:accent3>
        <a:srgbClr val="FFFFFF"/>
      </a:accent3>
      <a:accent4>
        <a:srgbClr val="000000"/>
      </a:accent4>
      <a:accent5>
        <a:srgbClr val="BEC2B1"/>
      </a:accent5>
      <a:accent6>
        <a:srgbClr val="A5BE8B"/>
      </a:accent6>
      <a:hlink>
        <a:srgbClr val="A3C670"/>
      </a:hlink>
      <a:folHlink>
        <a:srgbClr val="B2B2B2"/>
      </a:folHlink>
    </a:clrScheme>
    <a:fontScheme name="칠보 비녀">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칠보 비녀 1">
        <a:dk1>
          <a:srgbClr val="000000"/>
        </a:dk1>
        <a:lt1>
          <a:srgbClr val="FFFFFF"/>
        </a:lt1>
        <a:dk2>
          <a:srgbClr val="374420"/>
        </a:dk2>
        <a:lt2>
          <a:srgbClr val="D4DCC6"/>
        </a:lt2>
        <a:accent1>
          <a:srgbClr val="88954F"/>
        </a:accent1>
        <a:accent2>
          <a:srgbClr val="B6D29A"/>
        </a:accent2>
        <a:accent3>
          <a:srgbClr val="FFFFFF"/>
        </a:accent3>
        <a:accent4>
          <a:srgbClr val="000000"/>
        </a:accent4>
        <a:accent5>
          <a:srgbClr val="C3C8B2"/>
        </a:accent5>
        <a:accent6>
          <a:srgbClr val="A5BE8B"/>
        </a:accent6>
        <a:hlink>
          <a:srgbClr val="8DB84E"/>
        </a:hlink>
        <a:folHlink>
          <a:srgbClr val="B2B2B2"/>
        </a:folHlink>
      </a:clrScheme>
      <a:clrMap bg1="lt1" tx1="dk1" bg2="lt2" tx2="dk2" accent1="accent1" accent2="accent2" accent3="accent3" accent4="accent4" accent5="accent5" accent6="accent6" hlink="hlink" folHlink="folHlink"/>
    </a:extraClrScheme>
    <a:extraClrScheme>
      <a:clrScheme name="칠보 비녀 2">
        <a:dk1>
          <a:srgbClr val="000000"/>
        </a:dk1>
        <a:lt1>
          <a:srgbClr val="FFFFFF"/>
        </a:lt1>
        <a:dk2>
          <a:srgbClr val="006666"/>
        </a:dk2>
        <a:lt2>
          <a:srgbClr val="C0C0C0"/>
        </a:lt2>
        <a:accent1>
          <a:srgbClr val="2AAA9E"/>
        </a:accent1>
        <a:accent2>
          <a:srgbClr val="AFDBCA"/>
        </a:accent2>
        <a:accent3>
          <a:srgbClr val="FFFFFF"/>
        </a:accent3>
        <a:accent4>
          <a:srgbClr val="000000"/>
        </a:accent4>
        <a:accent5>
          <a:srgbClr val="ACD2CC"/>
        </a:accent5>
        <a:accent6>
          <a:srgbClr val="9EC6B7"/>
        </a:accent6>
        <a:hlink>
          <a:srgbClr val="4896A8"/>
        </a:hlink>
        <a:folHlink>
          <a:srgbClr val="C0C0C0"/>
        </a:folHlink>
      </a:clrScheme>
      <a:clrMap bg1="lt1" tx1="dk1" bg2="lt2" tx2="dk2" accent1="accent1" accent2="accent2" accent3="accent3" accent4="accent4" accent5="accent5" accent6="accent6" hlink="hlink" folHlink="folHlink"/>
    </a:extraClrScheme>
    <a:extraClrScheme>
      <a:clrScheme name="칠보 비녀 3">
        <a:dk1>
          <a:srgbClr val="000000"/>
        </a:dk1>
        <a:lt1>
          <a:srgbClr val="FFFFFF"/>
        </a:lt1>
        <a:dk2>
          <a:srgbClr val="663300"/>
        </a:dk2>
        <a:lt2>
          <a:srgbClr val="E0DAD0"/>
        </a:lt2>
        <a:accent1>
          <a:srgbClr val="B07D38"/>
        </a:accent1>
        <a:accent2>
          <a:srgbClr val="DCC596"/>
        </a:accent2>
        <a:accent3>
          <a:srgbClr val="FFFFFF"/>
        </a:accent3>
        <a:accent4>
          <a:srgbClr val="000000"/>
        </a:accent4>
        <a:accent5>
          <a:srgbClr val="D4BFAE"/>
        </a:accent5>
        <a:accent6>
          <a:srgbClr val="C7B287"/>
        </a:accent6>
        <a:hlink>
          <a:srgbClr val="E49B3A"/>
        </a:hlink>
        <a:folHlink>
          <a:srgbClr val="B2B2B2"/>
        </a:folHlink>
      </a:clrScheme>
      <a:clrMap bg1="lt1" tx1="dk1" bg2="lt2" tx2="dk2" accent1="accent1" accent2="accent2" accent3="accent3" accent4="accent4" accent5="accent5" accent6="accent6" hlink="hlink" folHlink="folHlink"/>
    </a:extraClrScheme>
    <a:extraClrScheme>
      <a:clrScheme name="칠보 비녀 4">
        <a:dk1>
          <a:srgbClr val="000000"/>
        </a:dk1>
        <a:lt1>
          <a:srgbClr val="FFFFFF"/>
        </a:lt1>
        <a:dk2>
          <a:srgbClr val="553498"/>
        </a:dk2>
        <a:lt2>
          <a:srgbClr val="DDDDDD"/>
        </a:lt2>
        <a:accent1>
          <a:srgbClr val="7793ED"/>
        </a:accent1>
        <a:accent2>
          <a:srgbClr val="A8C6F2"/>
        </a:accent2>
        <a:accent3>
          <a:srgbClr val="FFFFFF"/>
        </a:accent3>
        <a:accent4>
          <a:srgbClr val="000000"/>
        </a:accent4>
        <a:accent5>
          <a:srgbClr val="BDC8F4"/>
        </a:accent5>
        <a:accent6>
          <a:srgbClr val="98B3DB"/>
        </a:accent6>
        <a:hlink>
          <a:srgbClr val="8B6DCF"/>
        </a:hlink>
        <a:folHlink>
          <a:srgbClr val="C9C0DE"/>
        </a:folHlink>
      </a:clrScheme>
      <a:clrMap bg1="lt1" tx1="dk1" bg2="lt2" tx2="dk2" accent1="accent1" accent2="accent2" accent3="accent3" accent4="accent4" accent5="accent5" accent6="accent6" hlink="hlink" folHlink="folHlink"/>
    </a:extraClrScheme>
    <a:extraClrScheme>
      <a:clrScheme name="칠보 비녀 5">
        <a:dk1>
          <a:srgbClr val="000000"/>
        </a:dk1>
        <a:lt1>
          <a:srgbClr val="FFFFFF"/>
        </a:lt1>
        <a:dk2>
          <a:srgbClr val="474103"/>
        </a:dk2>
        <a:lt2>
          <a:srgbClr val="C5C0B5"/>
        </a:lt2>
        <a:accent1>
          <a:srgbClr val="BAB73E"/>
        </a:accent1>
        <a:accent2>
          <a:srgbClr val="C7CE82"/>
        </a:accent2>
        <a:accent3>
          <a:srgbClr val="FFFFFF"/>
        </a:accent3>
        <a:accent4>
          <a:srgbClr val="000000"/>
        </a:accent4>
        <a:accent5>
          <a:srgbClr val="D9D8AF"/>
        </a:accent5>
        <a:accent6>
          <a:srgbClr val="B4BA75"/>
        </a:accent6>
        <a:hlink>
          <a:srgbClr val="9B7A45"/>
        </a:hlink>
        <a:folHlink>
          <a:srgbClr val="777665"/>
        </a:folHlink>
      </a:clrScheme>
      <a:clrMap bg1="lt1" tx1="dk1" bg2="lt2" tx2="dk2" accent1="accent1" accent2="accent2" accent3="accent3" accent4="accent4" accent5="accent5" accent6="accent6" hlink="hlink" folHlink="folHlink"/>
    </a:extraClrScheme>
    <a:extraClrScheme>
      <a:clrScheme name="칠보 비녀 6">
        <a:dk1>
          <a:srgbClr val="000000"/>
        </a:dk1>
        <a:lt1>
          <a:srgbClr val="FFFFFF"/>
        </a:lt1>
        <a:dk2>
          <a:srgbClr val="292929"/>
        </a:dk2>
        <a:lt2>
          <a:srgbClr val="DDDDDD"/>
        </a:lt2>
        <a:accent1>
          <a:srgbClr val="5F5F5F"/>
        </a:accent1>
        <a:accent2>
          <a:srgbClr val="C0C0C0"/>
        </a:accent2>
        <a:accent3>
          <a:srgbClr val="FFFFFF"/>
        </a:accent3>
        <a:accent4>
          <a:srgbClr val="000000"/>
        </a:accent4>
        <a:accent5>
          <a:srgbClr val="B6B6B6"/>
        </a:accent5>
        <a:accent6>
          <a:srgbClr val="AEAEAE"/>
        </a:accent6>
        <a:hlink>
          <a:srgbClr val="999999"/>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sweet green</Template>
  <TotalTime>1766</TotalTime>
  <Words>1037</Words>
  <Application>Microsoft Office PowerPoint</Application>
  <PresentationFormat>On-screen Show (4:3)</PresentationFormat>
  <Paragraphs>117</Paragraphs>
  <Slides>18</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Garamond</vt:lpstr>
      <vt:lpstr>Tahoma</vt:lpstr>
      <vt:lpstr>Times</vt:lpstr>
      <vt:lpstr>Times New Roman</vt:lpstr>
      <vt:lpstr>Wingdings</vt:lpstr>
      <vt:lpstr>Wingdings 2</vt:lpstr>
      <vt:lpstr>칠보 비녀</vt:lpstr>
      <vt:lpstr>BASIC UNDERSTANDING of RESEARCH</vt:lpstr>
      <vt:lpstr>Session Objectives</vt:lpstr>
      <vt:lpstr>Learning Outcomes</vt:lpstr>
      <vt:lpstr>PowerPoint Presentation</vt:lpstr>
      <vt:lpstr>Pengertian Penelitian (Research) Menurut KBBI</vt:lpstr>
      <vt:lpstr>PowerPoint Presentation</vt:lpstr>
      <vt:lpstr>PowerPoint Presentation</vt:lpstr>
      <vt:lpstr>PowerPoint Presentation</vt:lpstr>
      <vt:lpstr>PowerPoint Presentation</vt:lpstr>
      <vt:lpstr>PowerPoint Presentation</vt:lpstr>
      <vt:lpstr>PowerPoint Presentation</vt:lpstr>
      <vt:lpstr>Pengertian Metodologi (Kamus Ilmu Pengetahuan)</vt:lpstr>
      <vt:lpstr>What is Methodology ?</vt:lpstr>
      <vt:lpstr>Research Methodology Vs. Research Method</vt:lpstr>
      <vt:lpstr>Research Methodology</vt:lpstr>
      <vt:lpstr>Why Methodology ?</vt:lpstr>
      <vt:lpstr>Nature of Research in CS/IS/IT</vt:lpstr>
      <vt:lpstr>Q/A</vt:lpstr>
    </vt:vector>
  </TitlesOfParts>
  <Company>Fasilkom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dc:title>
  <dc:creator>Zhasibua</dc:creator>
  <cp:lastModifiedBy>Windows User</cp:lastModifiedBy>
  <cp:revision>125</cp:revision>
  <dcterms:created xsi:type="dcterms:W3CDTF">2007-01-30T06:56:54Z</dcterms:created>
  <dcterms:modified xsi:type="dcterms:W3CDTF">2020-01-20T05:38:48Z</dcterms:modified>
</cp:coreProperties>
</file>