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A491-E058-7160-C597-DE96C2CA8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BB8C-5F53-5447-A507-94C476DDB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6C65-F098-2843-4FC5-1E806163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7F64-1E0E-24DD-EE92-446F4CF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3811-B401-89DF-9A68-05A73117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0781-A0F0-9E11-C357-21A79661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91192-52A0-2033-E31C-DB9A4A3A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2B2B-7716-FF88-D122-F28CC485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5F5C-CB1B-9176-3B4F-848A3816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0105-2497-B3E8-9DB3-E5DB3E7C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F7387-D983-AB81-FD6F-02DF97EA2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8E08-7F17-6835-38FC-F38A758C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DA5-0449-1661-C2FB-E3B3A403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F6C3-40C2-56DC-9525-CAB9565A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E36C-ABB9-D720-D3D3-FE7C2F9A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364-06BB-D9DA-9FEC-6768EBC1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C2A3-05DE-D0D9-7B11-4FFA267D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A4EA-7849-E993-12D4-B5353DAD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FEDC-6D61-6993-F683-3B9D598F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3ED4-BF08-8E54-67AF-1537B751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9A48-9B88-89AE-792F-B34A4BA7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75A37-62F0-F114-407E-18D2E52E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F37D-9A82-E24F-5C8D-A8F18F93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B0DA-BFDB-0C7E-A73B-042C9E18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B5A7-54F7-CEF8-9E34-32F2D59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FE22-19AA-5CF2-70EE-1BE47BBA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6AA1-24D9-206A-B5EA-B23F04F8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1104-B790-6535-6ECA-193703BA3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B5FF-B24A-21C1-A64F-CCCEAF4D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25FE8-1E36-1092-CCA2-B07A11A4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5C1FD-A7F3-14B1-E2D0-6226EAB0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A769-E535-04AA-D0CD-93527C4B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F72C-495F-238D-6B20-0453A56F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3FC4-483A-1582-CB70-797C60A3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D9373-ABAA-5120-B8BA-FB45F712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23610-FC41-E63C-7A95-8D44D6EF1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5E873-7A6D-4725-9736-73AC07F9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F5FB3-B5AF-C342-7DD3-72C2B3BB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2188F-460A-7AA8-6D9B-4E544CD6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5B00-9688-F9E4-FAC3-1DF0075D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A8E18-A335-D07A-78BE-DBB08E6B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819AC-7BF6-BF1A-E303-D267B200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1AD19-47AF-EC10-A928-31C47BF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4135C-26BC-29AC-EAC8-D4204620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73EEB-4E0A-5A80-E3D1-BBD9B328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4DE5-BC94-7611-7036-EB81FE78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753C-16AD-E1A9-F498-7664ABA0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CB02-20E7-30C8-4998-03FF756E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D95D-2AD1-F0B9-5646-C145B9A0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5EB7-DBF1-781F-2531-835222CA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0745A-B8E3-4D74-C457-9768F959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503-FA2E-71DD-E0CD-AFD60F8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697-FEF1-FBBC-DB60-3FCE2D6E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3D603-4734-863E-2582-828C7C150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8B781-0D3D-AB35-04B8-19099387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83D84-8D96-3726-A90E-8EF66E8E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81E87-47D6-8935-7BFB-C0524F92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5A13-4004-16EA-2906-2D810E0F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7957-20EE-5931-8B56-91F7098C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6B84-621C-7989-2773-75D24C9B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0164-D899-2760-0F8D-EF4FA91D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CFC9-03E0-47B0-961E-2E20EE65C18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F59A-0CAF-39B6-9C93-74F687BA3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B9CC-09AA-BDED-1785-9E8DB925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9D25-C470-44BF-8E3F-3D63DF3C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z.io/blog/cloud-native-applications/" TargetMode="External"/><Relationship Id="rId2" Type="http://schemas.openxmlformats.org/officeDocument/2006/relationships/hyperlink" Target="https://learn.microsoft.com/en-us/dotnet/architecture/cloud-native/defini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achim8675309.medium.com/devops-concepts-pets-vs-cattle-2380b5aab3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pivotal.io/blog/beyond-the-twelve-factor-app" TargetMode="External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C106-EEA4-0AA5-122F-3CD6D0A89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32113-D3C4-AD4D-5A3E-DF00ABD71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8F1-84FC-DBF7-5C74-78EE1A86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F82E-AA69-CA95-84B4-644DF941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https://learn.microsoft.com/en-us/dotnet/architecture/cloud-native/definition</a:t>
            </a:r>
            <a:endParaRPr lang="en-US" dirty="0"/>
          </a:p>
          <a:p>
            <a:r>
              <a:rPr lang="en-US" dirty="0">
                <a:hlinkClick r:id="rId3"/>
              </a:rPr>
              <a:t>https://logz.io/blog/cloud-native-applications/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8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CE42-F0E7-5D3E-310B-69936E3C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D927-877B-590A-D479-D77F490C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Cloud-native architecture and technologies are an approach to designing, constructing, and operating workloads that are built in the cloud and take full advantage of the cloud computing model.</a:t>
            </a:r>
          </a:p>
          <a:p>
            <a:endParaRPr lang="en-US" i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 native is about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speed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and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8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940-1A70-6593-E1EF-64AFDBB0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Cloud Native</a:t>
            </a:r>
          </a:p>
        </p:txBody>
      </p:sp>
      <p:pic>
        <p:nvPicPr>
          <p:cNvPr id="1026" name="Picture 2" descr="Cloud-native foundational pillars">
            <a:extLst>
              <a:ext uri="{FF2B5EF4-FFF2-40B4-BE49-F238E27FC236}">
                <a16:creationId xmlns:a16="http://schemas.microsoft.com/office/drawing/2014/main" id="{F9F27A65-8962-39DE-8A43-17965FACF5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4" y="2134614"/>
            <a:ext cx="9188600" cy="3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7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E21E-F762-3004-CB9A-B1ABF81B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and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1346-1562-398D-AD9A-607DC59B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Cloud-native systems take full advantage of the cloud service model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Extensive use of PaaS and managed service model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treat the underlying infrastructure as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disposable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provisioned in minutes and resized, scaled, or destroyed on demand – via automation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Based on cattle service model</a:t>
            </a:r>
          </a:p>
          <a:p>
            <a:pPr lvl="1"/>
            <a:r>
              <a:rPr lang="en-US" dirty="0">
                <a:hlinkClick r:id="rId2"/>
              </a:rPr>
              <a:t>https://joachim8675309.medium.com/devops-concepts-pets-vs-cattle-2380b5aab313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8F4D-D349-BB71-3B54-72077D91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Twelve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2631-012E-2055-8CD4-69AD4D75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Methodology for constructing cloud-based application</a:t>
            </a:r>
          </a:p>
          <a:p>
            <a:pPr marL="457200" lvl="1" indent="0">
              <a:buNone/>
            </a:pPr>
            <a:r>
              <a:rPr lang="en-US" dirty="0"/>
              <a:t>I. Codebase</a:t>
            </a:r>
          </a:p>
          <a:p>
            <a:pPr marL="457200" lvl="1" indent="0">
              <a:buNone/>
            </a:pPr>
            <a:r>
              <a:rPr lang="en-US" dirty="0"/>
              <a:t>	One codebase tracked in revision control, many deploys</a:t>
            </a:r>
          </a:p>
          <a:p>
            <a:pPr marL="457200" lvl="1" indent="0">
              <a:buNone/>
            </a:pPr>
            <a:r>
              <a:rPr lang="en-US" dirty="0"/>
              <a:t>II. Dependencies</a:t>
            </a:r>
          </a:p>
          <a:p>
            <a:pPr marL="457200" lvl="1" indent="0">
              <a:buNone/>
            </a:pPr>
            <a:r>
              <a:rPr lang="en-US" dirty="0"/>
              <a:t>	Explicitly declare and isolate dependencies</a:t>
            </a:r>
          </a:p>
          <a:p>
            <a:pPr marL="457200" lvl="1" indent="0">
              <a:buNone/>
            </a:pPr>
            <a:r>
              <a:rPr lang="en-US" dirty="0"/>
              <a:t>III. Config</a:t>
            </a:r>
          </a:p>
          <a:p>
            <a:pPr marL="457200" lvl="1" indent="0">
              <a:buNone/>
            </a:pPr>
            <a:r>
              <a:rPr lang="en-US" dirty="0"/>
              <a:t>	Store config in the environment</a:t>
            </a:r>
          </a:p>
          <a:p>
            <a:pPr marL="457200" lvl="1" indent="0">
              <a:buNone/>
            </a:pPr>
            <a:r>
              <a:rPr lang="en-US" dirty="0"/>
              <a:t>IV. Backing services</a:t>
            </a:r>
          </a:p>
          <a:p>
            <a:pPr marL="457200" lvl="1" indent="0">
              <a:buNone/>
            </a:pPr>
            <a:r>
              <a:rPr lang="en-US" dirty="0"/>
              <a:t>	Treat backing services as attached resources</a:t>
            </a:r>
          </a:p>
          <a:p>
            <a:pPr marL="457200" lvl="1" indent="0">
              <a:buNone/>
            </a:pPr>
            <a:r>
              <a:rPr lang="en-US" dirty="0"/>
              <a:t>V. Build, release, run</a:t>
            </a:r>
          </a:p>
          <a:p>
            <a:pPr marL="457200" lvl="1" indent="0">
              <a:buNone/>
            </a:pPr>
            <a:r>
              <a:rPr lang="en-US" dirty="0"/>
              <a:t>	Strictly separate build and run stages</a:t>
            </a:r>
          </a:p>
          <a:p>
            <a:pPr marL="457200" lvl="1" indent="0">
              <a:buNone/>
            </a:pPr>
            <a:r>
              <a:rPr lang="en-US" dirty="0"/>
              <a:t>VI. Processes</a:t>
            </a:r>
          </a:p>
          <a:p>
            <a:pPr marL="457200" lvl="1" indent="0">
              <a:buNone/>
            </a:pPr>
            <a:r>
              <a:rPr lang="en-US" dirty="0"/>
              <a:t>	Execute the app as one or more stateless processes</a:t>
            </a:r>
          </a:p>
        </p:txBody>
      </p:sp>
    </p:spTree>
    <p:extLst>
      <p:ext uri="{BB962C8B-B14F-4D97-AF65-F5344CB8AC3E}">
        <p14:creationId xmlns:p14="http://schemas.microsoft.com/office/powerpoint/2010/main" val="207952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8F4D-D349-BB71-3B54-72077D91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Twelve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2631-012E-2055-8CD4-69AD4D75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VII. Port binding</a:t>
            </a:r>
          </a:p>
          <a:p>
            <a:pPr marL="457200" lvl="1" indent="0">
              <a:buNone/>
            </a:pPr>
            <a:r>
              <a:rPr lang="en-US" dirty="0"/>
              <a:t>	Export services via port binding</a:t>
            </a:r>
          </a:p>
          <a:p>
            <a:pPr marL="457200" lvl="1" indent="0">
              <a:buNone/>
            </a:pPr>
            <a:r>
              <a:rPr lang="en-US" dirty="0"/>
              <a:t>VIII. Concurrency</a:t>
            </a:r>
          </a:p>
          <a:p>
            <a:pPr marL="457200" lvl="1" indent="0">
              <a:buNone/>
            </a:pPr>
            <a:r>
              <a:rPr lang="en-US" dirty="0"/>
              <a:t>	Scale out via the process model</a:t>
            </a:r>
          </a:p>
          <a:p>
            <a:pPr marL="457200" lvl="1" indent="0">
              <a:buNone/>
            </a:pPr>
            <a:r>
              <a:rPr lang="en-US" dirty="0"/>
              <a:t>IX. Disposability</a:t>
            </a:r>
          </a:p>
          <a:p>
            <a:pPr marL="457200" lvl="1" indent="0">
              <a:buNone/>
            </a:pPr>
            <a:r>
              <a:rPr lang="en-US" dirty="0"/>
              <a:t>	Maximize robustness with fast startup and graceful shutdown</a:t>
            </a:r>
          </a:p>
          <a:p>
            <a:pPr marL="457200" lvl="1" indent="0">
              <a:buNone/>
            </a:pPr>
            <a:r>
              <a:rPr lang="en-US" dirty="0"/>
              <a:t>X. Dev/prod parity</a:t>
            </a:r>
          </a:p>
          <a:p>
            <a:pPr marL="457200" lvl="1" indent="0">
              <a:buNone/>
            </a:pPr>
            <a:r>
              <a:rPr lang="en-US" dirty="0"/>
              <a:t>	Keep development, staging, and production as similar as possible</a:t>
            </a:r>
          </a:p>
          <a:p>
            <a:pPr marL="457200" lvl="1" indent="0">
              <a:buNone/>
            </a:pPr>
            <a:r>
              <a:rPr lang="en-US" dirty="0"/>
              <a:t>XI. Logs</a:t>
            </a:r>
          </a:p>
          <a:p>
            <a:pPr marL="457200" lvl="1" indent="0">
              <a:buNone/>
            </a:pPr>
            <a:r>
              <a:rPr lang="en-US" dirty="0"/>
              <a:t>	Treat logs as event streams</a:t>
            </a:r>
          </a:p>
          <a:p>
            <a:pPr marL="457200" lvl="1" indent="0">
              <a:buNone/>
            </a:pPr>
            <a:r>
              <a:rPr lang="en-US" dirty="0"/>
              <a:t>XII. Admin processes</a:t>
            </a:r>
          </a:p>
          <a:p>
            <a:pPr marL="457200" lvl="1" indent="0">
              <a:buNone/>
            </a:pPr>
            <a:r>
              <a:rPr lang="en-US" dirty="0"/>
              <a:t>	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147205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DBA-B25A-27A2-AAAB-8457F3A2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Twelve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7D26-3DD7-3C95-D302-2785C121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XIII. API First</a:t>
            </a:r>
          </a:p>
          <a:p>
            <a:pPr marL="457200" lvl="1" indent="0">
              <a:buNone/>
            </a:pPr>
            <a:r>
              <a:rPr lang="en-US" dirty="0"/>
              <a:t>	Make everything a service</a:t>
            </a:r>
          </a:p>
          <a:p>
            <a:pPr marL="457200" lvl="1" indent="0">
              <a:buNone/>
            </a:pPr>
            <a:r>
              <a:rPr lang="en-US" dirty="0"/>
              <a:t>XIV. Telemetry</a:t>
            </a:r>
          </a:p>
          <a:p>
            <a:pPr marL="457200" lvl="1" indent="0">
              <a:buNone/>
            </a:pPr>
            <a:r>
              <a:rPr lang="en-US" dirty="0"/>
              <a:t>	Monitoring and collecting data</a:t>
            </a:r>
          </a:p>
          <a:p>
            <a:pPr marL="457200" lvl="1" indent="0">
              <a:buNone/>
            </a:pPr>
            <a:r>
              <a:rPr lang="en-US" dirty="0"/>
              <a:t>XV. Authentication/Authorization</a:t>
            </a:r>
          </a:p>
          <a:p>
            <a:pPr marL="457200" lvl="1" indent="0">
              <a:buNone/>
            </a:pPr>
            <a:r>
              <a:rPr lang="en-US" dirty="0"/>
              <a:t>	Implement identity from start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Twelve Factor: </a:t>
            </a:r>
            <a:r>
              <a:rPr lang="en-US" dirty="0">
                <a:hlinkClick r:id="rId2"/>
              </a:rPr>
              <a:t>https://12factor.net/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Beyond The Twelve Factor: </a:t>
            </a:r>
            <a:r>
              <a:rPr lang="en-US" dirty="0">
                <a:hlinkClick r:id="rId3"/>
              </a:rPr>
              <a:t>https://content.pivotal.io/blog/beyond-the-twelve-factor-app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2C7E-4B80-26B2-AFC6-C2FBBB6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Cloud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D445-16B7-A4D7-3839-1D972415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Containerized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Service mesh</a:t>
            </a:r>
          </a:p>
          <a:p>
            <a:r>
              <a:rPr lang="en-US" dirty="0"/>
              <a:t>API driven</a:t>
            </a:r>
          </a:p>
          <a:p>
            <a:r>
              <a:rPr lang="en-US" dirty="0"/>
              <a:t>Service discovery</a:t>
            </a:r>
          </a:p>
          <a:p>
            <a:r>
              <a:rPr lang="en-US" dirty="0"/>
              <a:t>Delivery pipeline</a:t>
            </a:r>
          </a:p>
          <a:p>
            <a:r>
              <a:rPr lang="en-US" dirty="0"/>
              <a:t>Policy driven resource provisioning</a:t>
            </a:r>
          </a:p>
          <a:p>
            <a:r>
              <a:rPr lang="en-US" dirty="0"/>
              <a:t>Zero downtime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Strategies for migrating legacy workloads">
            <a:extLst>
              <a:ext uri="{FF2B5EF4-FFF2-40B4-BE49-F238E27FC236}">
                <a16:creationId xmlns:a16="http://schemas.microsoft.com/office/drawing/2014/main" id="{A58902CD-4C63-57F1-DB73-477B5057F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6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Cloud Native</vt:lpstr>
      <vt:lpstr>Cloud Native</vt:lpstr>
      <vt:lpstr>Pillars of Cloud Native</vt:lpstr>
      <vt:lpstr>Cloud Native and The Cloud</vt:lpstr>
      <vt:lpstr>The Twelve Factor</vt:lpstr>
      <vt:lpstr>The Twelve Factor</vt:lpstr>
      <vt:lpstr>Beyond The Twelve Factor</vt:lpstr>
      <vt:lpstr>Key Features of Cloud Native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</dc:title>
  <dc:creator>Rizal</dc:creator>
  <cp:lastModifiedBy>Rizal</cp:lastModifiedBy>
  <cp:revision>1</cp:revision>
  <dcterms:created xsi:type="dcterms:W3CDTF">2022-11-08T00:58:24Z</dcterms:created>
  <dcterms:modified xsi:type="dcterms:W3CDTF">2022-11-08T01:20:20Z</dcterms:modified>
</cp:coreProperties>
</file>