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TJ4VjI1QjIpJ5BlAbdvXIrWe6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Increasing Performance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920" y="1905120"/>
            <a:ext cx="9175320" cy="23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 data store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1981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Operational Data Store (ODS) is a read-only replica of a part of a database, for a specific use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Frequently used information is retrieved from a small ODS database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main database is used less for retrieving information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performance of the main database is not degraded</a:t>
            </a:r>
            <a:endParaRPr/>
          </a:p>
          <a:p>
            <a:pPr indent="0" lvl="1" marL="457560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560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in cloud:</a:t>
            </a:r>
            <a:endParaRPr/>
          </a:p>
          <a:p>
            <a:pPr indent="0" lvl="1" marL="457560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Read replica databases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Front-end servers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1981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Front-end servers serve data to end users </a:t>
            </a:r>
            <a:endParaRPr/>
          </a:p>
          <a:p>
            <a:pPr indent="-285479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 web servers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increase performance, store static data on the front-end servers</a:t>
            </a:r>
            <a:endParaRPr/>
          </a:p>
          <a:p>
            <a:pPr indent="-285479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Pictures are a good candidate</a:t>
            </a:r>
            <a:endParaRPr/>
          </a:p>
          <a:p>
            <a:pPr indent="-285479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Significantly lowers the amount of traffic to back-end systems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addition, a reverse proxy can be used</a:t>
            </a:r>
            <a:endParaRPr/>
          </a:p>
          <a:p>
            <a:pPr indent="-285479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cache most requested data</a:t>
            </a:r>
            <a:endParaRPr/>
          </a:p>
          <a:p>
            <a:pPr indent="-147684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560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in cloud:</a:t>
            </a:r>
            <a:endParaRPr/>
          </a:p>
          <a:p>
            <a:pPr indent="-457199" lvl="1" marL="914759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Cloudflare</a:t>
            </a:r>
            <a:endParaRPr/>
          </a:p>
          <a:p>
            <a:pPr indent="-457199" lvl="1" marL="914759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Cloudfront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99" lvl="1" marL="914759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CDN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In-memory databases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2024034" y="1500174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special circumstances, entire databases can be run from memory instead of from disk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In-memory databases are used in situations where performance is crucial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arrangements must be made to ensure data is not lost when a power failure occurs</a:t>
            </a:r>
            <a:endParaRPr/>
          </a:p>
          <a:p>
            <a:pPr indent="-15476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0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457200" lvl="0" marL="45756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Elasticache with Redis and memcache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56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AzureSQL in memory DB</a:t>
            </a:r>
            <a:endParaRPr/>
          </a:p>
          <a:p>
            <a:pPr indent="-457200" lvl="0" marL="45756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 in memory DB</a:t>
            </a:r>
            <a:endParaRPr/>
          </a:p>
          <a:p>
            <a:pPr indent="0" lvl="0" marL="360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indicates the ease in with which a system can be modified, or components can be added, to handle increasing load</a:t>
            </a:r>
            <a:endParaRPr/>
          </a:p>
          <a:p>
            <a:pPr indent="-342720" lvl="0" marL="34308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ways to scale a system: </a:t>
            </a:r>
            <a:endParaRPr/>
          </a:p>
          <a:p>
            <a:pPr indent="-285480" lvl="1" marL="74304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 scaling (scale up) - adding resources to a single component</a:t>
            </a:r>
            <a:endParaRPr/>
          </a:p>
          <a:p>
            <a:pPr indent="-285480" lvl="1" marL="74304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Horizontal scaling (scale out) - adding more components to the infrastructure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– Vertical scaling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more resources, for example: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Server: more memory, CPU’s 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switch: adding more ports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Storage: Replace small disks by larger disks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 scaling is easy to do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quickly reaches a limit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infrastructure component is “full”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– Horizontal scaling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more components to the infrastructure, for example: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servers to a web server farm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disk cabinets to a storage system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theory, horizontal scaling scales much better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aware of bottlenecks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Doubling the number of components does not necessarily double the performance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Horizontal scaling is the basis for cloud computing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must be aware of scaling infrastructure components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– Horizontal scaling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869120"/>
            <a:ext cx="6324120" cy="5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600" y="2666880"/>
            <a:ext cx="632412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5600" y="4800600"/>
            <a:ext cx="6518160" cy="17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1981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balancing uses multiple servers that perform identical tasks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server farm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 farm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FTP (File Transfer Protocol) server farm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load balancer spreads the load over the available machines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the current load on each server in the farm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Sends incoming requests to the least busy server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400" y="1752480"/>
            <a:ext cx="6605640" cy="41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Availability and Performance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is a combination of response time and 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user’s perspective, high availability also mean high performance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1981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load balancer increases availability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server in the server farm is unavailable, the load balancer notices this and ensures no requests are sent to the unavailable server until it is back online again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availability of the load balancer itself is very important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balancers are typically setup in a failover configuration 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981200" y="2666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of a running system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Managing bottlenecks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performance of a system is based on: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performance of all its components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interoperability of various components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component causing the system to reach some limit is referred to as the bottleneck of the system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system has at least one bottleneck that limits its performance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bottleneck does not negatively influence performance of the complete system under the highest expected load, it is OK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testing - Breakpoint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2992" y="3683342"/>
            <a:ext cx="5143536" cy="303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1881158" y="1142984"/>
            <a:ext cx="8381520" cy="187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Ramp up the load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a small number of virtual users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the number over a period of time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test result shows how the performance varies with the load, given as number of users versus response time. </a:t>
            </a:r>
            <a:endParaRPr/>
          </a:p>
          <a:p>
            <a:pPr indent="0" lvl="0" marL="0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testing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testing software typically uses: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or more servers to act as injectors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emulating a number of users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running a sequence of interactions 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test conductor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Coordinating tasks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Gathering metrics from each of the injectors</a:t>
            </a:r>
            <a:endParaRPr/>
          </a:p>
          <a:p>
            <a:pPr indent="-228240" lvl="2" marL="1143000" marR="0" rtl="0" algn="l"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Collecting performance data for reporting purposes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testing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testing should be done in a production-like environment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tests in a development environment usually lead to results that are highly unreliable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when underpowered test systems perform well enough to get good test results, the faster production system could show performance issues that did not occur in the tests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reduce cost: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temporary (hired) test environment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performance on upper layers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 of the performance issues are due to badly behaving applications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performance can benefit from: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and application tuning 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Prioritizing tasks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from memory as much as possible (as opposed to working with data on disk)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Making good use of queues and schedulers</a:t>
            </a:r>
            <a:endParaRPr/>
          </a:p>
          <a:p>
            <a:pPr indent="-342720" lvl="0" marL="343080" marR="0" rtl="0" algn="l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 more effective than adding compute power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1981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 can be implemented in: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Disks (CDN, proxy)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system (files, data)</a:t>
            </a:r>
            <a:endParaRPr/>
          </a:p>
          <a:p>
            <a:pPr indent="-285480" lvl="1" marL="74304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queries</a:t>
            </a:r>
            <a:endParaRPr/>
          </a:p>
          <a:p>
            <a:pPr indent="0" lvl="0" marL="360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in cloud:</a:t>
            </a:r>
            <a:endParaRPr/>
          </a:p>
          <a:p>
            <a:pPr indent="-457200" lvl="0" marL="45756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Elasticache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56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endParaRPr/>
          </a:p>
          <a:p>
            <a:pPr indent="-457200" lvl="0" marL="457560" marR="0" rtl="0" algn="l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Memcache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2021-10-26T01:54:31Z</dcterms:created>
  <dc:creator>Rizal</dc:creator>
</cp:coreProperties>
</file>