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22" r:id="rId3"/>
    <p:sldId id="321" r:id="rId4"/>
    <p:sldId id="308" r:id="rId5"/>
    <p:sldId id="320" r:id="rId6"/>
    <p:sldId id="323" r:id="rId7"/>
    <p:sldId id="324" r:id="rId8"/>
    <p:sldId id="32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112" d="100"/>
          <a:sy n="112" d="100"/>
        </p:scale>
        <p:origin x="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3A5DD-678B-479E-A70F-A6C8A681FD2D}" type="datetimeFigureOut">
              <a:rPr lang="en-ID" smtClean="0"/>
              <a:t>05/12/23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368D6-C177-409B-880E-75B91576FDE1}" type="slidenum">
              <a:rPr lang="en-ID" smtClean="0"/>
              <a:t>‹#›</a:t>
            </a:fld>
            <a:endParaRPr lang="en-ID"/>
          </a:p>
        </p:txBody>
      </p:sp>
    </p:spTree>
    <p:extLst>
      <p:ext uri="{BB962C8B-B14F-4D97-AF65-F5344CB8AC3E}">
        <p14:creationId xmlns:p14="http://schemas.microsoft.com/office/powerpoint/2010/main" val="4234877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297E-C3AD-431C-946A-5624FFAED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CE26C60-CD6F-4F34-B56E-F4A421E002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1756AED-8AAD-4AA9-B204-DA985940CBFE}"/>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05/12/23</a:t>
            </a:fld>
            <a:endParaRPr lang="en-ID"/>
          </a:p>
        </p:txBody>
      </p:sp>
      <p:sp>
        <p:nvSpPr>
          <p:cNvPr id="5" name="Footer Placeholder 4">
            <a:extLst>
              <a:ext uri="{FF2B5EF4-FFF2-40B4-BE49-F238E27FC236}">
                <a16:creationId xmlns:a16="http://schemas.microsoft.com/office/drawing/2014/main" id="{7C0483EB-334C-4FD0-BB9A-485B7A98B887}"/>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B85F7FDA-ABAA-423D-BFD7-A013E46546AB}"/>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25917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355C-4A00-43B6-A8C4-A0F1D9DBABE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E7AA6E8-D5C7-4088-9BB0-7C971BF6F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Slide Number Placeholder 5">
            <a:extLst>
              <a:ext uri="{FF2B5EF4-FFF2-40B4-BE49-F238E27FC236}">
                <a16:creationId xmlns:a16="http://schemas.microsoft.com/office/drawing/2014/main" id="{096BF1AE-8FB7-4461-9252-35394B924C17}"/>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365832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B06B6-E762-482D-8AFA-24CBA4A3D4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282FADF-A9CF-4481-B34C-29C3E76308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A3949C3-6804-4084-BB94-B14B5CAD31C1}"/>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05/12/23</a:t>
            </a:fld>
            <a:endParaRPr lang="en-ID"/>
          </a:p>
        </p:txBody>
      </p:sp>
      <p:sp>
        <p:nvSpPr>
          <p:cNvPr id="5" name="Footer Placeholder 4">
            <a:extLst>
              <a:ext uri="{FF2B5EF4-FFF2-40B4-BE49-F238E27FC236}">
                <a16:creationId xmlns:a16="http://schemas.microsoft.com/office/drawing/2014/main" id="{572338BC-1480-4879-A6F8-7F0AB1E160BD}"/>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9E6AB5A0-3BA3-4873-B559-5980750B323E}"/>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3334220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sz="3301">
                <a:solidFill>
                  <a:schemeClr val="tx1">
                    <a:lumMod val="65000"/>
                    <a:lumOff val="35000"/>
                  </a:schemeClr>
                </a:solidFill>
              </a:defRPr>
            </a:lvl1pPr>
          </a:lstStyle>
          <a:p>
            <a:r>
              <a:rPr lang="en-US" dirty="0"/>
              <a:t>Click to edit Master title style</a:t>
            </a:r>
          </a:p>
        </p:txBody>
      </p:sp>
      <p:sp>
        <p:nvSpPr>
          <p:cNvPr id="5" name="Text Placeholder 4"/>
          <p:cNvSpPr>
            <a:spLocks noGrp="1"/>
          </p:cNvSpPr>
          <p:nvPr>
            <p:ph type="body" sz="quarter" idx="10"/>
          </p:nvPr>
        </p:nvSpPr>
        <p:spPr>
          <a:xfrm>
            <a:off x="519248" y="1263501"/>
            <a:ext cx="11151917"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0063443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EC11-621E-44A3-866E-DE157C8D27C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616DA5B2-8FD4-4D98-835B-A94EBC3AF5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Slide Number Placeholder 5">
            <a:extLst>
              <a:ext uri="{FF2B5EF4-FFF2-40B4-BE49-F238E27FC236}">
                <a16:creationId xmlns:a16="http://schemas.microsoft.com/office/drawing/2014/main" id="{B8BF32EE-5553-43BD-BF4F-F8B79E22E7DD}"/>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71314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2DD0-F4DF-48CC-9349-2F477F84A6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9755C5B-C4C4-4100-8265-1137F3502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130C2A1-0800-42B7-B85D-3775D906C751}"/>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274717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8F32-737E-4BFB-A52F-F1429F5F0D6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BAE09D3-F087-4190-A0E8-BE69B184CA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DF750FE-CF69-43A9-BFA4-0D6FF1577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A7EBAF9-A234-4BCE-A046-043F55D3FD2A}"/>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05/12/23</a:t>
            </a:fld>
            <a:endParaRPr lang="en-ID"/>
          </a:p>
        </p:txBody>
      </p:sp>
      <p:sp>
        <p:nvSpPr>
          <p:cNvPr id="6" name="Footer Placeholder 5">
            <a:extLst>
              <a:ext uri="{FF2B5EF4-FFF2-40B4-BE49-F238E27FC236}">
                <a16:creationId xmlns:a16="http://schemas.microsoft.com/office/drawing/2014/main" id="{90AB9B0D-66FC-404B-944B-9EF05DF7D0BA}"/>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B96416EE-BBA7-4D74-9490-A8D79BFADB65}"/>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357576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2D58-6AF3-4354-AB0D-71235CB64C0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F9F9C5E-F24A-4083-B2EA-A0391BC99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69960-A676-4BCF-9247-D57556DAC3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333DC77D-8948-437A-8FEE-E631E443E0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0DCC5-3B15-482D-A8C8-A37D93D699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B7170C7-99AD-401F-9DE2-9C13E5E696C0}"/>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05/12/23</a:t>
            </a:fld>
            <a:endParaRPr lang="en-ID"/>
          </a:p>
        </p:txBody>
      </p:sp>
      <p:sp>
        <p:nvSpPr>
          <p:cNvPr id="8" name="Footer Placeholder 7">
            <a:extLst>
              <a:ext uri="{FF2B5EF4-FFF2-40B4-BE49-F238E27FC236}">
                <a16:creationId xmlns:a16="http://schemas.microsoft.com/office/drawing/2014/main" id="{A729FFDB-A21A-4524-876A-761DEE65104D}"/>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9" name="Slide Number Placeholder 8">
            <a:extLst>
              <a:ext uri="{FF2B5EF4-FFF2-40B4-BE49-F238E27FC236}">
                <a16:creationId xmlns:a16="http://schemas.microsoft.com/office/drawing/2014/main" id="{22C78F42-307D-4BD6-BD78-655ACA935D8E}"/>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357676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2DB2-EA3E-48F6-8840-A846C213B826}"/>
              </a:ext>
            </a:extLst>
          </p:cNvPr>
          <p:cNvSpPr>
            <a:spLocks noGrp="1"/>
          </p:cNvSpPr>
          <p:nvPr>
            <p:ph type="title"/>
          </p:nvPr>
        </p:nvSpPr>
        <p:spPr/>
        <p:txBody>
          <a:bodyPr/>
          <a:lstStyle/>
          <a:p>
            <a:r>
              <a:rPr lang="en-US"/>
              <a:t>Click to edit Master title style</a:t>
            </a:r>
            <a:endParaRPr lang="en-ID"/>
          </a:p>
        </p:txBody>
      </p:sp>
      <p:sp>
        <p:nvSpPr>
          <p:cNvPr id="5" name="Slide Number Placeholder 4">
            <a:extLst>
              <a:ext uri="{FF2B5EF4-FFF2-40B4-BE49-F238E27FC236}">
                <a16:creationId xmlns:a16="http://schemas.microsoft.com/office/drawing/2014/main" id="{5AD27334-32AA-4982-95F4-7E00150C6390}"/>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411350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82D649-52CF-404D-A4E2-3C021B7741C8}"/>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67425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34A4-2E9A-4360-9E5D-164BB43BC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995FF5C-9631-4975-8A96-2D926556F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8AD7B088-4187-4AF8-97A8-7241A6688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D0A43-BABB-4B3E-8915-A085B9B0B046}"/>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05/12/23</a:t>
            </a:fld>
            <a:endParaRPr lang="en-ID"/>
          </a:p>
        </p:txBody>
      </p:sp>
      <p:sp>
        <p:nvSpPr>
          <p:cNvPr id="6" name="Footer Placeholder 5">
            <a:extLst>
              <a:ext uri="{FF2B5EF4-FFF2-40B4-BE49-F238E27FC236}">
                <a16:creationId xmlns:a16="http://schemas.microsoft.com/office/drawing/2014/main" id="{E1E3DC36-BC8A-4736-95B9-ED1F8D258159}"/>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CA00CAEB-0836-42A0-9EB4-C62A79C840D7}"/>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122277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8F5D-E107-45DB-A895-1F3A9D723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6EC7A1A-3683-4448-8B6C-FA9C4C457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E9307CEA-67CF-43E5-AF56-64D7A1372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C5D4E-7F66-4278-A7F3-410BEFFF1BB8}"/>
              </a:ext>
            </a:extLst>
          </p:cNvPr>
          <p:cNvSpPr>
            <a:spLocks noGrp="1"/>
          </p:cNvSpPr>
          <p:nvPr>
            <p:ph type="dt" sz="half" idx="10"/>
          </p:nvPr>
        </p:nvSpPr>
        <p:spPr>
          <a:xfrm>
            <a:off x="838200" y="6356350"/>
            <a:ext cx="2743200" cy="365125"/>
          </a:xfrm>
          <a:prstGeom prst="rect">
            <a:avLst/>
          </a:prstGeom>
        </p:spPr>
        <p:txBody>
          <a:bodyPr/>
          <a:lstStyle/>
          <a:p>
            <a:fld id="{83B8592A-444D-4843-B10D-EC51AAEAE3C0}" type="datetimeFigureOut">
              <a:rPr lang="en-ID" smtClean="0"/>
              <a:t>05/12/23</a:t>
            </a:fld>
            <a:endParaRPr lang="en-ID"/>
          </a:p>
        </p:txBody>
      </p:sp>
      <p:sp>
        <p:nvSpPr>
          <p:cNvPr id="6" name="Footer Placeholder 5">
            <a:extLst>
              <a:ext uri="{FF2B5EF4-FFF2-40B4-BE49-F238E27FC236}">
                <a16:creationId xmlns:a16="http://schemas.microsoft.com/office/drawing/2014/main" id="{0228FACC-0058-4E88-8174-2F115EF6DEBF}"/>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B57901BC-57C1-4036-986C-B75248B770D4}"/>
              </a:ext>
            </a:extLst>
          </p:cNvPr>
          <p:cNvSpPr>
            <a:spLocks noGrp="1"/>
          </p:cNvSpPr>
          <p:nvPr>
            <p:ph type="sldNum" sz="quarter" idx="12"/>
          </p:nvPr>
        </p:nvSpPr>
        <p:spPr/>
        <p:txBody>
          <a:bodyPr/>
          <a:lstStyle/>
          <a:p>
            <a:fld id="{2FCBDC92-A72E-4E8E-85D0-8F9969350A79}" type="slidenum">
              <a:rPr lang="en-ID" smtClean="0"/>
              <a:t>‹#›</a:t>
            </a:fld>
            <a:endParaRPr lang="en-ID"/>
          </a:p>
        </p:txBody>
      </p:sp>
    </p:spTree>
    <p:extLst>
      <p:ext uri="{BB962C8B-B14F-4D97-AF65-F5344CB8AC3E}">
        <p14:creationId xmlns:p14="http://schemas.microsoft.com/office/powerpoint/2010/main" val="2456559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FEFBDA-21DD-465A-A74D-5C7AE5772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5D86053-B3CD-4655-8C0E-23027C995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Slide Number Placeholder 5">
            <a:extLst>
              <a:ext uri="{FF2B5EF4-FFF2-40B4-BE49-F238E27FC236}">
                <a16:creationId xmlns:a16="http://schemas.microsoft.com/office/drawing/2014/main" id="{F1414E0C-2693-458E-939B-D453CE245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BDC92-A72E-4E8E-85D0-8F9969350A79}" type="slidenum">
              <a:rPr lang="en-ID" smtClean="0"/>
              <a:t>‹#›</a:t>
            </a:fld>
            <a:endParaRPr lang="en-ID"/>
          </a:p>
        </p:txBody>
      </p:sp>
    </p:spTree>
    <p:extLst>
      <p:ext uri="{BB962C8B-B14F-4D97-AF65-F5344CB8AC3E}">
        <p14:creationId xmlns:p14="http://schemas.microsoft.com/office/powerpoint/2010/main" val="162368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44436D-75C4-4B46-B5A0-FDC6A46DFEDA}"/>
              </a:ext>
            </a:extLst>
          </p:cNvPr>
          <p:cNvSpPr>
            <a:spLocks noGrp="1"/>
          </p:cNvSpPr>
          <p:nvPr>
            <p:ph type="ctrTitle"/>
          </p:nvPr>
        </p:nvSpPr>
        <p:spPr>
          <a:xfrm>
            <a:off x="1537097" y="1428750"/>
            <a:ext cx="9117807" cy="2105026"/>
          </a:xfrm>
        </p:spPr>
        <p:txBody>
          <a:bodyPr>
            <a:normAutofit/>
          </a:bodyPr>
          <a:lstStyle/>
          <a:p>
            <a:r>
              <a:rPr lang="en-US" sz="3800" dirty="0" err="1"/>
              <a:t>XaaS</a:t>
            </a:r>
            <a:r>
              <a:rPr lang="en-US" sz="3800" dirty="0"/>
              <a:t>: Anything as a Service</a:t>
            </a:r>
            <a:endParaRPr lang="en-ID" sz="3800" dirty="0"/>
          </a:p>
        </p:txBody>
      </p:sp>
      <p:cxnSp>
        <p:nvCxnSpPr>
          <p:cNvPr id="11" name="Straight Connector 10">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63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85D2-E614-43EA-905C-96F9C69AF5C5}"/>
              </a:ext>
            </a:extLst>
          </p:cNvPr>
          <p:cNvSpPr>
            <a:spLocks noGrp="1"/>
          </p:cNvSpPr>
          <p:nvPr>
            <p:ph type="title"/>
          </p:nvPr>
        </p:nvSpPr>
        <p:spPr/>
        <p:txBody>
          <a:bodyPr/>
          <a:lstStyle/>
          <a:p>
            <a:r>
              <a:rPr lang="en-US" dirty="0"/>
              <a:t>Cloud service offering</a:t>
            </a:r>
            <a:endParaRPr lang="en-ID" dirty="0"/>
          </a:p>
        </p:txBody>
      </p:sp>
      <p:sp>
        <p:nvSpPr>
          <p:cNvPr id="3" name="Content Placeholder 2">
            <a:extLst>
              <a:ext uri="{FF2B5EF4-FFF2-40B4-BE49-F238E27FC236}">
                <a16:creationId xmlns:a16="http://schemas.microsoft.com/office/drawing/2014/main" id="{A3541B66-0D70-4EE9-953A-735AC7307B7F}"/>
              </a:ext>
            </a:extLst>
          </p:cNvPr>
          <p:cNvSpPr>
            <a:spLocks noGrp="1"/>
          </p:cNvSpPr>
          <p:nvPr>
            <p:ph idx="1"/>
          </p:nvPr>
        </p:nvSpPr>
        <p:spPr/>
        <p:txBody>
          <a:bodyPr/>
          <a:lstStyle/>
          <a:p>
            <a:r>
              <a:rPr lang="en-US" dirty="0"/>
              <a:t>Serverless computing</a:t>
            </a:r>
          </a:p>
          <a:p>
            <a:r>
              <a:rPr lang="en-US" dirty="0"/>
              <a:t>AI and Machine learning</a:t>
            </a:r>
          </a:p>
          <a:p>
            <a:r>
              <a:rPr lang="en-US" dirty="0"/>
              <a:t>Content delivery</a:t>
            </a:r>
          </a:p>
          <a:p>
            <a:r>
              <a:rPr lang="en-ID" dirty="0"/>
              <a:t>Disaster recovery</a:t>
            </a:r>
          </a:p>
          <a:p>
            <a:r>
              <a:rPr lang="en-US" dirty="0"/>
              <a:t>Migration</a:t>
            </a:r>
          </a:p>
          <a:p>
            <a:r>
              <a:rPr lang="en-US" dirty="0" err="1"/>
              <a:t>etc</a:t>
            </a:r>
            <a:endParaRPr lang="en-ID" dirty="0"/>
          </a:p>
        </p:txBody>
      </p:sp>
    </p:spTree>
    <p:extLst>
      <p:ext uri="{BB962C8B-B14F-4D97-AF65-F5344CB8AC3E}">
        <p14:creationId xmlns:p14="http://schemas.microsoft.com/office/powerpoint/2010/main" val="192408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5C89-B122-4CA3-916F-B2EA07F20AE5}"/>
              </a:ext>
            </a:extLst>
          </p:cNvPr>
          <p:cNvSpPr>
            <a:spLocks noGrp="1"/>
          </p:cNvSpPr>
          <p:nvPr>
            <p:ph type="title"/>
          </p:nvPr>
        </p:nvSpPr>
        <p:spPr/>
        <p:txBody>
          <a:bodyPr/>
          <a:lstStyle/>
          <a:p>
            <a:r>
              <a:rPr lang="en-US" dirty="0"/>
              <a:t>Cloud service offering</a:t>
            </a:r>
            <a:endParaRPr lang="en-ID" dirty="0"/>
          </a:p>
        </p:txBody>
      </p:sp>
      <p:sp>
        <p:nvSpPr>
          <p:cNvPr id="3" name="Content Placeholder 2">
            <a:extLst>
              <a:ext uri="{FF2B5EF4-FFF2-40B4-BE49-F238E27FC236}">
                <a16:creationId xmlns:a16="http://schemas.microsoft.com/office/drawing/2014/main" id="{81DC052A-C79A-4675-BA1C-25A3CE7F7309}"/>
              </a:ext>
            </a:extLst>
          </p:cNvPr>
          <p:cNvSpPr>
            <a:spLocks noGrp="1"/>
          </p:cNvSpPr>
          <p:nvPr>
            <p:ph idx="1"/>
          </p:nvPr>
        </p:nvSpPr>
        <p:spPr/>
        <p:txBody>
          <a:bodyPr>
            <a:normAutofit/>
          </a:bodyPr>
          <a:lstStyle/>
          <a:p>
            <a:r>
              <a:rPr lang="en-US" dirty="0"/>
              <a:t>Computing</a:t>
            </a:r>
          </a:p>
          <a:p>
            <a:pPr lvl="1"/>
            <a:r>
              <a:rPr lang="en-US" dirty="0"/>
              <a:t>Virtual private server</a:t>
            </a:r>
          </a:p>
          <a:p>
            <a:pPr lvl="1"/>
            <a:r>
              <a:rPr lang="en-US" dirty="0"/>
              <a:t>Container</a:t>
            </a:r>
          </a:p>
          <a:p>
            <a:pPr lvl="1"/>
            <a:r>
              <a:rPr lang="en-US" dirty="0"/>
              <a:t>GPU processing</a:t>
            </a:r>
          </a:p>
          <a:p>
            <a:r>
              <a:rPr lang="en-US" dirty="0"/>
              <a:t>Storage</a:t>
            </a:r>
          </a:p>
          <a:p>
            <a:pPr lvl="1"/>
            <a:r>
              <a:rPr lang="en-US" dirty="0"/>
              <a:t>File sharing</a:t>
            </a:r>
          </a:p>
          <a:p>
            <a:pPr lvl="1"/>
            <a:r>
              <a:rPr lang="en-US" dirty="0"/>
              <a:t>Database</a:t>
            </a:r>
          </a:p>
          <a:p>
            <a:pPr lvl="1"/>
            <a:r>
              <a:rPr lang="en-US" dirty="0"/>
              <a:t>Big data</a:t>
            </a:r>
          </a:p>
          <a:p>
            <a:r>
              <a:rPr lang="en-US" dirty="0"/>
              <a:t>Cloud Desktop </a:t>
            </a:r>
          </a:p>
          <a:p>
            <a:pPr marL="0" indent="0">
              <a:buNone/>
            </a:pPr>
            <a:endParaRPr lang="en-ID" dirty="0"/>
          </a:p>
        </p:txBody>
      </p:sp>
    </p:spTree>
    <p:extLst>
      <p:ext uri="{BB962C8B-B14F-4D97-AF65-F5344CB8AC3E}">
        <p14:creationId xmlns:p14="http://schemas.microsoft.com/office/powerpoint/2010/main" val="200428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989FD7-3FEE-495F-BB1E-4891B95ED8CD}"/>
              </a:ext>
            </a:extLst>
          </p:cNvPr>
          <p:cNvSpPr>
            <a:spLocks noGrp="1"/>
          </p:cNvSpPr>
          <p:nvPr>
            <p:ph type="title"/>
          </p:nvPr>
        </p:nvSpPr>
        <p:spPr>
          <a:xfrm>
            <a:off x="4068073" y="449146"/>
            <a:ext cx="5316440" cy="622537"/>
          </a:xfrm>
        </p:spPr>
        <p:txBody>
          <a:bodyPr/>
          <a:lstStyle/>
          <a:p>
            <a:r>
              <a:rPr lang="en-US" sz="3601" dirty="0">
                <a:solidFill>
                  <a:schemeClr val="tx1"/>
                </a:solidFill>
              </a:rPr>
              <a:t>Cloud Deployment</a:t>
            </a:r>
            <a:endParaRPr lang="en-ID" sz="3376" dirty="0">
              <a:solidFill>
                <a:schemeClr val="tx1"/>
              </a:solidFill>
            </a:endParaRPr>
          </a:p>
        </p:txBody>
      </p:sp>
      <p:pic>
        <p:nvPicPr>
          <p:cNvPr id="7" name="Picture 6">
            <a:extLst>
              <a:ext uri="{FF2B5EF4-FFF2-40B4-BE49-F238E27FC236}">
                <a16:creationId xmlns:a16="http://schemas.microsoft.com/office/drawing/2014/main" id="{7186D0A9-43A1-4A15-AD5A-50B9CAC8002C}"/>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601" b="15004"/>
          <a:stretch/>
        </p:blipFill>
        <p:spPr>
          <a:xfrm>
            <a:off x="2265980" y="1839483"/>
            <a:ext cx="2187051" cy="1539569"/>
          </a:xfrm>
          <a:prstGeom prst="rect">
            <a:avLst/>
          </a:prstGeom>
        </p:spPr>
      </p:pic>
      <p:grpSp>
        <p:nvGrpSpPr>
          <p:cNvPr id="8" name="Group 7">
            <a:extLst>
              <a:ext uri="{FF2B5EF4-FFF2-40B4-BE49-F238E27FC236}">
                <a16:creationId xmlns:a16="http://schemas.microsoft.com/office/drawing/2014/main" id="{C86D7FE7-FFF4-4A47-93B8-0CA1B076B01C}"/>
              </a:ext>
            </a:extLst>
          </p:cNvPr>
          <p:cNvGrpSpPr/>
          <p:nvPr/>
        </p:nvGrpSpPr>
        <p:grpSpPr>
          <a:xfrm>
            <a:off x="2108916" y="4354936"/>
            <a:ext cx="1105919" cy="977481"/>
            <a:chOff x="2816484" y="2060364"/>
            <a:chExt cx="1999986" cy="1767714"/>
          </a:xfrm>
        </p:grpSpPr>
        <p:grpSp>
          <p:nvGrpSpPr>
            <p:cNvPr id="9" name="Group 8">
              <a:extLst>
                <a:ext uri="{FF2B5EF4-FFF2-40B4-BE49-F238E27FC236}">
                  <a16:creationId xmlns:a16="http://schemas.microsoft.com/office/drawing/2014/main" id="{53C3D3A4-E37C-444D-8B2C-ACBCB313951C}"/>
                </a:ext>
              </a:extLst>
            </p:cNvPr>
            <p:cNvGrpSpPr/>
            <p:nvPr/>
          </p:nvGrpSpPr>
          <p:grpSpPr>
            <a:xfrm>
              <a:off x="2816484" y="2060364"/>
              <a:ext cx="1999986" cy="1767714"/>
              <a:chOff x="-6640356" y="8043955"/>
              <a:chExt cx="4395249" cy="4103150"/>
            </a:xfrm>
          </p:grpSpPr>
          <p:sp>
            <p:nvSpPr>
              <p:cNvPr id="13" name="Freeform 5">
                <a:extLst>
                  <a:ext uri="{FF2B5EF4-FFF2-40B4-BE49-F238E27FC236}">
                    <a16:creationId xmlns:a16="http://schemas.microsoft.com/office/drawing/2014/main" id="{69F3109F-F190-4321-99FB-53E2FE6A9506}"/>
                  </a:ext>
                </a:extLst>
              </p:cNvPr>
              <p:cNvSpPr>
                <a:spLocks/>
              </p:cNvSpPr>
              <p:nvPr/>
            </p:nvSpPr>
            <p:spPr bwMode="auto">
              <a:xfrm flipH="1">
                <a:off x="-5111377" y="9901000"/>
                <a:ext cx="2866270" cy="2246104"/>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4" name="Freeform 9">
                <a:extLst>
                  <a:ext uri="{FF2B5EF4-FFF2-40B4-BE49-F238E27FC236}">
                    <a16:creationId xmlns:a16="http://schemas.microsoft.com/office/drawing/2014/main" id="{08CBAC86-72D2-4945-8AF5-C74538166B3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15" name="Freeform 10">
                <a:extLst>
                  <a:ext uri="{FF2B5EF4-FFF2-40B4-BE49-F238E27FC236}">
                    <a16:creationId xmlns:a16="http://schemas.microsoft.com/office/drawing/2014/main" id="{30CC0F9F-014D-43FF-A07D-99800233FC01}"/>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6" name="Rectangle 15">
                <a:extLst>
                  <a:ext uri="{FF2B5EF4-FFF2-40B4-BE49-F238E27FC236}">
                    <a16:creationId xmlns:a16="http://schemas.microsoft.com/office/drawing/2014/main" id="{3CD964C6-15FF-4608-8364-8EFB8DBEBD1F}"/>
                  </a:ext>
                </a:extLst>
              </p:cNvPr>
              <p:cNvSpPr>
                <a:spLocks noChangeArrowheads="1"/>
              </p:cNvSpPr>
              <p:nvPr/>
            </p:nvSpPr>
            <p:spPr bwMode="auto">
              <a:xfrm>
                <a:off x="-5394350" y="8121545"/>
                <a:ext cx="1912369" cy="1592880"/>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7" name="Rectangle 16">
                <a:extLst>
                  <a:ext uri="{FF2B5EF4-FFF2-40B4-BE49-F238E27FC236}">
                    <a16:creationId xmlns:a16="http://schemas.microsoft.com/office/drawing/2014/main" id="{581C198C-0CC8-472A-A8EE-79BD936F8318}"/>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8" name="Rectangle 17">
                <a:extLst>
                  <a:ext uri="{FF2B5EF4-FFF2-40B4-BE49-F238E27FC236}">
                    <a16:creationId xmlns:a16="http://schemas.microsoft.com/office/drawing/2014/main" id="{D14DDCD5-604A-4A61-B430-5D6DFBBE2071}"/>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19" name="Rectangle 18">
                <a:extLst>
                  <a:ext uri="{FF2B5EF4-FFF2-40B4-BE49-F238E27FC236}">
                    <a16:creationId xmlns:a16="http://schemas.microsoft.com/office/drawing/2014/main" id="{D1642752-7F1A-4CE9-8C4C-86132F9F97CB}"/>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0" name="Rectangle 19">
                <a:extLst>
                  <a:ext uri="{FF2B5EF4-FFF2-40B4-BE49-F238E27FC236}">
                    <a16:creationId xmlns:a16="http://schemas.microsoft.com/office/drawing/2014/main" id="{F7C6B6A5-3B19-43A1-AC88-63D9ABCAA3A4}"/>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1" name="Rectangle 20">
                <a:extLst>
                  <a:ext uri="{FF2B5EF4-FFF2-40B4-BE49-F238E27FC236}">
                    <a16:creationId xmlns:a16="http://schemas.microsoft.com/office/drawing/2014/main" id="{80B13E62-30C4-4533-A104-50EB885C5D40}"/>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2" name="Rectangle 21">
                <a:extLst>
                  <a:ext uri="{FF2B5EF4-FFF2-40B4-BE49-F238E27FC236}">
                    <a16:creationId xmlns:a16="http://schemas.microsoft.com/office/drawing/2014/main" id="{652589A4-7D71-4F97-9200-EA30BDA9E946}"/>
                  </a:ext>
                </a:extLst>
              </p:cNvPr>
              <p:cNvSpPr>
                <a:spLocks noChangeArrowheads="1"/>
              </p:cNvSpPr>
              <p:nvPr/>
            </p:nvSpPr>
            <p:spPr bwMode="auto">
              <a:xfrm>
                <a:off x="-5394350" y="9714426"/>
                <a:ext cx="1912369" cy="2432679"/>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3" name="Rectangle 22">
                <a:extLst>
                  <a:ext uri="{FF2B5EF4-FFF2-40B4-BE49-F238E27FC236}">
                    <a16:creationId xmlns:a16="http://schemas.microsoft.com/office/drawing/2014/main" id="{EB0C2D7B-376B-4AD0-81DE-9FCCA30E5CF9}"/>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4" name="Rectangle 23">
                <a:extLst>
                  <a:ext uri="{FF2B5EF4-FFF2-40B4-BE49-F238E27FC236}">
                    <a16:creationId xmlns:a16="http://schemas.microsoft.com/office/drawing/2014/main" id="{68262722-0F5F-4530-B1F5-83AE2C08AC25}"/>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5" name="Rectangle 24">
                <a:extLst>
                  <a:ext uri="{FF2B5EF4-FFF2-40B4-BE49-F238E27FC236}">
                    <a16:creationId xmlns:a16="http://schemas.microsoft.com/office/drawing/2014/main" id="{67AB81B7-5695-4F03-BAC5-CE614ACF311F}"/>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6" name="Rectangle 25">
                <a:extLst>
                  <a:ext uri="{FF2B5EF4-FFF2-40B4-BE49-F238E27FC236}">
                    <a16:creationId xmlns:a16="http://schemas.microsoft.com/office/drawing/2014/main" id="{21E73996-955D-48F4-9DD0-DEADE14FAAAB}"/>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7" name="Rectangle 26">
                <a:extLst>
                  <a:ext uri="{FF2B5EF4-FFF2-40B4-BE49-F238E27FC236}">
                    <a16:creationId xmlns:a16="http://schemas.microsoft.com/office/drawing/2014/main" id="{DE24FE5A-5184-4D5F-BB8D-52EB2D5275B9}"/>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28" name="Rectangle 27">
                <a:extLst>
                  <a:ext uri="{FF2B5EF4-FFF2-40B4-BE49-F238E27FC236}">
                    <a16:creationId xmlns:a16="http://schemas.microsoft.com/office/drawing/2014/main" id="{2D603B55-47F5-4815-AEE3-52796ADC446B}"/>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29" name="Group 28">
                <a:extLst>
                  <a:ext uri="{FF2B5EF4-FFF2-40B4-BE49-F238E27FC236}">
                    <a16:creationId xmlns:a16="http://schemas.microsoft.com/office/drawing/2014/main" id="{DC38D92F-301F-444E-BFFF-D2A282C8422F}"/>
                  </a:ext>
                </a:extLst>
              </p:cNvPr>
              <p:cNvGrpSpPr/>
              <p:nvPr/>
            </p:nvGrpSpPr>
            <p:grpSpPr>
              <a:xfrm>
                <a:off x="-5490196" y="8043955"/>
                <a:ext cx="2104062" cy="4094021"/>
                <a:chOff x="9578543" y="2628131"/>
                <a:chExt cx="2104062" cy="4094021"/>
              </a:xfrm>
              <a:solidFill>
                <a:srgbClr val="686868"/>
              </a:solidFill>
            </p:grpSpPr>
            <p:sp>
              <p:nvSpPr>
                <p:cNvPr id="37" name="Rectangle 36">
                  <a:extLst>
                    <a:ext uri="{FF2B5EF4-FFF2-40B4-BE49-F238E27FC236}">
                      <a16:creationId xmlns:a16="http://schemas.microsoft.com/office/drawing/2014/main" id="{49CFC52B-6A4F-4C14-B879-E5B97A8E0A72}"/>
                    </a:ext>
                  </a:extLst>
                </p:cNvPr>
                <p:cNvSpPr>
                  <a:spLocks noChangeArrowheads="1"/>
                </p:cNvSpPr>
                <p:nvPr/>
              </p:nvSpPr>
              <p:spPr bwMode="auto">
                <a:xfrm>
                  <a:off x="9578543" y="2628131"/>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8" name="Rectangle 37">
                  <a:extLst>
                    <a:ext uri="{FF2B5EF4-FFF2-40B4-BE49-F238E27FC236}">
                      <a16:creationId xmlns:a16="http://schemas.microsoft.com/office/drawing/2014/main" id="{7E6B7E9A-4F6B-4C1E-A150-48A9274F565B}"/>
                    </a:ext>
                  </a:extLst>
                </p:cNvPr>
                <p:cNvSpPr>
                  <a:spLocks noChangeArrowheads="1"/>
                </p:cNvSpPr>
                <p:nvPr/>
              </p:nvSpPr>
              <p:spPr bwMode="auto">
                <a:xfrm>
                  <a:off x="9866083" y="291567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9" name="Rectangle 38">
                  <a:extLst>
                    <a:ext uri="{FF2B5EF4-FFF2-40B4-BE49-F238E27FC236}">
                      <a16:creationId xmlns:a16="http://schemas.microsoft.com/office/drawing/2014/main" id="{3ABD69D2-18F8-40F8-B451-F32090A61702}"/>
                    </a:ext>
                  </a:extLst>
                </p:cNvPr>
                <p:cNvSpPr>
                  <a:spLocks noChangeArrowheads="1"/>
                </p:cNvSpPr>
                <p:nvPr/>
              </p:nvSpPr>
              <p:spPr bwMode="auto">
                <a:xfrm>
                  <a:off x="9866083" y="3349263"/>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0" name="Rectangle 39">
                  <a:extLst>
                    <a:ext uri="{FF2B5EF4-FFF2-40B4-BE49-F238E27FC236}">
                      <a16:creationId xmlns:a16="http://schemas.microsoft.com/office/drawing/2014/main" id="{28B9DC1B-8192-447E-B7F6-BCCC57F033A5}"/>
                    </a:ext>
                  </a:extLst>
                </p:cNvPr>
                <p:cNvSpPr>
                  <a:spLocks noChangeArrowheads="1"/>
                </p:cNvSpPr>
                <p:nvPr/>
              </p:nvSpPr>
              <p:spPr bwMode="auto">
                <a:xfrm>
                  <a:off x="9866083" y="377829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1" name="Rectangle 40">
                  <a:extLst>
                    <a:ext uri="{FF2B5EF4-FFF2-40B4-BE49-F238E27FC236}">
                      <a16:creationId xmlns:a16="http://schemas.microsoft.com/office/drawing/2014/main" id="{60889A2C-EBFC-4B94-A644-919D6DD3B59B}"/>
                    </a:ext>
                  </a:extLst>
                </p:cNvPr>
                <p:cNvSpPr>
                  <a:spLocks noChangeArrowheads="1"/>
                </p:cNvSpPr>
                <p:nvPr/>
              </p:nvSpPr>
              <p:spPr bwMode="auto">
                <a:xfrm>
                  <a:off x="9578543" y="4257524"/>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2" name="Rectangle 41">
                  <a:extLst>
                    <a:ext uri="{FF2B5EF4-FFF2-40B4-BE49-F238E27FC236}">
                      <a16:creationId xmlns:a16="http://schemas.microsoft.com/office/drawing/2014/main" id="{92D7E48D-550B-4A8B-97FA-73D2500F2A62}"/>
                    </a:ext>
                  </a:extLst>
                </p:cNvPr>
                <p:cNvSpPr>
                  <a:spLocks noChangeArrowheads="1"/>
                </p:cNvSpPr>
                <p:nvPr/>
              </p:nvSpPr>
              <p:spPr bwMode="auto">
                <a:xfrm>
                  <a:off x="10728702" y="6242919"/>
                  <a:ext cx="246463"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3" name="Rectangle 42">
                  <a:extLst>
                    <a:ext uri="{FF2B5EF4-FFF2-40B4-BE49-F238E27FC236}">
                      <a16:creationId xmlns:a16="http://schemas.microsoft.com/office/drawing/2014/main" id="{EBE5BC98-0EA7-432C-AF06-F0716F347F3B}"/>
                    </a:ext>
                  </a:extLst>
                </p:cNvPr>
                <p:cNvSpPr>
                  <a:spLocks noChangeArrowheads="1"/>
                </p:cNvSpPr>
                <p:nvPr/>
              </p:nvSpPr>
              <p:spPr bwMode="auto">
                <a:xfrm>
                  <a:off x="10290546" y="6242919"/>
                  <a:ext cx="251027"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4" name="Rectangle 43">
                  <a:extLst>
                    <a:ext uri="{FF2B5EF4-FFF2-40B4-BE49-F238E27FC236}">
                      <a16:creationId xmlns:a16="http://schemas.microsoft.com/office/drawing/2014/main" id="{C6C28F43-F34D-4D48-821F-75457951CA24}"/>
                    </a:ext>
                  </a:extLst>
                </p:cNvPr>
                <p:cNvSpPr>
                  <a:spLocks noChangeArrowheads="1"/>
                </p:cNvSpPr>
                <p:nvPr/>
              </p:nvSpPr>
              <p:spPr bwMode="auto">
                <a:xfrm>
                  <a:off x="9866083" y="4554193"/>
                  <a:ext cx="1542675" cy="24646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5" name="Rectangle 44">
                  <a:extLst>
                    <a:ext uri="{FF2B5EF4-FFF2-40B4-BE49-F238E27FC236}">
                      <a16:creationId xmlns:a16="http://schemas.microsoft.com/office/drawing/2014/main" id="{86C469D7-F3EF-4FDD-AC3D-43C5EEF540DE}"/>
                    </a:ext>
                  </a:extLst>
                </p:cNvPr>
                <p:cNvSpPr>
                  <a:spLocks noChangeArrowheads="1"/>
                </p:cNvSpPr>
                <p:nvPr/>
              </p:nvSpPr>
              <p:spPr bwMode="auto">
                <a:xfrm>
                  <a:off x="9866083" y="497865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6" name="Rectangle 45">
                  <a:extLst>
                    <a:ext uri="{FF2B5EF4-FFF2-40B4-BE49-F238E27FC236}">
                      <a16:creationId xmlns:a16="http://schemas.microsoft.com/office/drawing/2014/main" id="{B21C5A37-3E08-44CE-80F1-C747A4640B43}"/>
                    </a:ext>
                  </a:extLst>
                </p:cNvPr>
                <p:cNvSpPr>
                  <a:spLocks noChangeArrowheads="1"/>
                </p:cNvSpPr>
                <p:nvPr/>
              </p:nvSpPr>
              <p:spPr bwMode="auto">
                <a:xfrm>
                  <a:off x="9866083" y="5407684"/>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47" name="Rectangle 46">
                  <a:extLst>
                    <a:ext uri="{FF2B5EF4-FFF2-40B4-BE49-F238E27FC236}">
                      <a16:creationId xmlns:a16="http://schemas.microsoft.com/office/drawing/2014/main" id="{8E4B34F8-4BB3-4D98-A170-2AEA8E02DC5B}"/>
                    </a:ext>
                  </a:extLst>
                </p:cNvPr>
                <p:cNvSpPr>
                  <a:spLocks noChangeArrowheads="1"/>
                </p:cNvSpPr>
                <p:nvPr/>
              </p:nvSpPr>
              <p:spPr bwMode="auto">
                <a:xfrm>
                  <a:off x="9866083" y="584127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30" name="Rectangle 29">
                <a:extLst>
                  <a:ext uri="{FF2B5EF4-FFF2-40B4-BE49-F238E27FC236}">
                    <a16:creationId xmlns:a16="http://schemas.microsoft.com/office/drawing/2014/main" id="{61074A47-98E6-4A59-A8A7-ACD19D12685C}"/>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1" name="Rectangle 30">
                <a:extLst>
                  <a:ext uri="{FF2B5EF4-FFF2-40B4-BE49-F238E27FC236}">
                    <a16:creationId xmlns:a16="http://schemas.microsoft.com/office/drawing/2014/main" id="{44C76863-F2C9-42A2-81C3-0E4601D6E9DB}"/>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2" name="Oval 31">
                <a:extLst>
                  <a:ext uri="{FF2B5EF4-FFF2-40B4-BE49-F238E27FC236}">
                    <a16:creationId xmlns:a16="http://schemas.microsoft.com/office/drawing/2014/main" id="{F36A0FD3-63EE-434A-9177-5747F4A945AE}"/>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3" name="Oval 32">
                <a:extLst>
                  <a:ext uri="{FF2B5EF4-FFF2-40B4-BE49-F238E27FC236}">
                    <a16:creationId xmlns:a16="http://schemas.microsoft.com/office/drawing/2014/main" id="{87FCD29E-84C3-4AE1-BF7D-D66725ECB892}"/>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4" name="Rectangle 33">
                <a:extLst>
                  <a:ext uri="{FF2B5EF4-FFF2-40B4-BE49-F238E27FC236}">
                    <a16:creationId xmlns:a16="http://schemas.microsoft.com/office/drawing/2014/main" id="{4289657F-8BAC-47BC-8420-A97F6D41E9C9}"/>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5" name="Oval 34">
                <a:extLst>
                  <a:ext uri="{FF2B5EF4-FFF2-40B4-BE49-F238E27FC236}">
                    <a16:creationId xmlns:a16="http://schemas.microsoft.com/office/drawing/2014/main" id="{5FAC28A4-7F10-4FCC-9B8C-6B189C76098D}"/>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36" name="Oval 35">
                <a:extLst>
                  <a:ext uri="{FF2B5EF4-FFF2-40B4-BE49-F238E27FC236}">
                    <a16:creationId xmlns:a16="http://schemas.microsoft.com/office/drawing/2014/main" id="{F72B29E2-13B3-493C-9858-D3061F24CB33}"/>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grpSp>
          <p:nvGrpSpPr>
            <p:cNvPr id="10" name="Group 9">
              <a:extLst>
                <a:ext uri="{FF2B5EF4-FFF2-40B4-BE49-F238E27FC236}">
                  <a16:creationId xmlns:a16="http://schemas.microsoft.com/office/drawing/2014/main" id="{58161AF7-A221-4B53-9C5A-0DFEF51A349F}"/>
                </a:ext>
              </a:extLst>
            </p:cNvPr>
            <p:cNvGrpSpPr/>
            <p:nvPr/>
          </p:nvGrpSpPr>
          <p:grpSpPr>
            <a:xfrm>
              <a:off x="3566386" y="2219175"/>
              <a:ext cx="508958" cy="508957"/>
              <a:chOff x="5901709" y="2177620"/>
              <a:chExt cx="784122" cy="784121"/>
            </a:xfrm>
          </p:grpSpPr>
          <p:sp>
            <p:nvSpPr>
              <p:cNvPr id="11" name="Oval 10">
                <a:extLst>
                  <a:ext uri="{FF2B5EF4-FFF2-40B4-BE49-F238E27FC236}">
                    <a16:creationId xmlns:a16="http://schemas.microsoft.com/office/drawing/2014/main" id="{8E6ED84B-9AE5-4D81-9AF7-D16287253F9F}"/>
                  </a:ext>
                </a:extLst>
              </p:cNvPr>
              <p:cNvSpPr>
                <a:spLocks noChangeArrowheads="1"/>
              </p:cNvSpPr>
              <p:nvPr/>
            </p:nvSpPr>
            <p:spPr bwMode="auto">
              <a:xfrm>
                <a:off x="5901709" y="2177620"/>
                <a:ext cx="784122" cy="784121"/>
              </a:xfrm>
              <a:prstGeom prst="ellipse">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12" name="Freeform 75">
                <a:extLst>
                  <a:ext uri="{FF2B5EF4-FFF2-40B4-BE49-F238E27FC236}">
                    <a16:creationId xmlns:a16="http://schemas.microsoft.com/office/drawing/2014/main" id="{EFF1DF38-E11C-4A09-8C04-5782AFF739E1}"/>
                  </a:ext>
                </a:extLst>
              </p:cNvPr>
              <p:cNvSpPr>
                <a:spLocks/>
              </p:cNvSpPr>
              <p:nvPr/>
            </p:nvSpPr>
            <p:spPr bwMode="auto">
              <a:xfrm>
                <a:off x="6011259" y="2412729"/>
                <a:ext cx="565023" cy="31390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bg1"/>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grpSp>
      </p:grpSp>
      <p:sp>
        <p:nvSpPr>
          <p:cNvPr id="48" name="Rectangle 47">
            <a:extLst>
              <a:ext uri="{FF2B5EF4-FFF2-40B4-BE49-F238E27FC236}">
                <a16:creationId xmlns:a16="http://schemas.microsoft.com/office/drawing/2014/main" id="{5B0685CB-3764-4A02-825F-275946312EC4}"/>
              </a:ext>
            </a:extLst>
          </p:cNvPr>
          <p:cNvSpPr/>
          <p:nvPr/>
        </p:nvSpPr>
        <p:spPr>
          <a:xfrm>
            <a:off x="2051562" y="5324610"/>
            <a:ext cx="2909372" cy="622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350"/>
          </a:p>
        </p:txBody>
      </p:sp>
      <p:grpSp>
        <p:nvGrpSpPr>
          <p:cNvPr id="49" name="Group 48">
            <a:extLst>
              <a:ext uri="{FF2B5EF4-FFF2-40B4-BE49-F238E27FC236}">
                <a16:creationId xmlns:a16="http://schemas.microsoft.com/office/drawing/2014/main" id="{4236F4F1-181F-45E5-AC56-CC9D5653AB54}"/>
              </a:ext>
            </a:extLst>
          </p:cNvPr>
          <p:cNvGrpSpPr/>
          <p:nvPr/>
        </p:nvGrpSpPr>
        <p:grpSpPr>
          <a:xfrm>
            <a:off x="4009223" y="4345937"/>
            <a:ext cx="818818" cy="977482"/>
            <a:chOff x="-6640356" y="8043955"/>
            <a:chExt cx="3254222" cy="4103150"/>
          </a:xfrm>
        </p:grpSpPr>
        <p:sp>
          <p:nvSpPr>
            <p:cNvPr id="50" name="Freeform 9">
              <a:extLst>
                <a:ext uri="{FF2B5EF4-FFF2-40B4-BE49-F238E27FC236}">
                  <a16:creationId xmlns:a16="http://schemas.microsoft.com/office/drawing/2014/main" id="{80BC31A6-D461-4482-A37F-7B98615DEFF2}"/>
                </a:ext>
              </a:extLst>
            </p:cNvPr>
            <p:cNvSpPr>
              <a:spLocks/>
            </p:cNvSpPr>
            <p:nvPr/>
          </p:nvSpPr>
          <p:spPr bwMode="auto">
            <a:xfrm>
              <a:off x="-6631227" y="9276269"/>
              <a:ext cx="3030580"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close/>
                </a:path>
              </a:pathLst>
            </a:custGeom>
            <a:solidFill>
              <a:srgbClr val="DDDDDD"/>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endParaRPr lang="en-US" sz="1836" kern="0" dirty="0">
                <a:gradFill>
                  <a:gsLst>
                    <a:gs pos="26000">
                      <a:srgbClr val="F8F8F8"/>
                    </a:gs>
                    <a:gs pos="64000">
                      <a:srgbClr val="F8F8F8"/>
                    </a:gs>
                  </a:gsLst>
                  <a:lin ang="0" scaled="1"/>
                </a:gradFill>
                <a:latin typeface="Segoe UI"/>
              </a:endParaRPr>
            </a:p>
          </p:txBody>
        </p:sp>
        <p:sp>
          <p:nvSpPr>
            <p:cNvPr id="51" name="Freeform 10">
              <a:extLst>
                <a:ext uri="{FF2B5EF4-FFF2-40B4-BE49-F238E27FC236}">
                  <a16:creationId xmlns:a16="http://schemas.microsoft.com/office/drawing/2014/main" id="{8F1DC3CB-3C26-47FB-8BEB-DEA565016165}"/>
                </a:ext>
              </a:extLst>
            </p:cNvPr>
            <p:cNvSpPr>
              <a:spLocks/>
            </p:cNvSpPr>
            <p:nvPr/>
          </p:nvSpPr>
          <p:spPr bwMode="auto">
            <a:xfrm>
              <a:off x="-6466919" y="9276269"/>
              <a:ext cx="2866271" cy="2870836"/>
            </a:xfrm>
            <a:custGeom>
              <a:avLst/>
              <a:gdLst>
                <a:gd name="T0" fmla="*/ 251 w 628"/>
                <a:gd name="T1" fmla="*/ 66 h 629"/>
                <a:gd name="T2" fmla="*/ 251 w 628"/>
                <a:gd name="T3" fmla="*/ 0 h 629"/>
                <a:gd name="T4" fmla="*/ 89 w 628"/>
                <a:gd name="T5" fmla="*/ 0 h 629"/>
                <a:gd name="T6" fmla="*/ 89 w 628"/>
                <a:gd name="T7" fmla="*/ 66 h 629"/>
                <a:gd name="T8" fmla="*/ 0 w 628"/>
                <a:gd name="T9" fmla="*/ 66 h 629"/>
                <a:gd name="T10" fmla="*/ 0 w 628"/>
                <a:gd name="T11" fmla="*/ 83 h 629"/>
                <a:gd name="T12" fmla="*/ 21 w 628"/>
                <a:gd name="T13" fmla="*/ 83 h 629"/>
                <a:gd name="T14" fmla="*/ 21 w 628"/>
                <a:gd name="T15" fmla="*/ 629 h 629"/>
                <a:gd name="T16" fmla="*/ 607 w 628"/>
                <a:gd name="T17" fmla="*/ 629 h 629"/>
                <a:gd name="T18" fmla="*/ 607 w 628"/>
                <a:gd name="T19" fmla="*/ 83 h 629"/>
                <a:gd name="T20" fmla="*/ 628 w 628"/>
                <a:gd name="T21" fmla="*/ 83 h 629"/>
                <a:gd name="T22" fmla="*/ 628 w 628"/>
                <a:gd name="T23" fmla="*/ 66 h 629"/>
                <a:gd name="T24" fmla="*/ 251 w 628"/>
                <a:gd name="T25" fmla="*/ 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629">
                  <a:moveTo>
                    <a:pt x="251" y="66"/>
                  </a:moveTo>
                  <a:lnTo>
                    <a:pt x="251" y="0"/>
                  </a:lnTo>
                  <a:lnTo>
                    <a:pt x="89" y="0"/>
                  </a:lnTo>
                  <a:lnTo>
                    <a:pt x="89" y="66"/>
                  </a:lnTo>
                  <a:lnTo>
                    <a:pt x="0" y="66"/>
                  </a:lnTo>
                  <a:lnTo>
                    <a:pt x="0" y="83"/>
                  </a:lnTo>
                  <a:lnTo>
                    <a:pt x="21" y="83"/>
                  </a:lnTo>
                  <a:lnTo>
                    <a:pt x="21" y="629"/>
                  </a:lnTo>
                  <a:lnTo>
                    <a:pt x="607" y="629"/>
                  </a:lnTo>
                  <a:lnTo>
                    <a:pt x="607" y="83"/>
                  </a:lnTo>
                  <a:lnTo>
                    <a:pt x="628" y="83"/>
                  </a:lnTo>
                  <a:lnTo>
                    <a:pt x="628" y="66"/>
                  </a:lnTo>
                  <a:lnTo>
                    <a:pt x="251" y="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2" name="Rectangle 51">
              <a:extLst>
                <a:ext uri="{FF2B5EF4-FFF2-40B4-BE49-F238E27FC236}">
                  <a16:creationId xmlns:a16="http://schemas.microsoft.com/office/drawing/2014/main" id="{92C3CA78-B98F-4808-A0BE-EA7FF6AE4002}"/>
                </a:ext>
              </a:extLst>
            </p:cNvPr>
            <p:cNvSpPr>
              <a:spLocks noChangeArrowheads="1"/>
            </p:cNvSpPr>
            <p:nvPr/>
          </p:nvSpPr>
          <p:spPr bwMode="auto">
            <a:xfrm>
              <a:off x="-5394350" y="8121545"/>
              <a:ext cx="1912369" cy="1592880"/>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3" name="Rectangle 52">
              <a:extLst>
                <a:ext uri="{FF2B5EF4-FFF2-40B4-BE49-F238E27FC236}">
                  <a16:creationId xmlns:a16="http://schemas.microsoft.com/office/drawing/2014/main" id="{51D54F9C-50B4-4194-A923-72510DFFABC7}"/>
                </a:ext>
              </a:extLst>
            </p:cNvPr>
            <p:cNvSpPr>
              <a:spLocks noChangeArrowheads="1"/>
            </p:cNvSpPr>
            <p:nvPr/>
          </p:nvSpPr>
          <p:spPr bwMode="auto">
            <a:xfrm>
              <a:off x="-5394350" y="8121545"/>
              <a:ext cx="1912369" cy="15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4" name="Rectangle 53">
              <a:extLst>
                <a:ext uri="{FF2B5EF4-FFF2-40B4-BE49-F238E27FC236}">
                  <a16:creationId xmlns:a16="http://schemas.microsoft.com/office/drawing/2014/main" id="{DE05406B-1002-422F-BAB0-3435DD8643AD}"/>
                </a:ext>
              </a:extLst>
            </p:cNvPr>
            <p:cNvSpPr>
              <a:spLocks noChangeArrowheads="1"/>
            </p:cNvSpPr>
            <p:nvPr/>
          </p:nvSpPr>
          <p:spPr bwMode="auto">
            <a:xfrm>
              <a:off x="-5490196" y="8043955"/>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5" name="Rectangle 54">
              <a:extLst>
                <a:ext uri="{FF2B5EF4-FFF2-40B4-BE49-F238E27FC236}">
                  <a16:creationId xmlns:a16="http://schemas.microsoft.com/office/drawing/2014/main" id="{60046B19-CCE2-4263-8EB2-ABC447408E33}"/>
                </a:ext>
              </a:extLst>
            </p:cNvPr>
            <p:cNvSpPr>
              <a:spLocks noChangeArrowheads="1"/>
            </p:cNvSpPr>
            <p:nvPr/>
          </p:nvSpPr>
          <p:spPr bwMode="auto">
            <a:xfrm>
              <a:off x="-5202656" y="833149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6" name="Rectangle 55">
              <a:extLst>
                <a:ext uri="{FF2B5EF4-FFF2-40B4-BE49-F238E27FC236}">
                  <a16:creationId xmlns:a16="http://schemas.microsoft.com/office/drawing/2014/main" id="{F761721A-9F41-4219-8519-6D5A5B1C49C6}"/>
                </a:ext>
              </a:extLst>
            </p:cNvPr>
            <p:cNvSpPr>
              <a:spLocks noChangeArrowheads="1"/>
            </p:cNvSpPr>
            <p:nvPr/>
          </p:nvSpPr>
          <p:spPr bwMode="auto">
            <a:xfrm>
              <a:off x="-5202656" y="8765087"/>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7" name="Rectangle 56">
              <a:extLst>
                <a:ext uri="{FF2B5EF4-FFF2-40B4-BE49-F238E27FC236}">
                  <a16:creationId xmlns:a16="http://schemas.microsoft.com/office/drawing/2014/main" id="{3598AE5F-192A-4401-B49D-F2379AFF6DCB}"/>
                </a:ext>
              </a:extLst>
            </p:cNvPr>
            <p:cNvSpPr>
              <a:spLocks noChangeArrowheads="1"/>
            </p:cNvSpPr>
            <p:nvPr/>
          </p:nvSpPr>
          <p:spPr bwMode="auto">
            <a:xfrm>
              <a:off x="-5202656" y="9194115"/>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8" name="Rectangle 57">
              <a:extLst>
                <a:ext uri="{FF2B5EF4-FFF2-40B4-BE49-F238E27FC236}">
                  <a16:creationId xmlns:a16="http://schemas.microsoft.com/office/drawing/2014/main" id="{24932F56-C711-4144-AD4C-490546B12E75}"/>
                </a:ext>
              </a:extLst>
            </p:cNvPr>
            <p:cNvSpPr>
              <a:spLocks noChangeArrowheads="1"/>
            </p:cNvSpPr>
            <p:nvPr/>
          </p:nvSpPr>
          <p:spPr bwMode="auto">
            <a:xfrm>
              <a:off x="-5394350" y="9714426"/>
              <a:ext cx="1912369" cy="2432679"/>
            </a:xfrm>
            <a:prstGeom prst="rect">
              <a:avLst/>
            </a:prstGeom>
            <a:solidFill>
              <a:schemeClr val="tx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59" name="Rectangle 58">
              <a:extLst>
                <a:ext uri="{FF2B5EF4-FFF2-40B4-BE49-F238E27FC236}">
                  <a16:creationId xmlns:a16="http://schemas.microsoft.com/office/drawing/2014/main" id="{2E63006B-038B-4A02-B077-7A077DAA2BBA}"/>
                </a:ext>
              </a:extLst>
            </p:cNvPr>
            <p:cNvSpPr>
              <a:spLocks noChangeArrowheads="1"/>
            </p:cNvSpPr>
            <p:nvPr/>
          </p:nvSpPr>
          <p:spPr bwMode="auto">
            <a:xfrm>
              <a:off x="-5394350" y="9714426"/>
              <a:ext cx="1912369" cy="243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0" name="Rectangle 59">
              <a:extLst>
                <a:ext uri="{FF2B5EF4-FFF2-40B4-BE49-F238E27FC236}">
                  <a16:creationId xmlns:a16="http://schemas.microsoft.com/office/drawing/2014/main" id="{C857AA30-EE15-469A-AF5B-550CFD5817DF}"/>
                </a:ext>
              </a:extLst>
            </p:cNvPr>
            <p:cNvSpPr>
              <a:spLocks noChangeArrowheads="1"/>
            </p:cNvSpPr>
            <p:nvPr/>
          </p:nvSpPr>
          <p:spPr bwMode="auto">
            <a:xfrm>
              <a:off x="-5490196" y="9673348"/>
              <a:ext cx="2104062" cy="7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1" name="Rectangle 60">
              <a:extLst>
                <a:ext uri="{FF2B5EF4-FFF2-40B4-BE49-F238E27FC236}">
                  <a16:creationId xmlns:a16="http://schemas.microsoft.com/office/drawing/2014/main" id="{8939EA52-1B36-4E55-B8B1-E1C41A1F4BA8}"/>
                </a:ext>
              </a:extLst>
            </p:cNvPr>
            <p:cNvSpPr>
              <a:spLocks noChangeArrowheads="1"/>
            </p:cNvSpPr>
            <p:nvPr/>
          </p:nvSpPr>
          <p:spPr bwMode="auto">
            <a:xfrm>
              <a:off x="-4778193" y="11658743"/>
              <a:ext cx="251027" cy="47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2" name="Rectangle 61">
              <a:extLst>
                <a:ext uri="{FF2B5EF4-FFF2-40B4-BE49-F238E27FC236}">
                  <a16:creationId xmlns:a16="http://schemas.microsoft.com/office/drawing/2014/main" id="{992B9EE7-197A-4DBE-9526-716D068087C1}"/>
                </a:ext>
              </a:extLst>
            </p:cNvPr>
            <p:cNvSpPr>
              <a:spLocks noChangeArrowheads="1"/>
            </p:cNvSpPr>
            <p:nvPr/>
          </p:nvSpPr>
          <p:spPr bwMode="auto">
            <a:xfrm>
              <a:off x="-5202656" y="9970017"/>
              <a:ext cx="1542675" cy="2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3" name="Rectangle 62">
              <a:extLst>
                <a:ext uri="{FF2B5EF4-FFF2-40B4-BE49-F238E27FC236}">
                  <a16:creationId xmlns:a16="http://schemas.microsoft.com/office/drawing/2014/main" id="{6148ECE1-4EB3-4F76-A331-F011A97C8DB7}"/>
                </a:ext>
              </a:extLst>
            </p:cNvPr>
            <p:cNvSpPr>
              <a:spLocks noChangeArrowheads="1"/>
            </p:cNvSpPr>
            <p:nvPr/>
          </p:nvSpPr>
          <p:spPr bwMode="auto">
            <a:xfrm>
              <a:off x="-5202656" y="1039448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4" name="Rectangle 63">
              <a:extLst>
                <a:ext uri="{FF2B5EF4-FFF2-40B4-BE49-F238E27FC236}">
                  <a16:creationId xmlns:a16="http://schemas.microsoft.com/office/drawing/2014/main" id="{C437F23E-BFB0-4D8D-AB0A-2B2F12F1A6A5}"/>
                </a:ext>
              </a:extLst>
            </p:cNvPr>
            <p:cNvSpPr>
              <a:spLocks noChangeArrowheads="1"/>
            </p:cNvSpPr>
            <p:nvPr/>
          </p:nvSpPr>
          <p:spPr bwMode="auto">
            <a:xfrm>
              <a:off x="-5202656" y="10823508"/>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nvGrpSpPr>
            <p:cNvPr id="65" name="Group 64">
              <a:extLst>
                <a:ext uri="{FF2B5EF4-FFF2-40B4-BE49-F238E27FC236}">
                  <a16:creationId xmlns:a16="http://schemas.microsoft.com/office/drawing/2014/main" id="{86BF5405-A7EC-4B63-BE74-CBDE305C7702}"/>
                </a:ext>
              </a:extLst>
            </p:cNvPr>
            <p:cNvGrpSpPr/>
            <p:nvPr/>
          </p:nvGrpSpPr>
          <p:grpSpPr>
            <a:xfrm>
              <a:off x="-5490196" y="8043955"/>
              <a:ext cx="2104062" cy="4094021"/>
              <a:chOff x="9578543" y="2628131"/>
              <a:chExt cx="2104062" cy="4094021"/>
            </a:xfrm>
            <a:solidFill>
              <a:srgbClr val="686868"/>
            </a:solidFill>
          </p:grpSpPr>
          <p:sp>
            <p:nvSpPr>
              <p:cNvPr id="73" name="Rectangle 72">
                <a:extLst>
                  <a:ext uri="{FF2B5EF4-FFF2-40B4-BE49-F238E27FC236}">
                    <a16:creationId xmlns:a16="http://schemas.microsoft.com/office/drawing/2014/main" id="{9C751AE2-469A-4B1A-9503-203DDC40067B}"/>
                  </a:ext>
                </a:extLst>
              </p:cNvPr>
              <p:cNvSpPr>
                <a:spLocks noChangeArrowheads="1"/>
              </p:cNvSpPr>
              <p:nvPr/>
            </p:nvSpPr>
            <p:spPr bwMode="auto">
              <a:xfrm>
                <a:off x="9578543" y="2628131"/>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4" name="Rectangle 73">
                <a:extLst>
                  <a:ext uri="{FF2B5EF4-FFF2-40B4-BE49-F238E27FC236}">
                    <a16:creationId xmlns:a16="http://schemas.microsoft.com/office/drawing/2014/main" id="{0E6198AD-4455-4588-AE34-B2F19B7926B1}"/>
                  </a:ext>
                </a:extLst>
              </p:cNvPr>
              <p:cNvSpPr>
                <a:spLocks noChangeArrowheads="1"/>
              </p:cNvSpPr>
              <p:nvPr/>
            </p:nvSpPr>
            <p:spPr bwMode="auto">
              <a:xfrm>
                <a:off x="9866083" y="291567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5" name="Rectangle 74">
                <a:extLst>
                  <a:ext uri="{FF2B5EF4-FFF2-40B4-BE49-F238E27FC236}">
                    <a16:creationId xmlns:a16="http://schemas.microsoft.com/office/drawing/2014/main" id="{71D7D0E3-2791-4D37-B7D7-83FA5B7CF90D}"/>
                  </a:ext>
                </a:extLst>
              </p:cNvPr>
              <p:cNvSpPr>
                <a:spLocks noChangeArrowheads="1"/>
              </p:cNvSpPr>
              <p:nvPr/>
            </p:nvSpPr>
            <p:spPr bwMode="auto">
              <a:xfrm>
                <a:off x="9866083" y="3349263"/>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6" name="Rectangle 75">
                <a:extLst>
                  <a:ext uri="{FF2B5EF4-FFF2-40B4-BE49-F238E27FC236}">
                    <a16:creationId xmlns:a16="http://schemas.microsoft.com/office/drawing/2014/main" id="{5AA81684-8F47-4677-8E4A-E49D5CB83E21}"/>
                  </a:ext>
                </a:extLst>
              </p:cNvPr>
              <p:cNvSpPr>
                <a:spLocks noChangeArrowheads="1"/>
              </p:cNvSpPr>
              <p:nvPr/>
            </p:nvSpPr>
            <p:spPr bwMode="auto">
              <a:xfrm>
                <a:off x="9866083" y="3778291"/>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7" name="Rectangle 76">
                <a:extLst>
                  <a:ext uri="{FF2B5EF4-FFF2-40B4-BE49-F238E27FC236}">
                    <a16:creationId xmlns:a16="http://schemas.microsoft.com/office/drawing/2014/main" id="{9A68BE43-E1BC-448C-B3AB-979A8C483B21}"/>
                  </a:ext>
                </a:extLst>
              </p:cNvPr>
              <p:cNvSpPr>
                <a:spLocks noChangeArrowheads="1"/>
              </p:cNvSpPr>
              <p:nvPr/>
            </p:nvSpPr>
            <p:spPr bwMode="auto">
              <a:xfrm>
                <a:off x="9578543" y="4257524"/>
                <a:ext cx="2104062" cy="77590"/>
              </a:xfrm>
              <a:prstGeom prst="rect">
                <a:avLst/>
              </a:prstGeom>
              <a:solidFill>
                <a:schemeClr val="bg1">
                  <a:lumMod val="50000"/>
                </a:schemeClr>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8" name="Rectangle 77">
                <a:extLst>
                  <a:ext uri="{FF2B5EF4-FFF2-40B4-BE49-F238E27FC236}">
                    <a16:creationId xmlns:a16="http://schemas.microsoft.com/office/drawing/2014/main" id="{87591D74-55FC-4DA8-9BBF-A5184EFE7090}"/>
                  </a:ext>
                </a:extLst>
              </p:cNvPr>
              <p:cNvSpPr>
                <a:spLocks noChangeArrowheads="1"/>
              </p:cNvSpPr>
              <p:nvPr/>
            </p:nvSpPr>
            <p:spPr bwMode="auto">
              <a:xfrm>
                <a:off x="10728702" y="6242919"/>
                <a:ext cx="246463"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9" name="Rectangle 78">
                <a:extLst>
                  <a:ext uri="{FF2B5EF4-FFF2-40B4-BE49-F238E27FC236}">
                    <a16:creationId xmlns:a16="http://schemas.microsoft.com/office/drawing/2014/main" id="{D9EB5BDA-5C5E-4E17-993D-C96593630B73}"/>
                  </a:ext>
                </a:extLst>
              </p:cNvPr>
              <p:cNvSpPr>
                <a:spLocks noChangeArrowheads="1"/>
              </p:cNvSpPr>
              <p:nvPr/>
            </p:nvSpPr>
            <p:spPr bwMode="auto">
              <a:xfrm>
                <a:off x="10290546" y="6242919"/>
                <a:ext cx="251027" cy="47923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0" name="Rectangle 79">
                <a:extLst>
                  <a:ext uri="{FF2B5EF4-FFF2-40B4-BE49-F238E27FC236}">
                    <a16:creationId xmlns:a16="http://schemas.microsoft.com/office/drawing/2014/main" id="{646818D6-2ADA-4DAD-8074-FBBDD7C85AD0}"/>
                  </a:ext>
                </a:extLst>
              </p:cNvPr>
              <p:cNvSpPr>
                <a:spLocks noChangeArrowheads="1"/>
              </p:cNvSpPr>
              <p:nvPr/>
            </p:nvSpPr>
            <p:spPr bwMode="auto">
              <a:xfrm>
                <a:off x="9866083" y="4554193"/>
                <a:ext cx="1542675" cy="246463"/>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1" name="Rectangle 80">
                <a:extLst>
                  <a:ext uri="{FF2B5EF4-FFF2-40B4-BE49-F238E27FC236}">
                    <a16:creationId xmlns:a16="http://schemas.microsoft.com/office/drawing/2014/main" id="{9122C090-04AC-4D58-B1DC-19D079E14653}"/>
                  </a:ext>
                </a:extLst>
              </p:cNvPr>
              <p:cNvSpPr>
                <a:spLocks noChangeArrowheads="1"/>
              </p:cNvSpPr>
              <p:nvPr/>
            </p:nvSpPr>
            <p:spPr bwMode="auto">
              <a:xfrm>
                <a:off x="9866083" y="497865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2" name="Rectangle 81">
                <a:extLst>
                  <a:ext uri="{FF2B5EF4-FFF2-40B4-BE49-F238E27FC236}">
                    <a16:creationId xmlns:a16="http://schemas.microsoft.com/office/drawing/2014/main" id="{C13B4856-28E8-4263-800E-6CB69CD6062F}"/>
                  </a:ext>
                </a:extLst>
              </p:cNvPr>
              <p:cNvSpPr>
                <a:spLocks noChangeArrowheads="1"/>
              </p:cNvSpPr>
              <p:nvPr/>
            </p:nvSpPr>
            <p:spPr bwMode="auto">
              <a:xfrm>
                <a:off x="9866083" y="5407684"/>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83" name="Rectangle 82">
                <a:extLst>
                  <a:ext uri="{FF2B5EF4-FFF2-40B4-BE49-F238E27FC236}">
                    <a16:creationId xmlns:a16="http://schemas.microsoft.com/office/drawing/2014/main" id="{FEF1D248-63AD-49D7-A76D-C8A5192A6850}"/>
                  </a:ext>
                </a:extLst>
              </p:cNvPr>
              <p:cNvSpPr>
                <a:spLocks noChangeArrowheads="1"/>
              </p:cNvSpPr>
              <p:nvPr/>
            </p:nvSpPr>
            <p:spPr bwMode="auto">
              <a:xfrm>
                <a:off x="9866083" y="5841276"/>
                <a:ext cx="1542675" cy="251027"/>
              </a:xfrm>
              <a:prstGeom prst="rect">
                <a:avLst/>
              </a:prstGeom>
              <a:solidFill>
                <a:schemeClr val="bg1"/>
              </a:solidFill>
              <a:ln>
                <a:noFill/>
              </a:ln>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sp>
          <p:nvSpPr>
            <p:cNvPr id="66" name="Rectangle 65">
              <a:extLst>
                <a:ext uri="{FF2B5EF4-FFF2-40B4-BE49-F238E27FC236}">
                  <a16:creationId xmlns:a16="http://schemas.microsoft.com/office/drawing/2014/main" id="{E6E9BC87-EF79-4E5C-91D6-F9FE099A714E}"/>
                </a:ext>
              </a:extLst>
            </p:cNvPr>
            <p:cNvSpPr>
              <a:spLocks noChangeArrowheads="1"/>
            </p:cNvSpPr>
            <p:nvPr/>
          </p:nvSpPr>
          <p:spPr bwMode="auto">
            <a:xfrm>
              <a:off x="-5202656" y="11257100"/>
              <a:ext cx="1542675" cy="25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7" name="Rectangle 66">
              <a:extLst>
                <a:ext uri="{FF2B5EF4-FFF2-40B4-BE49-F238E27FC236}">
                  <a16:creationId xmlns:a16="http://schemas.microsoft.com/office/drawing/2014/main" id="{A77A58CC-F32E-46DD-AABB-F6C3AA4D4252}"/>
                </a:ext>
              </a:extLst>
            </p:cNvPr>
            <p:cNvSpPr>
              <a:spLocks noChangeArrowheads="1"/>
            </p:cNvSpPr>
            <p:nvPr/>
          </p:nvSpPr>
          <p:spPr bwMode="auto">
            <a:xfrm>
              <a:off x="-5818813" y="11763718"/>
              <a:ext cx="104975"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8" name="Oval 67">
              <a:extLst>
                <a:ext uri="{FF2B5EF4-FFF2-40B4-BE49-F238E27FC236}">
                  <a16:creationId xmlns:a16="http://schemas.microsoft.com/office/drawing/2014/main" id="{6DC6FECB-5183-4184-B14E-22FF45371BC0}"/>
                </a:ext>
              </a:extLst>
            </p:cNvPr>
            <p:cNvSpPr>
              <a:spLocks noChangeArrowheads="1"/>
            </p:cNvSpPr>
            <p:nvPr/>
          </p:nvSpPr>
          <p:spPr bwMode="auto">
            <a:xfrm>
              <a:off x="-6019635"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69" name="Oval 68">
              <a:extLst>
                <a:ext uri="{FF2B5EF4-FFF2-40B4-BE49-F238E27FC236}">
                  <a16:creationId xmlns:a16="http://schemas.microsoft.com/office/drawing/2014/main" id="{D72D2B3C-9916-496B-909F-436F304969B7}"/>
                </a:ext>
              </a:extLst>
            </p:cNvPr>
            <p:cNvSpPr>
              <a:spLocks noChangeArrowheads="1"/>
            </p:cNvSpPr>
            <p:nvPr/>
          </p:nvSpPr>
          <p:spPr bwMode="auto">
            <a:xfrm>
              <a:off x="-5955737"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0" name="Rectangle 69">
              <a:extLst>
                <a:ext uri="{FF2B5EF4-FFF2-40B4-BE49-F238E27FC236}">
                  <a16:creationId xmlns:a16="http://schemas.microsoft.com/office/drawing/2014/main" id="{6F6C38FA-2836-4CB6-9F96-685B3B5FC8F4}"/>
                </a:ext>
              </a:extLst>
            </p:cNvPr>
            <p:cNvSpPr>
              <a:spLocks noChangeArrowheads="1"/>
            </p:cNvSpPr>
            <p:nvPr/>
          </p:nvSpPr>
          <p:spPr bwMode="auto">
            <a:xfrm>
              <a:off x="-6434970" y="11763718"/>
              <a:ext cx="100411" cy="3833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1" name="Oval 70">
              <a:extLst>
                <a:ext uri="{FF2B5EF4-FFF2-40B4-BE49-F238E27FC236}">
                  <a16:creationId xmlns:a16="http://schemas.microsoft.com/office/drawing/2014/main" id="{B5C5439A-4568-4F89-A32B-ED163700A2B9}"/>
                </a:ext>
              </a:extLst>
            </p:cNvPr>
            <p:cNvSpPr>
              <a:spLocks noChangeArrowheads="1"/>
            </p:cNvSpPr>
            <p:nvPr/>
          </p:nvSpPr>
          <p:spPr bwMode="auto">
            <a:xfrm>
              <a:off x="-6640356" y="11430537"/>
              <a:ext cx="502054" cy="50661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sp>
          <p:nvSpPr>
            <p:cNvPr id="72" name="Oval 71">
              <a:extLst>
                <a:ext uri="{FF2B5EF4-FFF2-40B4-BE49-F238E27FC236}">
                  <a16:creationId xmlns:a16="http://schemas.microsoft.com/office/drawing/2014/main" id="{38C59CA8-068E-498C-B7E3-DF9499C88D55}"/>
                </a:ext>
              </a:extLst>
            </p:cNvPr>
            <p:cNvSpPr>
              <a:spLocks noChangeArrowheads="1"/>
            </p:cNvSpPr>
            <p:nvPr/>
          </p:nvSpPr>
          <p:spPr bwMode="auto">
            <a:xfrm>
              <a:off x="-6576458" y="11170382"/>
              <a:ext cx="369694" cy="369694"/>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5" tIns="46623" rIns="93245" bIns="4662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429">
                <a:defRPr/>
              </a:pPr>
              <a:endParaRPr lang="en-US" sz="1836" kern="0" dirty="0">
                <a:gradFill>
                  <a:gsLst>
                    <a:gs pos="26000">
                      <a:srgbClr val="F8F8F8"/>
                    </a:gs>
                    <a:gs pos="64000">
                      <a:srgbClr val="F8F8F8"/>
                    </a:gs>
                  </a:gsLst>
                  <a:lin ang="0" scaled="1"/>
                </a:gradFill>
                <a:latin typeface="Segoe UI"/>
              </a:endParaRPr>
            </a:p>
          </p:txBody>
        </p:sp>
      </p:grpSp>
      <p:cxnSp>
        <p:nvCxnSpPr>
          <p:cNvPr id="84" name="Straight Connector 83">
            <a:extLst>
              <a:ext uri="{FF2B5EF4-FFF2-40B4-BE49-F238E27FC236}">
                <a16:creationId xmlns:a16="http://schemas.microsoft.com/office/drawing/2014/main" id="{F8E974B8-8091-4D6C-9640-363762F17128}"/>
              </a:ext>
            </a:extLst>
          </p:cNvPr>
          <p:cNvCxnSpPr>
            <a:cxnSpLocks/>
          </p:cNvCxnSpPr>
          <p:nvPr/>
        </p:nvCxnSpPr>
        <p:spPr>
          <a:xfrm flipV="1">
            <a:off x="3190532" y="4740226"/>
            <a:ext cx="765694" cy="1"/>
          </a:xfrm>
          <a:prstGeom prst="line">
            <a:avLst/>
          </a:prstGeom>
          <a:ln w="28575">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5" name="Picture 84">
            <a:extLst>
              <a:ext uri="{FF2B5EF4-FFF2-40B4-BE49-F238E27FC236}">
                <a16:creationId xmlns:a16="http://schemas.microsoft.com/office/drawing/2014/main" id="{D97A1CC6-2EF3-4D3A-A306-A9DA1ED579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55" t="19430" r="6625" b="27349"/>
          <a:stretch/>
        </p:blipFill>
        <p:spPr>
          <a:xfrm>
            <a:off x="3508206" y="2495200"/>
            <a:ext cx="667161" cy="416646"/>
          </a:xfrm>
          <a:prstGeom prst="rect">
            <a:avLst/>
          </a:prstGeom>
        </p:spPr>
      </p:pic>
      <p:pic>
        <p:nvPicPr>
          <p:cNvPr id="86" name="Picture 85">
            <a:extLst>
              <a:ext uri="{FF2B5EF4-FFF2-40B4-BE49-F238E27FC236}">
                <a16:creationId xmlns:a16="http://schemas.microsoft.com/office/drawing/2014/main" id="{2D8BFA4D-C32E-4FE1-BA4C-AB35941048DA}"/>
              </a:ext>
            </a:extLst>
          </p:cNvPr>
          <p:cNvPicPr>
            <a:picLocks noChangeAspect="1"/>
          </p:cNvPicPr>
          <p:nvPr/>
        </p:nvPicPr>
        <p:blipFill rotWithShape="1">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l="8155" t="19430" r="6625" b="27349"/>
          <a:stretch/>
        </p:blipFill>
        <p:spPr>
          <a:xfrm>
            <a:off x="2423354" y="2253549"/>
            <a:ext cx="1232825" cy="769907"/>
          </a:xfrm>
          <a:prstGeom prst="rect">
            <a:avLst/>
          </a:prstGeom>
        </p:spPr>
      </p:pic>
      <p:sp>
        <p:nvSpPr>
          <p:cNvPr id="87" name="Freeform 75">
            <a:extLst>
              <a:ext uri="{FF2B5EF4-FFF2-40B4-BE49-F238E27FC236}">
                <a16:creationId xmlns:a16="http://schemas.microsoft.com/office/drawing/2014/main" id="{A5A37B17-B72F-466F-B8C3-EB1B47F339BB}"/>
              </a:ext>
            </a:extLst>
          </p:cNvPr>
          <p:cNvSpPr>
            <a:spLocks/>
          </p:cNvSpPr>
          <p:nvPr/>
        </p:nvSpPr>
        <p:spPr bwMode="auto">
          <a:xfrm>
            <a:off x="2368524" y="2786693"/>
            <a:ext cx="636817" cy="400457"/>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F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8" name="Freeform 75">
            <a:extLst>
              <a:ext uri="{FF2B5EF4-FFF2-40B4-BE49-F238E27FC236}">
                <a16:creationId xmlns:a16="http://schemas.microsoft.com/office/drawing/2014/main" id="{C66E1D85-8ED4-4AB6-97E0-8E7200285A50}"/>
              </a:ext>
            </a:extLst>
          </p:cNvPr>
          <p:cNvSpPr>
            <a:spLocks/>
          </p:cNvSpPr>
          <p:nvPr/>
        </p:nvSpPr>
        <p:spPr bwMode="auto">
          <a:xfrm>
            <a:off x="3282985" y="2785723"/>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89" name="TextBox 127">
            <a:extLst>
              <a:ext uri="{FF2B5EF4-FFF2-40B4-BE49-F238E27FC236}">
                <a16:creationId xmlns:a16="http://schemas.microsoft.com/office/drawing/2014/main" id="{F935BED5-9BB8-4FBE-8E48-FDD566BDFF45}"/>
              </a:ext>
            </a:extLst>
          </p:cNvPr>
          <p:cNvSpPr txBox="1"/>
          <p:nvPr/>
        </p:nvSpPr>
        <p:spPr>
          <a:xfrm>
            <a:off x="4206603" y="5447875"/>
            <a:ext cx="762841" cy="6232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r>
              <a:rPr lang="en-AU" sz="900" b="1" dirty="0">
                <a:solidFill>
                  <a:srgbClr val="FF0000"/>
                </a:solidFill>
                <a:latin typeface="Segoe UI" panose="020B0502040204020203" pitchFamily="34" charset="0"/>
                <a:cs typeface="Segoe UI" panose="020B0502040204020203" pitchFamily="34" charset="0"/>
              </a:rPr>
              <a:t>On-premise</a:t>
            </a:r>
            <a:r>
              <a:rPr lang="id-ID" sz="900" b="1" dirty="0">
                <a:solidFill>
                  <a:srgbClr val="FF0000"/>
                </a:solidFill>
                <a:latin typeface="Segoe UI" panose="020B0502040204020203" pitchFamily="34" charset="0"/>
                <a:cs typeface="Segoe UI" panose="020B0502040204020203" pitchFamily="34" charset="0"/>
              </a:rPr>
              <a:t> </a:t>
            </a:r>
            <a:r>
              <a:rPr lang="en-AU" sz="750" i="1" dirty="0">
                <a:latin typeface="Segoe UI" panose="020B0502040204020203" pitchFamily="34" charset="0"/>
                <a:cs typeface="Segoe UI" panose="020B0502040204020203" pitchFamily="34" charset="0"/>
              </a:rPr>
              <a:t>(Customer)</a:t>
            </a:r>
          </a:p>
        </p:txBody>
      </p:sp>
      <p:sp>
        <p:nvSpPr>
          <p:cNvPr id="90" name="Rectangle 89">
            <a:extLst>
              <a:ext uri="{FF2B5EF4-FFF2-40B4-BE49-F238E27FC236}">
                <a16:creationId xmlns:a16="http://schemas.microsoft.com/office/drawing/2014/main" id="{30FFAD30-1ED0-4883-8D0D-1B29FE0085CB}"/>
              </a:ext>
            </a:extLst>
          </p:cNvPr>
          <p:cNvSpPr/>
          <p:nvPr/>
        </p:nvSpPr>
        <p:spPr>
          <a:xfrm>
            <a:off x="1752612" y="2873591"/>
            <a:ext cx="613144"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z="900" b="1" dirty="0">
                <a:solidFill>
                  <a:srgbClr val="FF0000"/>
                </a:solidFill>
                <a:latin typeface="Segoe UI" panose="020B0502040204020203" pitchFamily="34" charset="0"/>
                <a:cs typeface="Segoe UI" panose="020B0502040204020203" pitchFamily="34" charset="0"/>
              </a:rPr>
              <a:t>Public </a:t>
            </a:r>
            <a:r>
              <a:rPr lang="id-ID" sz="900" b="1" dirty="0">
                <a:solidFill>
                  <a:srgbClr val="FF0000"/>
                </a:solidFill>
                <a:latin typeface="Segoe UI" panose="020B0502040204020203" pitchFamily="34" charset="0"/>
                <a:cs typeface="Segoe UI" panose="020B0502040204020203" pitchFamily="34" charset="0"/>
              </a:rPr>
              <a:t>External</a:t>
            </a:r>
            <a:endParaRPr lang="en-AU" sz="900" b="1" dirty="0">
              <a:solidFill>
                <a:srgbClr val="FF0000"/>
              </a:solidFill>
              <a:latin typeface="Segoe UI" panose="020B0502040204020203" pitchFamily="34" charset="0"/>
              <a:cs typeface="Segoe UI" panose="020B0502040204020203" pitchFamily="34" charset="0"/>
            </a:endParaRPr>
          </a:p>
        </p:txBody>
      </p:sp>
      <p:sp>
        <p:nvSpPr>
          <p:cNvPr id="91" name="TextBox 132">
            <a:extLst>
              <a:ext uri="{FF2B5EF4-FFF2-40B4-BE49-F238E27FC236}">
                <a16:creationId xmlns:a16="http://schemas.microsoft.com/office/drawing/2014/main" id="{F392F6F4-D879-4E6A-995E-1383A034F4B0}"/>
              </a:ext>
            </a:extLst>
          </p:cNvPr>
          <p:cNvSpPr txBox="1"/>
          <p:nvPr/>
        </p:nvSpPr>
        <p:spPr>
          <a:xfrm>
            <a:off x="2309062" y="5392898"/>
            <a:ext cx="1053093" cy="3462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Private </a:t>
            </a:r>
          </a:p>
          <a:p>
            <a:r>
              <a:rPr lang="en-AU" sz="750" i="1" dirty="0">
                <a:latin typeface="Segoe UI" panose="020B0502040204020203" pitchFamily="34" charset="0"/>
                <a:cs typeface="Segoe UI" panose="020B0502040204020203" pitchFamily="34" charset="0"/>
              </a:rPr>
              <a:t>(</a:t>
            </a:r>
            <a:r>
              <a:rPr lang="id-ID" sz="750" i="1" dirty="0">
                <a:latin typeface="Segoe UI" panose="020B0502040204020203" pitchFamily="34" charset="0"/>
                <a:cs typeface="Segoe UI" panose="020B0502040204020203" pitchFamily="34" charset="0"/>
              </a:rPr>
              <a:t>Service Provider)</a:t>
            </a:r>
            <a:endParaRPr lang="en-AU" sz="750" i="1" dirty="0">
              <a:latin typeface="Segoe UI" panose="020B0502040204020203" pitchFamily="34" charset="0"/>
              <a:cs typeface="Segoe UI" panose="020B0502040204020203" pitchFamily="34" charset="0"/>
            </a:endParaRPr>
          </a:p>
        </p:txBody>
      </p:sp>
      <p:cxnSp>
        <p:nvCxnSpPr>
          <p:cNvPr id="92" name="Straight Connector 91">
            <a:extLst>
              <a:ext uri="{FF2B5EF4-FFF2-40B4-BE49-F238E27FC236}">
                <a16:creationId xmlns:a16="http://schemas.microsoft.com/office/drawing/2014/main" id="{2E463AA1-B2E7-4B6D-83AC-F75A23E0BCE4}"/>
              </a:ext>
            </a:extLst>
          </p:cNvPr>
          <p:cNvCxnSpPr>
            <a:cxnSpLocks/>
          </p:cNvCxnSpPr>
          <p:nvPr/>
        </p:nvCxnSpPr>
        <p:spPr>
          <a:xfrm flipH="1">
            <a:off x="2658649" y="3285113"/>
            <a:ext cx="1" cy="981896"/>
          </a:xfrm>
          <a:prstGeom prst="line">
            <a:avLst/>
          </a:prstGeom>
          <a:ln w="28575">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TextBox 135">
            <a:extLst>
              <a:ext uri="{FF2B5EF4-FFF2-40B4-BE49-F238E27FC236}">
                <a16:creationId xmlns:a16="http://schemas.microsoft.com/office/drawing/2014/main" id="{D9453B02-EAC2-4B88-9A51-F1754432DC24}"/>
              </a:ext>
            </a:extLst>
          </p:cNvPr>
          <p:cNvSpPr txBox="1"/>
          <p:nvPr/>
        </p:nvSpPr>
        <p:spPr>
          <a:xfrm>
            <a:off x="2694788" y="3776980"/>
            <a:ext cx="1053093"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900" b="1" dirty="0">
                <a:solidFill>
                  <a:srgbClr val="FF0000"/>
                </a:solidFill>
                <a:latin typeface="Segoe UI" panose="020B0502040204020203" pitchFamily="34" charset="0"/>
                <a:cs typeface="Segoe UI" panose="020B0502040204020203" pitchFamily="34" charset="0"/>
              </a:rPr>
              <a:t>Hybrid </a:t>
            </a:r>
          </a:p>
        </p:txBody>
      </p:sp>
      <p:sp>
        <p:nvSpPr>
          <p:cNvPr id="94" name="Freeform 75">
            <a:extLst>
              <a:ext uri="{FF2B5EF4-FFF2-40B4-BE49-F238E27FC236}">
                <a16:creationId xmlns:a16="http://schemas.microsoft.com/office/drawing/2014/main" id="{90E0CBFA-71A5-45F5-8E45-BAD85130E107}"/>
              </a:ext>
            </a:extLst>
          </p:cNvPr>
          <p:cNvSpPr>
            <a:spLocks/>
          </p:cNvSpPr>
          <p:nvPr/>
        </p:nvSpPr>
        <p:spPr bwMode="auto">
          <a:xfrm>
            <a:off x="3150299" y="2234946"/>
            <a:ext cx="614030" cy="349749"/>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50"/>
          </a:solidFill>
          <a:ln>
            <a:noFill/>
          </a:ln>
        </p:spPr>
        <p:txBody>
          <a:bodyPr vert="horz" wrap="square" lIns="68588" tIns="34294" rIns="68588" bIns="3429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9697"/>
            <a:endParaRPr lang="en-US" sz="1351">
              <a:solidFill>
                <a:srgbClr val="505050"/>
              </a:solidFill>
              <a:latin typeface="Segoe UI"/>
            </a:endParaRPr>
          </a:p>
        </p:txBody>
      </p:sp>
      <p:sp>
        <p:nvSpPr>
          <p:cNvPr id="95" name="Rectangle 94">
            <a:extLst>
              <a:ext uri="{FF2B5EF4-FFF2-40B4-BE49-F238E27FC236}">
                <a16:creationId xmlns:a16="http://schemas.microsoft.com/office/drawing/2014/main" id="{D4F6B23E-7297-4420-96C5-408A392D92B8}"/>
              </a:ext>
            </a:extLst>
          </p:cNvPr>
          <p:cNvSpPr/>
          <p:nvPr/>
        </p:nvSpPr>
        <p:spPr>
          <a:xfrm>
            <a:off x="2109109" y="1853012"/>
            <a:ext cx="1120536"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AU" sz="1050" b="1" dirty="0">
                <a:latin typeface="Segoe UI" panose="020B0502040204020203" pitchFamily="34" charset="0"/>
                <a:cs typeface="Segoe UI" panose="020B0502040204020203" pitchFamily="34" charset="0"/>
              </a:rPr>
              <a:t>C</a:t>
            </a:r>
            <a:r>
              <a:rPr lang="id-ID" sz="1050" b="1" dirty="0">
                <a:latin typeface="Segoe UI" panose="020B0502040204020203" pitchFamily="34" charset="0"/>
                <a:cs typeface="Segoe UI" panose="020B0502040204020203" pitchFamily="34" charset="0"/>
              </a:rPr>
              <a:t>loud Provider</a:t>
            </a:r>
            <a:endParaRPr lang="en-AU" sz="1050" b="1" dirty="0">
              <a:latin typeface="Segoe UI" panose="020B0502040204020203" pitchFamily="34" charset="0"/>
              <a:cs typeface="Segoe UI" panose="020B0502040204020203" pitchFamily="34" charset="0"/>
            </a:endParaRPr>
          </a:p>
        </p:txBody>
      </p:sp>
      <p:grpSp>
        <p:nvGrpSpPr>
          <p:cNvPr id="96" name="Group 95">
            <a:extLst>
              <a:ext uri="{FF2B5EF4-FFF2-40B4-BE49-F238E27FC236}">
                <a16:creationId xmlns:a16="http://schemas.microsoft.com/office/drawing/2014/main" id="{4F970278-4148-4FAC-BDE5-155B989BFFCE}"/>
              </a:ext>
            </a:extLst>
          </p:cNvPr>
          <p:cNvGrpSpPr/>
          <p:nvPr/>
        </p:nvGrpSpPr>
        <p:grpSpPr>
          <a:xfrm>
            <a:off x="5230947" y="1866393"/>
            <a:ext cx="1642105" cy="3434268"/>
            <a:chOff x="4924152" y="1351262"/>
            <a:chExt cx="2230821" cy="4665499"/>
          </a:xfrm>
        </p:grpSpPr>
        <p:pic>
          <p:nvPicPr>
            <p:cNvPr id="97" name="Picture 96">
              <a:extLst>
                <a:ext uri="{FF2B5EF4-FFF2-40B4-BE49-F238E27FC236}">
                  <a16:creationId xmlns:a16="http://schemas.microsoft.com/office/drawing/2014/main" id="{6887852B-975F-4F10-B9EC-A94F841A7B02}"/>
                </a:ext>
              </a:extLst>
            </p:cNvPr>
            <p:cNvPicPr>
              <a:picLocks noChangeAspect="1"/>
            </p:cNvPicPr>
            <p:nvPr/>
          </p:nvPicPr>
          <p:blipFill rotWithShape="1">
            <a:blip r:embed="rId5">
              <a:extLst>
                <a:ext uri="{28A0092B-C50C-407E-A947-70E740481C1C}">
                  <a14:useLocalDpi xmlns:a14="http://schemas.microsoft.com/office/drawing/2010/main" val="0"/>
                </a:ext>
              </a:extLst>
            </a:blip>
            <a:srcRect r="67727" b="31836"/>
            <a:stretch/>
          </p:blipFill>
          <p:spPr>
            <a:xfrm>
              <a:off x="5198300" y="1351262"/>
              <a:ext cx="1727311" cy="2276475"/>
            </a:xfrm>
            <a:prstGeom prst="rect">
              <a:avLst/>
            </a:prstGeom>
          </p:spPr>
        </p:pic>
        <p:pic>
          <p:nvPicPr>
            <p:cNvPr id="98" name="Picture 97">
              <a:extLst>
                <a:ext uri="{FF2B5EF4-FFF2-40B4-BE49-F238E27FC236}">
                  <a16:creationId xmlns:a16="http://schemas.microsoft.com/office/drawing/2014/main" id="{AFD9A85F-2782-4FC8-A4B5-863461484978}"/>
                </a:ext>
              </a:extLst>
            </p:cNvPr>
            <p:cNvPicPr>
              <a:picLocks noChangeAspect="1"/>
            </p:cNvPicPr>
            <p:nvPr/>
          </p:nvPicPr>
          <p:blipFill rotWithShape="1">
            <a:blip r:embed="rId5">
              <a:extLst>
                <a:ext uri="{28A0092B-C50C-407E-A947-70E740481C1C}">
                  <a14:useLocalDpi xmlns:a14="http://schemas.microsoft.com/office/drawing/2010/main" val="0"/>
                </a:ext>
              </a:extLst>
            </a:blip>
            <a:srcRect t="69405" r="94332" b="21496"/>
            <a:stretch/>
          </p:blipFill>
          <p:spPr>
            <a:xfrm>
              <a:off x="4924153" y="4996665"/>
              <a:ext cx="462409" cy="463231"/>
            </a:xfrm>
            <a:prstGeom prst="rect">
              <a:avLst/>
            </a:prstGeom>
          </p:spPr>
        </p:pic>
        <p:sp>
          <p:nvSpPr>
            <p:cNvPr id="99" name="Rectangle 98">
              <a:extLst>
                <a:ext uri="{FF2B5EF4-FFF2-40B4-BE49-F238E27FC236}">
                  <a16:creationId xmlns:a16="http://schemas.microsoft.com/office/drawing/2014/main" id="{9274CCD0-799D-4449-A184-48835F78AB3E}"/>
                </a:ext>
              </a:extLst>
            </p:cNvPr>
            <p:cNvSpPr/>
            <p:nvPr/>
          </p:nvSpPr>
          <p:spPr>
            <a:xfrm>
              <a:off x="5386563" y="501020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Share infrastructure accross different users</a:t>
              </a:r>
            </a:p>
          </p:txBody>
        </p:sp>
        <p:pic>
          <p:nvPicPr>
            <p:cNvPr id="100" name="Picture 99">
              <a:extLst>
                <a:ext uri="{FF2B5EF4-FFF2-40B4-BE49-F238E27FC236}">
                  <a16:creationId xmlns:a16="http://schemas.microsoft.com/office/drawing/2014/main" id="{7C91D6C5-905A-47B7-A866-B560CAF73E88}"/>
                </a:ext>
              </a:extLst>
            </p:cNvPr>
            <p:cNvPicPr>
              <a:picLocks noChangeAspect="1"/>
            </p:cNvPicPr>
            <p:nvPr/>
          </p:nvPicPr>
          <p:blipFill rotWithShape="1">
            <a:blip r:embed="rId5">
              <a:extLst>
                <a:ext uri="{28A0092B-C50C-407E-A947-70E740481C1C}">
                  <a14:useLocalDpi xmlns:a14="http://schemas.microsoft.com/office/drawing/2010/main" val="0"/>
                </a:ext>
              </a:extLst>
            </a:blip>
            <a:srcRect l="-160" t="79668" r="94492" b="11233"/>
            <a:stretch/>
          </p:blipFill>
          <p:spPr>
            <a:xfrm>
              <a:off x="4924152" y="5553530"/>
              <a:ext cx="462409" cy="463231"/>
            </a:xfrm>
            <a:prstGeom prst="rect">
              <a:avLst/>
            </a:prstGeom>
          </p:spPr>
        </p:pic>
        <p:sp>
          <p:nvSpPr>
            <p:cNvPr id="101" name="Rectangle 100">
              <a:extLst>
                <a:ext uri="{FF2B5EF4-FFF2-40B4-BE49-F238E27FC236}">
                  <a16:creationId xmlns:a16="http://schemas.microsoft.com/office/drawing/2014/main" id="{9C15963A-72D8-4E66-9647-6CA23AC43474}"/>
                </a:ext>
              </a:extLst>
            </p:cNvPr>
            <p:cNvSpPr/>
            <p:nvPr/>
          </p:nvSpPr>
          <p:spPr>
            <a:xfrm>
              <a:off x="5386562" y="556706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Inexpensive and easy to setup</a:t>
              </a:r>
            </a:p>
          </p:txBody>
        </p:sp>
        <p:sp>
          <p:nvSpPr>
            <p:cNvPr id="102" name="Rectangle 101">
              <a:extLst>
                <a:ext uri="{FF2B5EF4-FFF2-40B4-BE49-F238E27FC236}">
                  <a16:creationId xmlns:a16="http://schemas.microsoft.com/office/drawing/2014/main" id="{74FDE4DC-F81C-4202-BC52-E3B2C147F62A}"/>
                </a:ext>
              </a:extLst>
            </p:cNvPr>
            <p:cNvSpPr/>
            <p:nvPr/>
          </p:nvSpPr>
          <p:spPr>
            <a:xfrm>
              <a:off x="4924152" y="3687948"/>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Service &amp; infrastructure provided publlicly for multiple client. Most economical solution, but security and compliance concerns.</a:t>
              </a:r>
            </a:p>
          </p:txBody>
        </p:sp>
      </p:grpSp>
      <p:grpSp>
        <p:nvGrpSpPr>
          <p:cNvPr id="103" name="Group 102">
            <a:extLst>
              <a:ext uri="{FF2B5EF4-FFF2-40B4-BE49-F238E27FC236}">
                <a16:creationId xmlns:a16="http://schemas.microsoft.com/office/drawing/2014/main" id="{E683E8C8-72B3-4857-A300-A5DD2EC48826}"/>
              </a:ext>
            </a:extLst>
          </p:cNvPr>
          <p:cNvGrpSpPr/>
          <p:nvPr/>
        </p:nvGrpSpPr>
        <p:grpSpPr>
          <a:xfrm>
            <a:off x="6969995" y="1866642"/>
            <a:ext cx="1642105" cy="3441541"/>
            <a:chOff x="7242278" y="1351407"/>
            <a:chExt cx="2230821" cy="4675379"/>
          </a:xfrm>
        </p:grpSpPr>
        <p:pic>
          <p:nvPicPr>
            <p:cNvPr id="104" name="Picture 103">
              <a:extLst>
                <a:ext uri="{FF2B5EF4-FFF2-40B4-BE49-F238E27FC236}">
                  <a16:creationId xmlns:a16="http://schemas.microsoft.com/office/drawing/2014/main" id="{0828613D-9E48-48E7-8D82-3A802E0036E3}"/>
                </a:ext>
              </a:extLst>
            </p:cNvPr>
            <p:cNvPicPr>
              <a:picLocks noChangeAspect="1"/>
            </p:cNvPicPr>
            <p:nvPr/>
          </p:nvPicPr>
          <p:blipFill rotWithShape="1">
            <a:blip r:embed="rId5">
              <a:extLst>
                <a:ext uri="{28A0092B-C50C-407E-A947-70E740481C1C}">
                  <a14:useLocalDpi xmlns:a14="http://schemas.microsoft.com/office/drawing/2010/main" val="0"/>
                </a:ext>
              </a:extLst>
            </a:blip>
            <a:srcRect l="34935" r="34455" b="30976"/>
            <a:stretch/>
          </p:blipFill>
          <p:spPr>
            <a:xfrm>
              <a:off x="7546391" y="1351407"/>
              <a:ext cx="1638300" cy="2305208"/>
            </a:xfrm>
            <a:prstGeom prst="rect">
              <a:avLst/>
            </a:prstGeom>
          </p:spPr>
        </p:pic>
        <p:pic>
          <p:nvPicPr>
            <p:cNvPr id="105" name="Picture 104">
              <a:extLst>
                <a:ext uri="{FF2B5EF4-FFF2-40B4-BE49-F238E27FC236}">
                  <a16:creationId xmlns:a16="http://schemas.microsoft.com/office/drawing/2014/main" id="{803C5C39-C6DD-49A4-989E-7CC8D4D49D3F}"/>
                </a:ext>
              </a:extLst>
            </p:cNvPr>
            <p:cNvPicPr>
              <a:picLocks noChangeAspect="1"/>
            </p:cNvPicPr>
            <p:nvPr/>
          </p:nvPicPr>
          <p:blipFill rotWithShape="1">
            <a:blip r:embed="rId5">
              <a:extLst>
                <a:ext uri="{28A0092B-C50C-407E-A947-70E740481C1C}">
                  <a14:useLocalDpi xmlns:a14="http://schemas.microsoft.com/office/drawing/2010/main" val="0"/>
                </a:ext>
              </a:extLst>
            </a:blip>
            <a:srcRect l="33785" t="69662" r="60547" b="21239"/>
            <a:stretch/>
          </p:blipFill>
          <p:spPr>
            <a:xfrm>
              <a:off x="7242279" y="5006690"/>
              <a:ext cx="462409" cy="463231"/>
            </a:xfrm>
            <a:prstGeom prst="rect">
              <a:avLst/>
            </a:prstGeom>
          </p:spPr>
        </p:pic>
        <p:sp>
          <p:nvSpPr>
            <p:cNvPr id="106" name="Rectangle 105">
              <a:extLst>
                <a:ext uri="{FF2B5EF4-FFF2-40B4-BE49-F238E27FC236}">
                  <a16:creationId xmlns:a16="http://schemas.microsoft.com/office/drawing/2014/main" id="{2FA6FED4-942D-4C9F-8F59-75B2C746C928}"/>
                </a:ext>
              </a:extLst>
            </p:cNvPr>
            <p:cNvSpPr/>
            <p:nvPr/>
          </p:nvSpPr>
          <p:spPr>
            <a:xfrm>
              <a:off x="7704689"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Does not share infrastructure</a:t>
              </a:r>
            </a:p>
          </p:txBody>
        </p:sp>
        <p:pic>
          <p:nvPicPr>
            <p:cNvPr id="107" name="Picture 106">
              <a:extLst>
                <a:ext uri="{FF2B5EF4-FFF2-40B4-BE49-F238E27FC236}">
                  <a16:creationId xmlns:a16="http://schemas.microsoft.com/office/drawing/2014/main" id="{17E4A689-E28F-4BFD-87AF-16BCA08319CD}"/>
                </a:ext>
              </a:extLst>
            </p:cNvPr>
            <p:cNvPicPr>
              <a:picLocks noChangeAspect="1"/>
            </p:cNvPicPr>
            <p:nvPr/>
          </p:nvPicPr>
          <p:blipFill rotWithShape="1">
            <a:blip r:embed="rId5">
              <a:extLst>
                <a:ext uri="{28A0092B-C50C-407E-A947-70E740481C1C}">
                  <a14:useLocalDpi xmlns:a14="http://schemas.microsoft.com/office/drawing/2010/main" val="0"/>
                </a:ext>
              </a:extLst>
            </a:blip>
            <a:srcRect l="33945" t="80182" r="60387" b="10719"/>
            <a:stretch/>
          </p:blipFill>
          <p:spPr>
            <a:xfrm>
              <a:off x="7242278" y="5563555"/>
              <a:ext cx="462409" cy="463231"/>
            </a:xfrm>
            <a:prstGeom prst="rect">
              <a:avLst/>
            </a:prstGeom>
          </p:spPr>
        </p:pic>
        <p:sp>
          <p:nvSpPr>
            <p:cNvPr id="108" name="Rectangle 107">
              <a:extLst>
                <a:ext uri="{FF2B5EF4-FFF2-40B4-BE49-F238E27FC236}">
                  <a16:creationId xmlns:a16="http://schemas.microsoft.com/office/drawing/2014/main" id="{0F7B990C-B61F-4038-BFB9-D0DAA55ABD7D}"/>
                </a:ext>
              </a:extLst>
            </p:cNvPr>
            <p:cNvSpPr/>
            <p:nvPr/>
          </p:nvSpPr>
          <p:spPr>
            <a:xfrm>
              <a:off x="7704688"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Mission critical workload, security, uptime, etc</a:t>
              </a:r>
            </a:p>
          </p:txBody>
        </p:sp>
        <p:sp>
          <p:nvSpPr>
            <p:cNvPr id="109" name="Rectangle 108">
              <a:extLst>
                <a:ext uri="{FF2B5EF4-FFF2-40B4-BE49-F238E27FC236}">
                  <a16:creationId xmlns:a16="http://schemas.microsoft.com/office/drawing/2014/main" id="{3EB4ECD0-803A-48F8-ACCC-9D593CA9B94D}"/>
                </a:ext>
              </a:extLst>
            </p:cNvPr>
            <p:cNvSpPr/>
            <p:nvPr/>
          </p:nvSpPr>
          <p:spPr>
            <a:xfrm>
              <a:off x="7242278"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The hosting infrastructure is provided exclusively for one customer (either locally or at en external provider). Most expensive solution for security requirements.</a:t>
              </a:r>
            </a:p>
          </p:txBody>
        </p:sp>
      </p:grpSp>
      <p:grpSp>
        <p:nvGrpSpPr>
          <p:cNvPr id="110" name="Group 109">
            <a:extLst>
              <a:ext uri="{FF2B5EF4-FFF2-40B4-BE49-F238E27FC236}">
                <a16:creationId xmlns:a16="http://schemas.microsoft.com/office/drawing/2014/main" id="{D868526B-8E7F-405E-A89C-880F34CB60A5}"/>
              </a:ext>
            </a:extLst>
          </p:cNvPr>
          <p:cNvGrpSpPr/>
          <p:nvPr/>
        </p:nvGrpSpPr>
        <p:grpSpPr>
          <a:xfrm>
            <a:off x="8738209" y="1866533"/>
            <a:ext cx="1642105" cy="3441648"/>
            <a:chOff x="9599283" y="1351262"/>
            <a:chExt cx="2230821" cy="4675524"/>
          </a:xfrm>
        </p:grpSpPr>
        <p:pic>
          <p:nvPicPr>
            <p:cNvPr id="111" name="Picture 110">
              <a:extLst>
                <a:ext uri="{FF2B5EF4-FFF2-40B4-BE49-F238E27FC236}">
                  <a16:creationId xmlns:a16="http://schemas.microsoft.com/office/drawing/2014/main" id="{7FCE9FEB-014C-467D-A201-1006C35AF9A4}"/>
                </a:ext>
              </a:extLst>
            </p:cNvPr>
            <p:cNvPicPr>
              <a:picLocks noChangeAspect="1"/>
            </p:cNvPicPr>
            <p:nvPr/>
          </p:nvPicPr>
          <p:blipFill rotWithShape="1">
            <a:blip r:embed="rId5">
              <a:extLst>
                <a:ext uri="{28A0092B-C50C-407E-A947-70E740481C1C}">
                  <a14:useLocalDpi xmlns:a14="http://schemas.microsoft.com/office/drawing/2010/main" val="0"/>
                </a:ext>
              </a:extLst>
            </a:blip>
            <a:srcRect l="68653" b="30972"/>
            <a:stretch/>
          </p:blipFill>
          <p:spPr>
            <a:xfrm>
              <a:off x="9830488" y="1351262"/>
              <a:ext cx="1677745" cy="2305353"/>
            </a:xfrm>
            <a:prstGeom prst="rect">
              <a:avLst/>
            </a:prstGeom>
          </p:spPr>
        </p:pic>
        <p:pic>
          <p:nvPicPr>
            <p:cNvPr id="112" name="Picture 111">
              <a:extLst>
                <a:ext uri="{FF2B5EF4-FFF2-40B4-BE49-F238E27FC236}">
                  <a16:creationId xmlns:a16="http://schemas.microsoft.com/office/drawing/2014/main" id="{1D628BF2-E665-4D30-8E7F-1F158F83E79C}"/>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69405" r="26442" b="21496"/>
            <a:stretch/>
          </p:blipFill>
          <p:spPr>
            <a:xfrm>
              <a:off x="9599284" y="5006690"/>
              <a:ext cx="462409" cy="463231"/>
            </a:xfrm>
            <a:prstGeom prst="rect">
              <a:avLst/>
            </a:prstGeom>
          </p:spPr>
        </p:pic>
        <p:sp>
          <p:nvSpPr>
            <p:cNvPr id="113" name="Rectangle 112">
              <a:extLst>
                <a:ext uri="{FF2B5EF4-FFF2-40B4-BE49-F238E27FC236}">
                  <a16:creationId xmlns:a16="http://schemas.microsoft.com/office/drawing/2014/main" id="{56FB89D3-ACD3-455E-A928-27CA95E6BEB5}"/>
                </a:ext>
              </a:extLst>
            </p:cNvPr>
            <p:cNvSpPr/>
            <p:nvPr/>
          </p:nvSpPr>
          <p:spPr>
            <a:xfrm>
              <a:off x="10061694" y="5020227"/>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Data residence based on classificaiton</a:t>
              </a:r>
            </a:p>
          </p:txBody>
        </p:sp>
        <p:pic>
          <p:nvPicPr>
            <p:cNvPr id="114" name="Picture 113">
              <a:extLst>
                <a:ext uri="{FF2B5EF4-FFF2-40B4-BE49-F238E27FC236}">
                  <a16:creationId xmlns:a16="http://schemas.microsoft.com/office/drawing/2014/main" id="{9FC0D222-941D-42C3-A628-ABF45B4C0873}"/>
                </a:ext>
              </a:extLst>
            </p:cNvPr>
            <p:cNvPicPr>
              <a:picLocks noChangeAspect="1"/>
            </p:cNvPicPr>
            <p:nvPr/>
          </p:nvPicPr>
          <p:blipFill rotWithShape="1">
            <a:blip r:embed="rId5">
              <a:extLst>
                <a:ext uri="{28A0092B-C50C-407E-A947-70E740481C1C}">
                  <a14:useLocalDpi xmlns:a14="http://schemas.microsoft.com/office/drawing/2010/main" val="0"/>
                </a:ext>
              </a:extLst>
            </a:blip>
            <a:srcRect l="67890" t="79925" r="26442" b="10976"/>
            <a:stretch/>
          </p:blipFill>
          <p:spPr>
            <a:xfrm>
              <a:off x="9599283" y="5563555"/>
              <a:ext cx="462409" cy="463231"/>
            </a:xfrm>
            <a:prstGeom prst="rect">
              <a:avLst/>
            </a:prstGeom>
          </p:spPr>
        </p:pic>
        <p:sp>
          <p:nvSpPr>
            <p:cNvPr id="115" name="Rectangle 114">
              <a:extLst>
                <a:ext uri="{FF2B5EF4-FFF2-40B4-BE49-F238E27FC236}">
                  <a16:creationId xmlns:a16="http://schemas.microsoft.com/office/drawing/2014/main" id="{BC0FCDB4-0DBA-45E4-B797-845FEB7A049B}"/>
                </a:ext>
              </a:extLst>
            </p:cNvPr>
            <p:cNvSpPr/>
            <p:nvPr/>
          </p:nvSpPr>
          <p:spPr>
            <a:xfrm>
              <a:off x="10061693" y="5577092"/>
              <a:ext cx="1768410" cy="449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id-ID" sz="825" dirty="0">
                  <a:solidFill>
                    <a:schemeClr val="tx1"/>
                  </a:solidFill>
                  <a:latin typeface="Segoe UI" panose="020B0502040204020203" pitchFamily="34" charset="0"/>
                  <a:cs typeface="Segoe UI" panose="020B0502040204020203" pitchFamily="34" charset="0"/>
                </a:rPr>
                <a:t>Dynamic and highly changeable workload</a:t>
              </a:r>
            </a:p>
          </p:txBody>
        </p:sp>
        <p:sp>
          <p:nvSpPr>
            <p:cNvPr id="116" name="Rectangle 115">
              <a:extLst>
                <a:ext uri="{FF2B5EF4-FFF2-40B4-BE49-F238E27FC236}">
                  <a16:creationId xmlns:a16="http://schemas.microsoft.com/office/drawing/2014/main" id="{CE4CC4DF-0BCA-401A-A808-1428D6900E6C}"/>
                </a:ext>
              </a:extLst>
            </p:cNvPr>
            <p:cNvSpPr/>
            <p:nvPr/>
          </p:nvSpPr>
          <p:spPr>
            <a:xfrm>
              <a:off x="9599283" y="3697973"/>
              <a:ext cx="2230820" cy="1207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825" dirty="0">
                  <a:solidFill>
                    <a:schemeClr val="tx1"/>
                  </a:solidFill>
                  <a:latin typeface="Segoe UI" panose="020B0502040204020203" pitchFamily="34" charset="0"/>
                  <a:cs typeface="Segoe UI" panose="020B0502040204020203" pitchFamily="34" charset="0"/>
                </a:rPr>
                <a:t>Customized combination of private and public cloud services. Most flexible system, but difficult to implement.</a:t>
              </a:r>
            </a:p>
          </p:txBody>
        </p:sp>
      </p:grpSp>
    </p:spTree>
    <p:extLst>
      <p:ext uri="{BB962C8B-B14F-4D97-AF65-F5344CB8AC3E}">
        <p14:creationId xmlns:p14="http://schemas.microsoft.com/office/powerpoint/2010/main" val="37938982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5C4F-9C9B-4010-84D4-4585F75B13A0}"/>
              </a:ext>
            </a:extLst>
          </p:cNvPr>
          <p:cNvSpPr>
            <a:spLocks noGrp="1"/>
          </p:cNvSpPr>
          <p:nvPr>
            <p:ph type="title"/>
          </p:nvPr>
        </p:nvSpPr>
        <p:spPr/>
        <p:txBody>
          <a:bodyPr/>
          <a:lstStyle/>
          <a:p>
            <a:r>
              <a:rPr lang="en-US" dirty="0"/>
              <a:t>Well-known Cloud service model</a:t>
            </a:r>
            <a:endParaRPr lang="en-ID" dirty="0"/>
          </a:p>
        </p:txBody>
      </p:sp>
      <p:sp>
        <p:nvSpPr>
          <p:cNvPr id="3" name="Content Placeholder 2">
            <a:extLst>
              <a:ext uri="{FF2B5EF4-FFF2-40B4-BE49-F238E27FC236}">
                <a16:creationId xmlns:a16="http://schemas.microsoft.com/office/drawing/2014/main" id="{5F97537F-99AB-47FA-97C3-AE8398DBE9D4}"/>
              </a:ext>
            </a:extLst>
          </p:cNvPr>
          <p:cNvSpPr>
            <a:spLocks noGrp="1"/>
          </p:cNvSpPr>
          <p:nvPr>
            <p:ph idx="1"/>
          </p:nvPr>
        </p:nvSpPr>
        <p:spPr/>
        <p:txBody>
          <a:bodyPr/>
          <a:lstStyle/>
          <a:p>
            <a:r>
              <a:rPr lang="en-US" dirty="0"/>
              <a:t>Infrastructure as a service (IaaS)</a:t>
            </a:r>
          </a:p>
          <a:p>
            <a:r>
              <a:rPr lang="en-US" dirty="0"/>
              <a:t>Platform as a service (PaaS)</a:t>
            </a:r>
          </a:p>
          <a:p>
            <a:r>
              <a:rPr lang="en-US" dirty="0"/>
              <a:t>Software as a service (SaaS)</a:t>
            </a:r>
          </a:p>
          <a:p>
            <a:endParaRPr lang="en-US" dirty="0"/>
          </a:p>
          <a:p>
            <a:endParaRPr lang="en-US" dirty="0"/>
          </a:p>
          <a:p>
            <a:endParaRPr lang="en-US" dirty="0"/>
          </a:p>
          <a:p>
            <a:endParaRPr lang="en-US" dirty="0"/>
          </a:p>
          <a:p>
            <a:r>
              <a:rPr lang="en-US" dirty="0" err="1"/>
              <a:t>Xaas</a:t>
            </a:r>
            <a:r>
              <a:rPr lang="en-US" dirty="0"/>
              <a:t>: Anything as a service</a:t>
            </a:r>
            <a:endParaRPr lang="en-ID" dirty="0"/>
          </a:p>
        </p:txBody>
      </p:sp>
      <p:sp>
        <p:nvSpPr>
          <p:cNvPr id="4" name="Arrow: Down 3">
            <a:extLst>
              <a:ext uri="{FF2B5EF4-FFF2-40B4-BE49-F238E27FC236}">
                <a16:creationId xmlns:a16="http://schemas.microsoft.com/office/drawing/2014/main" id="{CA17475D-7723-4AD2-9297-EE08EF5A0D44}"/>
              </a:ext>
            </a:extLst>
          </p:cNvPr>
          <p:cNvSpPr/>
          <p:nvPr/>
        </p:nvSpPr>
        <p:spPr>
          <a:xfrm>
            <a:off x="2665344" y="3551583"/>
            <a:ext cx="1033669" cy="13255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94542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5EAC-CAAB-1F9B-C702-5D10CA8A0773}"/>
              </a:ext>
            </a:extLst>
          </p:cNvPr>
          <p:cNvSpPr>
            <a:spLocks noGrp="1"/>
          </p:cNvSpPr>
          <p:nvPr>
            <p:ph type="title"/>
          </p:nvPr>
        </p:nvSpPr>
        <p:spPr/>
        <p:txBody>
          <a:bodyPr/>
          <a:lstStyle/>
          <a:p>
            <a:r>
              <a:rPr lang="en-US" dirty="0"/>
              <a:t>Anything as a Service</a:t>
            </a:r>
          </a:p>
        </p:txBody>
      </p:sp>
      <p:sp>
        <p:nvSpPr>
          <p:cNvPr id="3" name="Content Placeholder 2">
            <a:extLst>
              <a:ext uri="{FF2B5EF4-FFF2-40B4-BE49-F238E27FC236}">
                <a16:creationId xmlns:a16="http://schemas.microsoft.com/office/drawing/2014/main" id="{9195DAF2-8027-4142-7E1F-8269DA67157E}"/>
              </a:ext>
            </a:extLst>
          </p:cNvPr>
          <p:cNvSpPr>
            <a:spLocks noGrp="1"/>
          </p:cNvSpPr>
          <p:nvPr>
            <p:ph idx="1"/>
          </p:nvPr>
        </p:nvSpPr>
        <p:spPr/>
        <p:txBody>
          <a:bodyPr>
            <a:normAutofit fontScale="85000" lnSpcReduction="20000"/>
          </a:bodyPr>
          <a:lstStyle/>
          <a:p>
            <a:r>
              <a:rPr lang="en-ID" b="1" dirty="0"/>
              <a:t>Analytics as a Service (</a:t>
            </a:r>
            <a:r>
              <a:rPr lang="en-ID" b="1" dirty="0" err="1"/>
              <a:t>AaaS</a:t>
            </a:r>
            <a:r>
              <a:rPr lang="en-ID" b="1" dirty="0"/>
              <a:t>)</a:t>
            </a:r>
            <a:r>
              <a:rPr lang="en-ID" dirty="0"/>
              <a:t>: Provides subscription-based data analytics software and procedures through the cloud. </a:t>
            </a:r>
            <a:r>
              <a:rPr lang="en-ID" dirty="0" err="1"/>
              <a:t>AaaS</a:t>
            </a:r>
            <a:r>
              <a:rPr lang="en-ID" dirty="0"/>
              <a:t> typically offers a fully customizable BI solution with end-</a:t>
            </a:r>
            <a:r>
              <a:rPr lang="en-ID" dirty="0" err="1"/>
              <a:t>toend</a:t>
            </a:r>
            <a:r>
              <a:rPr lang="en-ID" dirty="0"/>
              <a:t> capabilities, organizing, </a:t>
            </a:r>
            <a:r>
              <a:rPr lang="en-ID" dirty="0" err="1"/>
              <a:t>analyzing</a:t>
            </a:r>
            <a:r>
              <a:rPr lang="en-ID" dirty="0"/>
              <a:t>, and presenting data in a way that lets even non-IT professionals gain insight and take action.</a:t>
            </a:r>
          </a:p>
          <a:p>
            <a:r>
              <a:rPr lang="en-ID" b="1" dirty="0"/>
              <a:t>AI as a Service (</a:t>
            </a:r>
            <a:r>
              <a:rPr lang="en-ID" b="1" dirty="0" err="1"/>
              <a:t>AIaaS</a:t>
            </a:r>
            <a:r>
              <a:rPr lang="en-ID" b="1" dirty="0"/>
              <a:t>): </a:t>
            </a:r>
            <a:r>
              <a:rPr lang="en-ID" dirty="0"/>
              <a:t>Refers to off-the-shelf AI tools that enable companies to implement and scale AI techniques at a fraction of the cost of a full, in-house AI.</a:t>
            </a:r>
          </a:p>
          <a:p>
            <a:r>
              <a:rPr lang="en-ID" b="1" dirty="0"/>
              <a:t>Communication Platform as a Service (</a:t>
            </a:r>
            <a:r>
              <a:rPr lang="en-ID" b="1" dirty="0" err="1"/>
              <a:t>CPaaS</a:t>
            </a:r>
            <a:r>
              <a:rPr lang="en-ID" b="1" dirty="0"/>
              <a:t>)</a:t>
            </a:r>
            <a:r>
              <a:rPr lang="en-ID" dirty="0"/>
              <a:t>: A cloud-based platform that enables developers to add real-time communications features to their own applications without needing to build backend infrastructure and interfaces</a:t>
            </a:r>
          </a:p>
          <a:p>
            <a:r>
              <a:rPr lang="en-ID" b="1" dirty="0"/>
              <a:t>Disaster Recovery as a Service (</a:t>
            </a:r>
            <a:r>
              <a:rPr lang="en-ID" b="1" dirty="0" err="1"/>
              <a:t>DRaaS</a:t>
            </a:r>
            <a:r>
              <a:rPr lang="en-ID" b="1" dirty="0"/>
              <a:t>)</a:t>
            </a:r>
            <a:r>
              <a:rPr lang="en-ID" dirty="0"/>
              <a:t>: A productized service offering in which the provider manages server image and production data replication to the cloud, disaster recovery run book creation, automated server recovery within the cloud, automated server failback from the cloud, and network element and functionality configuration, as needed.</a:t>
            </a:r>
            <a:endParaRPr lang="en-US" dirty="0"/>
          </a:p>
        </p:txBody>
      </p:sp>
    </p:spTree>
    <p:extLst>
      <p:ext uri="{BB962C8B-B14F-4D97-AF65-F5344CB8AC3E}">
        <p14:creationId xmlns:p14="http://schemas.microsoft.com/office/powerpoint/2010/main" val="386784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5EAC-CAAB-1F9B-C702-5D10CA8A0773}"/>
              </a:ext>
            </a:extLst>
          </p:cNvPr>
          <p:cNvSpPr>
            <a:spLocks noGrp="1"/>
          </p:cNvSpPr>
          <p:nvPr>
            <p:ph type="title"/>
          </p:nvPr>
        </p:nvSpPr>
        <p:spPr/>
        <p:txBody>
          <a:bodyPr/>
          <a:lstStyle/>
          <a:p>
            <a:r>
              <a:rPr lang="en-US" dirty="0"/>
              <a:t>Anything as a Service</a:t>
            </a:r>
          </a:p>
        </p:txBody>
      </p:sp>
      <p:sp>
        <p:nvSpPr>
          <p:cNvPr id="3" name="Content Placeholder 2">
            <a:extLst>
              <a:ext uri="{FF2B5EF4-FFF2-40B4-BE49-F238E27FC236}">
                <a16:creationId xmlns:a16="http://schemas.microsoft.com/office/drawing/2014/main" id="{9195DAF2-8027-4142-7E1F-8269DA67157E}"/>
              </a:ext>
            </a:extLst>
          </p:cNvPr>
          <p:cNvSpPr>
            <a:spLocks noGrp="1"/>
          </p:cNvSpPr>
          <p:nvPr>
            <p:ph idx="1"/>
          </p:nvPr>
        </p:nvSpPr>
        <p:spPr/>
        <p:txBody>
          <a:bodyPr>
            <a:normAutofit fontScale="85000" lnSpcReduction="10000"/>
          </a:bodyPr>
          <a:lstStyle/>
          <a:p>
            <a:r>
              <a:rPr lang="en-ID" b="1" dirty="0"/>
              <a:t>Finance as a Service (</a:t>
            </a:r>
            <a:r>
              <a:rPr lang="en-ID" b="1" dirty="0" err="1"/>
              <a:t>FaaS</a:t>
            </a:r>
            <a:r>
              <a:rPr lang="en-ID" b="1" dirty="0"/>
              <a:t>)</a:t>
            </a:r>
            <a:r>
              <a:rPr lang="en-ID" dirty="0"/>
              <a:t>: A future-focused service delivery model [that] combines best-in-class finance operations management practices with advanced technologies – such as cloud-based ERPs, artificial intelligence, and intelligent automation – to make finance more agile and forward-looking.</a:t>
            </a:r>
          </a:p>
          <a:p>
            <a:r>
              <a:rPr lang="en-ID" b="1" dirty="0"/>
              <a:t>Function as a Service (</a:t>
            </a:r>
            <a:r>
              <a:rPr lang="en-ID" b="1" dirty="0" err="1"/>
              <a:t>FaaS</a:t>
            </a:r>
            <a:r>
              <a:rPr lang="en-ID" b="1" dirty="0"/>
              <a:t>) aka Serverless computing: </a:t>
            </a:r>
            <a:r>
              <a:rPr lang="en-ID" dirty="0" err="1"/>
              <a:t>FaaS</a:t>
            </a:r>
            <a:r>
              <a:rPr lang="en-ID" dirty="0"/>
              <a:t>/serverless computing enables customers to run server-side software in ephemeral, stateless containers without the need to manage the underlying servers. </a:t>
            </a:r>
          </a:p>
          <a:p>
            <a:r>
              <a:rPr lang="en-ID" b="1" dirty="0"/>
              <a:t>Security as a Service (</a:t>
            </a:r>
            <a:r>
              <a:rPr lang="en-ID" b="1" dirty="0" err="1"/>
              <a:t>SecaaS</a:t>
            </a:r>
            <a:r>
              <a:rPr lang="en-ID" b="1" dirty="0"/>
              <a:t>)</a:t>
            </a:r>
            <a:r>
              <a:rPr lang="en-ID" dirty="0"/>
              <a:t>: A set of services delivered by a security provider on a pay-as-you-go basis and typically without the installation of on-premises hardware. These security services often include authentication, anti-virus, anti-malware/spyware, intrusion detection, penetration testing, and security event management.</a:t>
            </a:r>
          </a:p>
          <a:p>
            <a:r>
              <a:rPr lang="en-ID" b="1" dirty="0"/>
              <a:t>etc</a:t>
            </a:r>
            <a:endParaRPr lang="en-US" dirty="0"/>
          </a:p>
        </p:txBody>
      </p:sp>
    </p:spTree>
    <p:extLst>
      <p:ext uri="{BB962C8B-B14F-4D97-AF65-F5344CB8AC3E}">
        <p14:creationId xmlns:p14="http://schemas.microsoft.com/office/powerpoint/2010/main" val="57051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F65D-662F-9BA5-2B84-5BEDA80D0F08}"/>
              </a:ext>
            </a:extLst>
          </p:cNvPr>
          <p:cNvSpPr>
            <a:spLocks noGrp="1"/>
          </p:cNvSpPr>
          <p:nvPr>
            <p:ph type="title"/>
          </p:nvPr>
        </p:nvSpPr>
        <p:spPr/>
        <p:txBody>
          <a:bodyPr/>
          <a:lstStyle/>
          <a:p>
            <a:r>
              <a:rPr lang="en-US" dirty="0"/>
              <a:t>Mapping </a:t>
            </a:r>
            <a:r>
              <a:rPr lang="en-US" dirty="0" err="1"/>
              <a:t>XaaS</a:t>
            </a:r>
            <a:r>
              <a:rPr lang="en-US" dirty="0"/>
              <a:t> to Basic Service Model</a:t>
            </a:r>
          </a:p>
        </p:txBody>
      </p:sp>
      <p:pic>
        <p:nvPicPr>
          <p:cNvPr id="7" name="Content Placeholder 6" descr="Table&#10;&#10;Description automatically generated">
            <a:extLst>
              <a:ext uri="{FF2B5EF4-FFF2-40B4-BE49-F238E27FC236}">
                <a16:creationId xmlns:a16="http://schemas.microsoft.com/office/drawing/2014/main" id="{0912CB22-E568-6B7E-626B-6E519823C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087" y="1825625"/>
            <a:ext cx="6791825" cy="4351338"/>
          </a:xfrm>
        </p:spPr>
      </p:pic>
    </p:spTree>
    <p:extLst>
      <p:ext uri="{BB962C8B-B14F-4D97-AF65-F5344CB8AC3E}">
        <p14:creationId xmlns:p14="http://schemas.microsoft.com/office/powerpoint/2010/main" val="688826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504</Words>
  <Application>Microsoft Macintosh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vt:lpstr>
      <vt:lpstr>Wingdings</vt:lpstr>
      <vt:lpstr>Office Theme</vt:lpstr>
      <vt:lpstr>XaaS: Anything as a Service</vt:lpstr>
      <vt:lpstr>Cloud service offering</vt:lpstr>
      <vt:lpstr>Cloud service offering</vt:lpstr>
      <vt:lpstr>Cloud Deployment</vt:lpstr>
      <vt:lpstr>Well-known Cloud service model</vt:lpstr>
      <vt:lpstr>Anything as a Service</vt:lpstr>
      <vt:lpstr>Anything as a Service</vt:lpstr>
      <vt:lpstr>Mapping XaaS to Basic Service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Deployment Model</dc:title>
  <dc:creator>Rizal Fathoni</dc:creator>
  <cp:lastModifiedBy>Rizal Fathoni Aji</cp:lastModifiedBy>
  <cp:revision>6</cp:revision>
  <dcterms:created xsi:type="dcterms:W3CDTF">2019-09-24T07:41:04Z</dcterms:created>
  <dcterms:modified xsi:type="dcterms:W3CDTF">2023-12-05T06:38:03Z</dcterms:modified>
</cp:coreProperties>
</file>