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0" r:id="rId5"/>
    <p:sldId id="257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A96A4-C9CC-4586-B5DE-5446A1DC2E3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6C098E-5D90-4654-8D46-7770F3CF54B2}">
      <dgm:prSet/>
      <dgm:spPr/>
      <dgm:t>
        <a:bodyPr/>
        <a:lstStyle/>
        <a:p>
          <a:r>
            <a:rPr lang="de-DE"/>
            <a:t>HLS is a powerful tool for engineers and designers</a:t>
          </a:r>
          <a:endParaRPr lang="en-US"/>
        </a:p>
      </dgm:t>
    </dgm:pt>
    <dgm:pt modelId="{516D8EA1-2402-4206-8199-A0356C3505FD}" type="parTrans" cxnId="{182BFADC-2B0F-4C86-924F-3672BCC0854D}">
      <dgm:prSet/>
      <dgm:spPr/>
      <dgm:t>
        <a:bodyPr/>
        <a:lstStyle/>
        <a:p>
          <a:endParaRPr lang="en-US"/>
        </a:p>
      </dgm:t>
    </dgm:pt>
    <dgm:pt modelId="{6573B2F4-85B9-414B-A7E8-4B5633F8D86D}" type="sibTrans" cxnId="{182BFADC-2B0F-4C86-924F-3672BCC0854D}">
      <dgm:prSet/>
      <dgm:spPr/>
      <dgm:t>
        <a:bodyPr/>
        <a:lstStyle/>
        <a:p>
          <a:endParaRPr lang="en-US"/>
        </a:p>
      </dgm:t>
    </dgm:pt>
    <dgm:pt modelId="{C55A7B4F-004D-4E2F-BFA7-F63170520431}">
      <dgm:prSet/>
      <dgm:spPr/>
      <dgm:t>
        <a:bodyPr/>
        <a:lstStyle/>
        <a:p>
          <a:r>
            <a:rPr lang="de-DE" dirty="0"/>
            <a:t>List </a:t>
          </a:r>
          <a:r>
            <a:rPr lang="de-DE" dirty="0" err="1"/>
            <a:t>based</a:t>
          </a:r>
          <a:r>
            <a:rPr lang="de-DE" dirty="0"/>
            <a:t> </a:t>
          </a:r>
          <a:r>
            <a:rPr lang="de-DE" dirty="0" err="1"/>
            <a:t>scheduling</a:t>
          </a:r>
          <a:r>
            <a:rPr lang="de-DE" dirty="0"/>
            <a:t>:           simple but </a:t>
          </a:r>
          <a:r>
            <a:rPr lang="de-DE" dirty="0" err="1"/>
            <a:t>efficient</a:t>
          </a:r>
          <a:r>
            <a:rPr lang="de-DE" dirty="0"/>
            <a:t> </a:t>
          </a:r>
          <a:r>
            <a:rPr lang="de-DE" dirty="0" err="1"/>
            <a:t>algorithm</a:t>
          </a:r>
          <a:endParaRPr lang="en-US" dirty="0"/>
        </a:p>
      </dgm:t>
    </dgm:pt>
    <dgm:pt modelId="{6DD9BE55-9EB6-4388-8451-5C49BCB07B39}" type="parTrans" cxnId="{579569D4-C7CB-47A5-AE57-F05C555A61A6}">
      <dgm:prSet/>
      <dgm:spPr/>
      <dgm:t>
        <a:bodyPr/>
        <a:lstStyle/>
        <a:p>
          <a:endParaRPr lang="en-US"/>
        </a:p>
      </dgm:t>
    </dgm:pt>
    <dgm:pt modelId="{0406B549-B9BF-4BDC-BCEB-AA0D5DEEB9A6}" type="sibTrans" cxnId="{579569D4-C7CB-47A5-AE57-F05C555A61A6}">
      <dgm:prSet/>
      <dgm:spPr/>
      <dgm:t>
        <a:bodyPr/>
        <a:lstStyle/>
        <a:p>
          <a:endParaRPr lang="en-US"/>
        </a:p>
      </dgm:t>
    </dgm:pt>
    <dgm:pt modelId="{F3566BFB-3E6D-48C2-B62F-BF04C0CE043A}">
      <dgm:prSet/>
      <dgm:spPr/>
      <dgm:t>
        <a:bodyPr/>
        <a:lstStyle/>
        <a:p>
          <a:r>
            <a:rPr lang="de-DE"/>
            <a:t>Does not find absolute optimal scheduling solution</a:t>
          </a:r>
          <a:endParaRPr lang="en-US"/>
        </a:p>
      </dgm:t>
    </dgm:pt>
    <dgm:pt modelId="{A7B404BE-CF9F-46AC-A3CE-D41349AD4C3E}" type="parTrans" cxnId="{8BBF7514-79DE-4314-B6E6-CAD169E5F2F4}">
      <dgm:prSet/>
      <dgm:spPr/>
      <dgm:t>
        <a:bodyPr/>
        <a:lstStyle/>
        <a:p>
          <a:endParaRPr lang="en-US"/>
        </a:p>
      </dgm:t>
    </dgm:pt>
    <dgm:pt modelId="{31762687-30C5-46CE-B99B-6BE004CDA5C2}" type="sibTrans" cxnId="{8BBF7514-79DE-4314-B6E6-CAD169E5F2F4}">
      <dgm:prSet/>
      <dgm:spPr/>
      <dgm:t>
        <a:bodyPr/>
        <a:lstStyle/>
        <a:p>
          <a:endParaRPr lang="en-US"/>
        </a:p>
      </dgm:t>
    </dgm:pt>
    <dgm:pt modelId="{D0DED6CA-8BB9-452B-870E-E69907D7F713}">
      <dgm:prSet/>
      <dgm:spPr/>
      <dgm:t>
        <a:bodyPr/>
        <a:lstStyle/>
        <a:p>
          <a:r>
            <a:rPr lang="de-DE" dirty="0" err="1"/>
            <a:t>Mostly</a:t>
          </a:r>
          <a:r>
            <a:rPr lang="de-DE" dirty="0"/>
            <a:t> </a:t>
          </a:r>
          <a:r>
            <a:rPr lang="de-DE" dirty="0" err="1"/>
            <a:t>sufficient</a:t>
          </a:r>
          <a:r>
            <a:rPr lang="de-DE" dirty="0"/>
            <a:t> and </a:t>
          </a:r>
          <a:r>
            <a:rPr lang="de-DE" dirty="0" err="1"/>
            <a:t>less</a:t>
          </a:r>
          <a:r>
            <a:rPr lang="de-DE" dirty="0"/>
            <a:t> time </a:t>
          </a:r>
          <a:r>
            <a:rPr lang="de-DE" dirty="0" err="1"/>
            <a:t>consuming</a:t>
          </a:r>
          <a:endParaRPr lang="en-US" dirty="0"/>
        </a:p>
      </dgm:t>
    </dgm:pt>
    <dgm:pt modelId="{89EB547E-AA0E-4445-8262-5E3734E854ED}" type="parTrans" cxnId="{2DF9142E-1FDD-42FC-AFA9-C8E5536BCDD0}">
      <dgm:prSet/>
      <dgm:spPr/>
      <dgm:t>
        <a:bodyPr/>
        <a:lstStyle/>
        <a:p>
          <a:endParaRPr lang="en-US"/>
        </a:p>
      </dgm:t>
    </dgm:pt>
    <dgm:pt modelId="{EC4076AB-1CF0-45C1-9DC9-1B0D5857B0D6}" type="sibTrans" cxnId="{2DF9142E-1FDD-42FC-AFA9-C8E5536BCDD0}">
      <dgm:prSet/>
      <dgm:spPr/>
      <dgm:t>
        <a:bodyPr/>
        <a:lstStyle/>
        <a:p>
          <a:endParaRPr lang="en-US"/>
        </a:p>
      </dgm:t>
    </dgm:pt>
    <dgm:pt modelId="{E1FBC677-340A-428C-B711-2779DA62CC5A}" type="pres">
      <dgm:prSet presAssocID="{DB1A96A4-C9CC-4586-B5DE-5446A1DC2E3F}" presName="outerComposite" presStyleCnt="0">
        <dgm:presLayoutVars>
          <dgm:chMax val="5"/>
          <dgm:dir/>
          <dgm:resizeHandles val="exact"/>
        </dgm:presLayoutVars>
      </dgm:prSet>
      <dgm:spPr/>
    </dgm:pt>
    <dgm:pt modelId="{10816956-9731-4EF9-AE59-D6C4922091BE}" type="pres">
      <dgm:prSet presAssocID="{DB1A96A4-C9CC-4586-B5DE-5446A1DC2E3F}" presName="dummyMaxCanvas" presStyleCnt="0">
        <dgm:presLayoutVars/>
      </dgm:prSet>
      <dgm:spPr/>
    </dgm:pt>
    <dgm:pt modelId="{8EC6C52C-613F-4A80-B2B8-9E1A3BEA33E6}" type="pres">
      <dgm:prSet presAssocID="{DB1A96A4-C9CC-4586-B5DE-5446A1DC2E3F}" presName="FourNodes_1" presStyleLbl="node1" presStyleIdx="0" presStyleCnt="4">
        <dgm:presLayoutVars>
          <dgm:bulletEnabled val="1"/>
        </dgm:presLayoutVars>
      </dgm:prSet>
      <dgm:spPr/>
    </dgm:pt>
    <dgm:pt modelId="{56E28820-88FE-427B-8E77-E0B6A5E337C0}" type="pres">
      <dgm:prSet presAssocID="{DB1A96A4-C9CC-4586-B5DE-5446A1DC2E3F}" presName="FourNodes_2" presStyleLbl="node1" presStyleIdx="1" presStyleCnt="4">
        <dgm:presLayoutVars>
          <dgm:bulletEnabled val="1"/>
        </dgm:presLayoutVars>
      </dgm:prSet>
      <dgm:spPr/>
    </dgm:pt>
    <dgm:pt modelId="{C302AF8D-5E7D-428E-A210-0F767DBF1C19}" type="pres">
      <dgm:prSet presAssocID="{DB1A96A4-C9CC-4586-B5DE-5446A1DC2E3F}" presName="FourNodes_3" presStyleLbl="node1" presStyleIdx="2" presStyleCnt="4">
        <dgm:presLayoutVars>
          <dgm:bulletEnabled val="1"/>
        </dgm:presLayoutVars>
      </dgm:prSet>
      <dgm:spPr/>
    </dgm:pt>
    <dgm:pt modelId="{9AF92DEB-EBEE-4822-9595-869ABB846B69}" type="pres">
      <dgm:prSet presAssocID="{DB1A96A4-C9CC-4586-B5DE-5446A1DC2E3F}" presName="FourNodes_4" presStyleLbl="node1" presStyleIdx="3" presStyleCnt="4">
        <dgm:presLayoutVars>
          <dgm:bulletEnabled val="1"/>
        </dgm:presLayoutVars>
      </dgm:prSet>
      <dgm:spPr/>
    </dgm:pt>
    <dgm:pt modelId="{6B84BC1D-69A5-4CD5-B40D-D3D41A91C443}" type="pres">
      <dgm:prSet presAssocID="{DB1A96A4-C9CC-4586-B5DE-5446A1DC2E3F}" presName="FourConn_1-2" presStyleLbl="fgAccFollowNode1" presStyleIdx="0" presStyleCnt="3">
        <dgm:presLayoutVars>
          <dgm:bulletEnabled val="1"/>
        </dgm:presLayoutVars>
      </dgm:prSet>
      <dgm:spPr/>
    </dgm:pt>
    <dgm:pt modelId="{3EBCBA52-E7C8-4C54-BB51-30D58CB02C55}" type="pres">
      <dgm:prSet presAssocID="{DB1A96A4-C9CC-4586-B5DE-5446A1DC2E3F}" presName="FourConn_2-3" presStyleLbl="fgAccFollowNode1" presStyleIdx="1" presStyleCnt="3">
        <dgm:presLayoutVars>
          <dgm:bulletEnabled val="1"/>
        </dgm:presLayoutVars>
      </dgm:prSet>
      <dgm:spPr/>
    </dgm:pt>
    <dgm:pt modelId="{97CE6C85-BFE3-40BD-BF1E-04980D6949D9}" type="pres">
      <dgm:prSet presAssocID="{DB1A96A4-C9CC-4586-B5DE-5446A1DC2E3F}" presName="FourConn_3-4" presStyleLbl="fgAccFollowNode1" presStyleIdx="2" presStyleCnt="3">
        <dgm:presLayoutVars>
          <dgm:bulletEnabled val="1"/>
        </dgm:presLayoutVars>
      </dgm:prSet>
      <dgm:spPr/>
    </dgm:pt>
    <dgm:pt modelId="{7F825EAE-80EA-46B8-870C-20A816C34D6F}" type="pres">
      <dgm:prSet presAssocID="{DB1A96A4-C9CC-4586-B5DE-5446A1DC2E3F}" presName="FourNodes_1_text" presStyleLbl="node1" presStyleIdx="3" presStyleCnt="4">
        <dgm:presLayoutVars>
          <dgm:bulletEnabled val="1"/>
        </dgm:presLayoutVars>
      </dgm:prSet>
      <dgm:spPr/>
    </dgm:pt>
    <dgm:pt modelId="{A286A464-3750-4B57-8EF9-B64C8A3E0EF5}" type="pres">
      <dgm:prSet presAssocID="{DB1A96A4-C9CC-4586-B5DE-5446A1DC2E3F}" presName="FourNodes_2_text" presStyleLbl="node1" presStyleIdx="3" presStyleCnt="4">
        <dgm:presLayoutVars>
          <dgm:bulletEnabled val="1"/>
        </dgm:presLayoutVars>
      </dgm:prSet>
      <dgm:spPr/>
    </dgm:pt>
    <dgm:pt modelId="{2AA538D7-9FC7-4A2D-86F1-4D7FFE0FC4FE}" type="pres">
      <dgm:prSet presAssocID="{DB1A96A4-C9CC-4586-B5DE-5446A1DC2E3F}" presName="FourNodes_3_text" presStyleLbl="node1" presStyleIdx="3" presStyleCnt="4">
        <dgm:presLayoutVars>
          <dgm:bulletEnabled val="1"/>
        </dgm:presLayoutVars>
      </dgm:prSet>
      <dgm:spPr/>
    </dgm:pt>
    <dgm:pt modelId="{F7AE6600-C71C-42A8-BD7E-C4D65958F00D}" type="pres">
      <dgm:prSet presAssocID="{DB1A96A4-C9CC-4586-B5DE-5446A1DC2E3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381CB01-F6AC-42ED-9814-E9AA834BFA70}" type="presOf" srcId="{F26C098E-5D90-4654-8D46-7770F3CF54B2}" destId="{8EC6C52C-613F-4A80-B2B8-9E1A3BEA33E6}" srcOrd="0" destOrd="0" presId="urn:microsoft.com/office/officeart/2005/8/layout/vProcess5"/>
    <dgm:cxn modelId="{8BBF7514-79DE-4314-B6E6-CAD169E5F2F4}" srcId="{DB1A96A4-C9CC-4586-B5DE-5446A1DC2E3F}" destId="{F3566BFB-3E6D-48C2-B62F-BF04C0CE043A}" srcOrd="2" destOrd="0" parTransId="{A7B404BE-CF9F-46AC-A3CE-D41349AD4C3E}" sibTransId="{31762687-30C5-46CE-B99B-6BE004CDA5C2}"/>
    <dgm:cxn modelId="{FA5DBF1C-8A31-4A1B-A7EE-8CE120963E51}" type="presOf" srcId="{31762687-30C5-46CE-B99B-6BE004CDA5C2}" destId="{97CE6C85-BFE3-40BD-BF1E-04980D6949D9}" srcOrd="0" destOrd="0" presId="urn:microsoft.com/office/officeart/2005/8/layout/vProcess5"/>
    <dgm:cxn modelId="{2DF9142E-1FDD-42FC-AFA9-C8E5536BCDD0}" srcId="{DB1A96A4-C9CC-4586-B5DE-5446A1DC2E3F}" destId="{D0DED6CA-8BB9-452B-870E-E69907D7F713}" srcOrd="3" destOrd="0" parTransId="{89EB547E-AA0E-4445-8262-5E3734E854ED}" sibTransId="{EC4076AB-1CF0-45C1-9DC9-1B0D5857B0D6}"/>
    <dgm:cxn modelId="{E11D2132-8CF3-49C1-9429-6A49619DF6AF}" type="presOf" srcId="{0406B549-B9BF-4BDC-BCEB-AA0D5DEEB9A6}" destId="{3EBCBA52-E7C8-4C54-BB51-30D58CB02C55}" srcOrd="0" destOrd="0" presId="urn:microsoft.com/office/officeart/2005/8/layout/vProcess5"/>
    <dgm:cxn modelId="{D5D97032-FE51-4EC8-9D8A-D1F4500C64B5}" type="presOf" srcId="{DB1A96A4-C9CC-4586-B5DE-5446A1DC2E3F}" destId="{E1FBC677-340A-428C-B711-2779DA62CC5A}" srcOrd="0" destOrd="0" presId="urn:microsoft.com/office/officeart/2005/8/layout/vProcess5"/>
    <dgm:cxn modelId="{C4B46F61-D593-469C-ADB1-E866051F5D4D}" type="presOf" srcId="{C55A7B4F-004D-4E2F-BFA7-F63170520431}" destId="{56E28820-88FE-427B-8E77-E0B6A5E337C0}" srcOrd="0" destOrd="0" presId="urn:microsoft.com/office/officeart/2005/8/layout/vProcess5"/>
    <dgm:cxn modelId="{CEE60F6B-AABA-43B5-AAC0-AFC875A1DF72}" type="presOf" srcId="{F3566BFB-3E6D-48C2-B62F-BF04C0CE043A}" destId="{C302AF8D-5E7D-428E-A210-0F767DBF1C19}" srcOrd="0" destOrd="0" presId="urn:microsoft.com/office/officeart/2005/8/layout/vProcess5"/>
    <dgm:cxn modelId="{73AD7B54-921A-48FE-800C-5828F2DE93D6}" type="presOf" srcId="{6573B2F4-85B9-414B-A7E8-4B5633F8D86D}" destId="{6B84BC1D-69A5-4CD5-B40D-D3D41A91C443}" srcOrd="0" destOrd="0" presId="urn:microsoft.com/office/officeart/2005/8/layout/vProcess5"/>
    <dgm:cxn modelId="{3CD3EB5A-6076-4A22-94FB-B07D278EA923}" type="presOf" srcId="{F26C098E-5D90-4654-8D46-7770F3CF54B2}" destId="{7F825EAE-80EA-46B8-870C-20A816C34D6F}" srcOrd="1" destOrd="0" presId="urn:microsoft.com/office/officeart/2005/8/layout/vProcess5"/>
    <dgm:cxn modelId="{D08E48A0-DA24-49A2-A84A-198F00DF428A}" type="presOf" srcId="{D0DED6CA-8BB9-452B-870E-E69907D7F713}" destId="{F7AE6600-C71C-42A8-BD7E-C4D65958F00D}" srcOrd="1" destOrd="0" presId="urn:microsoft.com/office/officeart/2005/8/layout/vProcess5"/>
    <dgm:cxn modelId="{3F380AB2-D0BD-4B04-B91B-14A346591078}" type="presOf" srcId="{D0DED6CA-8BB9-452B-870E-E69907D7F713}" destId="{9AF92DEB-EBEE-4822-9595-869ABB846B69}" srcOrd="0" destOrd="0" presId="urn:microsoft.com/office/officeart/2005/8/layout/vProcess5"/>
    <dgm:cxn modelId="{75FCCCC1-6E14-4BD4-876B-C8AB2604A493}" type="presOf" srcId="{C55A7B4F-004D-4E2F-BFA7-F63170520431}" destId="{A286A464-3750-4B57-8EF9-B64C8A3E0EF5}" srcOrd="1" destOrd="0" presId="urn:microsoft.com/office/officeart/2005/8/layout/vProcess5"/>
    <dgm:cxn modelId="{579569D4-C7CB-47A5-AE57-F05C555A61A6}" srcId="{DB1A96A4-C9CC-4586-B5DE-5446A1DC2E3F}" destId="{C55A7B4F-004D-4E2F-BFA7-F63170520431}" srcOrd="1" destOrd="0" parTransId="{6DD9BE55-9EB6-4388-8451-5C49BCB07B39}" sibTransId="{0406B549-B9BF-4BDC-BCEB-AA0D5DEEB9A6}"/>
    <dgm:cxn modelId="{182BFADC-2B0F-4C86-924F-3672BCC0854D}" srcId="{DB1A96A4-C9CC-4586-B5DE-5446A1DC2E3F}" destId="{F26C098E-5D90-4654-8D46-7770F3CF54B2}" srcOrd="0" destOrd="0" parTransId="{516D8EA1-2402-4206-8199-A0356C3505FD}" sibTransId="{6573B2F4-85B9-414B-A7E8-4B5633F8D86D}"/>
    <dgm:cxn modelId="{BCACDBFF-F1BD-4A37-AA61-2F01833811DC}" type="presOf" srcId="{F3566BFB-3E6D-48C2-B62F-BF04C0CE043A}" destId="{2AA538D7-9FC7-4A2D-86F1-4D7FFE0FC4FE}" srcOrd="1" destOrd="0" presId="urn:microsoft.com/office/officeart/2005/8/layout/vProcess5"/>
    <dgm:cxn modelId="{F7134566-3B93-470A-AD32-D4D02523916D}" type="presParOf" srcId="{E1FBC677-340A-428C-B711-2779DA62CC5A}" destId="{10816956-9731-4EF9-AE59-D6C4922091BE}" srcOrd="0" destOrd="0" presId="urn:microsoft.com/office/officeart/2005/8/layout/vProcess5"/>
    <dgm:cxn modelId="{C73E0947-F542-4401-9948-D452D539DFD7}" type="presParOf" srcId="{E1FBC677-340A-428C-B711-2779DA62CC5A}" destId="{8EC6C52C-613F-4A80-B2B8-9E1A3BEA33E6}" srcOrd="1" destOrd="0" presId="urn:microsoft.com/office/officeart/2005/8/layout/vProcess5"/>
    <dgm:cxn modelId="{DA12A543-A69C-4333-92E9-62708CC8AABA}" type="presParOf" srcId="{E1FBC677-340A-428C-B711-2779DA62CC5A}" destId="{56E28820-88FE-427B-8E77-E0B6A5E337C0}" srcOrd="2" destOrd="0" presId="urn:microsoft.com/office/officeart/2005/8/layout/vProcess5"/>
    <dgm:cxn modelId="{8A2B371E-BDF9-42CA-B512-3385381905F5}" type="presParOf" srcId="{E1FBC677-340A-428C-B711-2779DA62CC5A}" destId="{C302AF8D-5E7D-428E-A210-0F767DBF1C19}" srcOrd="3" destOrd="0" presId="urn:microsoft.com/office/officeart/2005/8/layout/vProcess5"/>
    <dgm:cxn modelId="{7700DF9D-1B98-47CE-B694-53D4AC43CFFD}" type="presParOf" srcId="{E1FBC677-340A-428C-B711-2779DA62CC5A}" destId="{9AF92DEB-EBEE-4822-9595-869ABB846B69}" srcOrd="4" destOrd="0" presId="urn:microsoft.com/office/officeart/2005/8/layout/vProcess5"/>
    <dgm:cxn modelId="{1713D445-FAA0-43DE-BCF9-34D9CAB89EBA}" type="presParOf" srcId="{E1FBC677-340A-428C-B711-2779DA62CC5A}" destId="{6B84BC1D-69A5-4CD5-B40D-D3D41A91C443}" srcOrd="5" destOrd="0" presId="urn:microsoft.com/office/officeart/2005/8/layout/vProcess5"/>
    <dgm:cxn modelId="{336ECF13-F065-45F7-9512-5F867AB957F0}" type="presParOf" srcId="{E1FBC677-340A-428C-B711-2779DA62CC5A}" destId="{3EBCBA52-E7C8-4C54-BB51-30D58CB02C55}" srcOrd="6" destOrd="0" presId="urn:microsoft.com/office/officeart/2005/8/layout/vProcess5"/>
    <dgm:cxn modelId="{0B07323A-669D-4FF8-B44B-6E93AB1DEF5D}" type="presParOf" srcId="{E1FBC677-340A-428C-B711-2779DA62CC5A}" destId="{97CE6C85-BFE3-40BD-BF1E-04980D6949D9}" srcOrd="7" destOrd="0" presId="urn:microsoft.com/office/officeart/2005/8/layout/vProcess5"/>
    <dgm:cxn modelId="{3D48DA9D-0E9D-4BBB-AE79-8168E4616786}" type="presParOf" srcId="{E1FBC677-340A-428C-B711-2779DA62CC5A}" destId="{7F825EAE-80EA-46B8-870C-20A816C34D6F}" srcOrd="8" destOrd="0" presId="urn:microsoft.com/office/officeart/2005/8/layout/vProcess5"/>
    <dgm:cxn modelId="{003E0CD6-5CE2-4CC4-B987-9A7A312654DB}" type="presParOf" srcId="{E1FBC677-340A-428C-B711-2779DA62CC5A}" destId="{A286A464-3750-4B57-8EF9-B64C8A3E0EF5}" srcOrd="9" destOrd="0" presId="urn:microsoft.com/office/officeart/2005/8/layout/vProcess5"/>
    <dgm:cxn modelId="{EF1972CE-37CA-4F07-A02F-827D924D6C88}" type="presParOf" srcId="{E1FBC677-340A-428C-B711-2779DA62CC5A}" destId="{2AA538D7-9FC7-4A2D-86F1-4D7FFE0FC4FE}" srcOrd="10" destOrd="0" presId="urn:microsoft.com/office/officeart/2005/8/layout/vProcess5"/>
    <dgm:cxn modelId="{8858D3B8-2CFC-4AFA-838E-7200F97B8E91}" type="presParOf" srcId="{E1FBC677-340A-428C-B711-2779DA62CC5A}" destId="{F7AE6600-C71C-42A8-BD7E-C4D65958F00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6C52C-613F-4A80-B2B8-9E1A3BEA33E6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HLS is a powerful tool for engineers and designers</a:t>
          </a:r>
          <a:endParaRPr lang="en-US" sz="2400" kern="1200"/>
        </a:p>
      </dsp:txBody>
      <dsp:txXfrm>
        <a:off x="32897" y="32897"/>
        <a:ext cx="3887383" cy="1057394"/>
      </dsp:txXfrm>
    </dsp:sp>
    <dsp:sp modelId="{56E28820-88FE-427B-8E77-E0B6A5E337C0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List </a:t>
          </a:r>
          <a:r>
            <a:rPr lang="de-DE" sz="2400" kern="1200" dirty="0" err="1"/>
            <a:t>based</a:t>
          </a:r>
          <a:r>
            <a:rPr lang="de-DE" sz="2400" kern="1200" dirty="0"/>
            <a:t> </a:t>
          </a:r>
          <a:r>
            <a:rPr lang="de-DE" sz="2400" kern="1200" dirty="0" err="1"/>
            <a:t>scheduling</a:t>
          </a:r>
          <a:r>
            <a:rPr lang="de-DE" sz="2400" kern="1200" dirty="0"/>
            <a:t>:           simple but </a:t>
          </a:r>
          <a:r>
            <a:rPr lang="de-DE" sz="2400" kern="1200" dirty="0" err="1"/>
            <a:t>efficient</a:t>
          </a:r>
          <a:r>
            <a:rPr lang="de-DE" sz="2400" kern="1200" dirty="0"/>
            <a:t> </a:t>
          </a:r>
          <a:r>
            <a:rPr lang="de-DE" sz="2400" kern="1200" dirty="0" err="1"/>
            <a:t>algorithm</a:t>
          </a:r>
          <a:endParaRPr lang="en-US" sz="2400" kern="1200" dirty="0"/>
        </a:p>
      </dsp:txBody>
      <dsp:txXfrm>
        <a:off x="467919" y="1360301"/>
        <a:ext cx="3963411" cy="1057394"/>
      </dsp:txXfrm>
    </dsp:sp>
    <dsp:sp modelId="{C302AF8D-5E7D-428E-A210-0F767DBF1C19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Does not find absolute optimal scheduling solution</a:t>
          </a:r>
          <a:endParaRPr lang="en-US" sz="2400" kern="1200"/>
        </a:p>
      </dsp:txBody>
      <dsp:txXfrm>
        <a:off x="896449" y="2687705"/>
        <a:ext cx="3969904" cy="1057394"/>
      </dsp:txXfrm>
    </dsp:sp>
    <dsp:sp modelId="{9AF92DEB-EBEE-4822-9595-869ABB846B69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Mostly</a:t>
          </a:r>
          <a:r>
            <a:rPr lang="de-DE" sz="2400" kern="1200" dirty="0"/>
            <a:t> </a:t>
          </a:r>
          <a:r>
            <a:rPr lang="de-DE" sz="2400" kern="1200" dirty="0" err="1"/>
            <a:t>sufficient</a:t>
          </a:r>
          <a:r>
            <a:rPr lang="de-DE" sz="2400" kern="1200" dirty="0"/>
            <a:t> and </a:t>
          </a:r>
          <a:r>
            <a:rPr lang="de-DE" sz="2400" kern="1200" dirty="0" err="1"/>
            <a:t>less</a:t>
          </a:r>
          <a:r>
            <a:rPr lang="de-DE" sz="2400" kern="1200" dirty="0"/>
            <a:t> time </a:t>
          </a:r>
          <a:r>
            <a:rPr lang="de-DE" sz="2400" kern="1200" dirty="0" err="1"/>
            <a:t>consuming</a:t>
          </a:r>
          <a:endParaRPr lang="en-US" sz="2400" kern="1200" dirty="0"/>
        </a:p>
      </dsp:txBody>
      <dsp:txXfrm>
        <a:off x="1331471" y="4015109"/>
        <a:ext cx="3963411" cy="1057394"/>
      </dsp:txXfrm>
    </dsp:sp>
    <dsp:sp modelId="{6B84BC1D-69A5-4CD5-B40D-D3D41A91C443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3EBCBA52-E7C8-4C54-BB51-30D58CB02C55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97CE6C85-BFE3-40BD-BF1E-04980D6949D9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7/2/2023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0B1EA-75C9-4E11-A5F2-D8D9C6F1076B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06C0-FF69-4553-9E6D-0C3B80F6B083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6A0E-EFC9-4F2A-BFA8-F70DC6A31641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CCD3-C631-438A-96BF-D425EBD7ED89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0DE6-487B-4521-AC8A-9E8463269CB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97CF-0C11-4450-86E9-008BFEBD2413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643E-18C3-4F03-B921-6A85BD0ADA5C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E580-66A4-4C6D-BFFB-88BAF6BBF0D0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97DD-4946-4395-8014-2562F385E46F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60A-594F-4647-933D-9F07611AF396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FE06-3CF4-46CC-BD04-1E39D0996689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9F26-FCF6-4C44-AF7F-94DAC568307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CB4D-D7DC-43EE-9E15-DB02F151C620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F352-710E-4BEA-8C45-2C9675A2AD82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1FBD-43E5-46F3-B8F9-0DD61E83BB55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CDA6-BEC7-4721-8779-559C635AC534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34E6-D751-41B4-9316-BD0AEBBD1196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3B647F-69A4-432C-A8BE-40FEE323D299}" type="datetime1">
              <a:rPr lang="en-US" smtClean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200"/>
              <a:t>List-Based Scheduling in High Level Synthesis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By Emirkan Sali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10533-83FC-2CE2-C2A4-86192C49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046992-ABFE-0DE4-5E32-4BB6FB5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Summary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C9A266-C19C-1A6D-1581-173182F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B9C7CEE-FCFB-7CA8-88D0-1B568396F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564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01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erson reaching for a paper on a table full of paper and sticky notes">
            <a:extLst>
              <a:ext uri="{FF2B5EF4-FFF2-40B4-BE49-F238E27FC236}">
                <a16:creationId xmlns:a16="http://schemas.microsoft.com/office/drawing/2014/main" id="{E0562303-110B-EA49-B146-5C4993D16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8913" b="68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first</a:t>
            </a:r>
            <a:r>
              <a:rPr lang="de-DE"/>
              <a:t> </a:t>
            </a:r>
            <a:r>
              <a:rPr lang="de-DE" err="1"/>
              <a:t>system</a:t>
            </a:r>
            <a:r>
              <a:rPr lang="de-DE"/>
              <a:t> prototype </a:t>
            </a:r>
            <a:r>
              <a:rPr lang="de-DE" err="1"/>
              <a:t>works</a:t>
            </a:r>
            <a:r>
              <a:rPr lang="de-DE"/>
              <a:t> out </a:t>
            </a:r>
            <a:r>
              <a:rPr lang="de-DE" err="1"/>
              <a:t>perfectly</a:t>
            </a:r>
            <a:endParaRPr lang="de-DE"/>
          </a:p>
          <a:p>
            <a:r>
              <a:rPr lang="de-DE"/>
              <a:t>Constant </a:t>
            </a:r>
            <a:r>
              <a:rPr lang="de-DE" err="1"/>
              <a:t>changes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aspects</a:t>
            </a:r>
            <a:r>
              <a:rPr lang="de-DE"/>
              <a:t> in </a:t>
            </a:r>
            <a:r>
              <a:rPr lang="de-DE" err="1"/>
              <a:t>development</a:t>
            </a:r>
            <a:endParaRPr lang="de-DE"/>
          </a:p>
          <a:p>
            <a:r>
              <a:rPr lang="de-DE"/>
              <a:t>Hardware </a:t>
            </a:r>
            <a:r>
              <a:rPr lang="de-DE" err="1"/>
              <a:t>first</a:t>
            </a:r>
            <a:r>
              <a:rPr lang="de-DE"/>
              <a:t> and Software </a:t>
            </a:r>
            <a:r>
              <a:rPr lang="de-DE" err="1"/>
              <a:t>next</a:t>
            </a:r>
            <a:endParaRPr lang="de-DE"/>
          </a:p>
          <a:p>
            <a:r>
              <a:rPr lang="de-DE" err="1"/>
              <a:t>Typical</a:t>
            </a:r>
            <a:r>
              <a:rPr lang="de-DE"/>
              <a:t> design </a:t>
            </a:r>
            <a:r>
              <a:rPr lang="de-DE" err="1"/>
              <a:t>flow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time </a:t>
            </a:r>
            <a:r>
              <a:rPr lang="de-DE" err="1"/>
              <a:t>consuming</a:t>
            </a:r>
            <a:endParaRPr lang="de-DE"/>
          </a:p>
          <a:p>
            <a:r>
              <a:rPr lang="de-DE"/>
              <a:t>High Level Synthesis </a:t>
            </a:r>
            <a:r>
              <a:rPr lang="de-DE" err="1"/>
              <a:t>solution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different </a:t>
            </a:r>
            <a:r>
              <a:rPr lang="de-DE" err="1"/>
              <a:t>steps</a:t>
            </a:r>
            <a:endParaRPr lang="de-DE"/>
          </a:p>
          <a:p>
            <a:r>
              <a:rPr lang="de-DE"/>
              <a:t>Scheduling </a:t>
            </a:r>
            <a:r>
              <a:rPr lang="de-DE" err="1"/>
              <a:t>as</a:t>
            </a:r>
            <a:r>
              <a:rPr lang="de-DE"/>
              <a:t> an </a:t>
            </a:r>
            <a:r>
              <a:rPr lang="de-DE" err="1"/>
              <a:t>important</a:t>
            </a:r>
            <a:r>
              <a:rPr lang="de-DE"/>
              <a:t> </a:t>
            </a:r>
            <a:r>
              <a:rPr lang="de-DE" err="1"/>
              <a:t>step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B0400C-7E73-A7B8-34D1-799C3AD4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D389A-35E9-C181-8C79-2CE3C087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High Level Synthesis (HLS)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B439B-66BE-231D-E846-7BCB83A3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Processes</a:t>
            </a:r>
            <a:r>
              <a:rPr lang="de-DE" dirty="0"/>
              <a:t> high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Hardware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(HDL)</a:t>
            </a:r>
          </a:p>
          <a:p>
            <a:r>
              <a:rPr lang="en-US" dirty="0"/>
              <a:t>Creation of Control Data Flow Graph (CDFG)</a:t>
            </a:r>
          </a:p>
          <a:p>
            <a:r>
              <a:rPr lang="en-US" dirty="0"/>
              <a:t>Scheduling of CDFG</a:t>
            </a:r>
          </a:p>
          <a:p>
            <a:r>
              <a:rPr lang="en-US" dirty="0"/>
              <a:t>Allocation</a:t>
            </a:r>
          </a:p>
          <a:p>
            <a:r>
              <a:rPr lang="en-US" dirty="0"/>
              <a:t>Binding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712BF-282A-DEBA-DF86-5C155A05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BE4BBD-B57D-50D4-0322-81FB3A20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Conversion Example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8F4D04-F421-7EE1-AC88-BB41255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58" y="1011765"/>
            <a:ext cx="5477962" cy="454670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91E55-39E3-AFBB-083B-7EE762AE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6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A1454A-C5F6-007E-9C64-8F7EBFE4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de-DE" sz="3200">
                <a:solidFill>
                  <a:srgbClr val="FFFFFF"/>
                </a:solidFill>
              </a:rPr>
              <a:t>Scheduling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7EA680FE-C4E9-20B3-2AFA-5386622C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de-DE" sz="2000"/>
              <a:t>Determination of the start of each task in the sequencing graph</a:t>
            </a:r>
          </a:p>
          <a:p>
            <a:r>
              <a:rPr lang="de-DE" sz="2000"/>
              <a:t>Taking into account resource and design constraints</a:t>
            </a:r>
          </a:p>
          <a:p>
            <a:r>
              <a:rPr lang="de-DE" sz="2000"/>
              <a:t>Assigning ressources to needed computations</a:t>
            </a:r>
          </a:p>
          <a:p>
            <a:r>
              <a:rPr lang="de-DE" sz="2000"/>
              <a:t>Two types of scheduling algorithms: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Exact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/>
              <a:t>Heuristic algorithms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60313-55BA-FC52-844F-05C5D43C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E7F788A-BA22-2A96-2434-B879C604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sz="3200">
                <a:solidFill>
                  <a:schemeClr val="tx2"/>
                </a:solidFill>
              </a:rPr>
              <a:t>List-Based Scheduling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43D70-43D3-12BF-CF85-35B40A0E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de-DE" sz="2000"/>
              <a:t>Heuristic type of scheduling that solves resource constraint problems</a:t>
            </a:r>
          </a:p>
          <a:p>
            <a:r>
              <a:rPr lang="de-DE" sz="2000"/>
              <a:t>Extension of Hu‘s algortithm</a:t>
            </a:r>
          </a:p>
          <a:p>
            <a:r>
              <a:rPr lang="en-US" sz="2000"/>
              <a:t>Works according to a priority list</a:t>
            </a:r>
          </a:p>
          <a:p>
            <a:r>
              <a:rPr lang="en-US" sz="2000"/>
              <a:t>Vertices  are labeled with a weight</a:t>
            </a:r>
          </a:p>
          <a:p>
            <a:r>
              <a:rPr lang="en-US" sz="2000"/>
              <a:t>Most urgent operations are scheduled first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0D19CA-698B-02C6-F510-50065837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72" y="5867131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4B51DE-6497-08B9-D19E-82C5B77B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Example of a CDFG ready to be scheduled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0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963948-AD0F-B281-53B9-CD4CAC91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25" y="1011765"/>
            <a:ext cx="4251171" cy="454670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EC2389-ACF0-CEC9-8130-9E700F63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B268D-C419-ADAD-8A21-A057809A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Priority list for the CDFG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99EE97-9747-E341-AAA9-206EA272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196354"/>
            <a:ext cx="4774321" cy="417753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19B972-D4F0-9CD3-3A68-64A8FA47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E1EAA9-C5C8-B65A-9738-9F38D0E5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Resulting Graph with timing of operationms </a:t>
            </a: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C18ED8-4A0D-260C-C21E-1EE9D178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145161"/>
            <a:ext cx="6202778" cy="427991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EB9E8C-F112-66A7-99C9-4049121E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www.w3.org/XML/1998/namespace"/>
    <ds:schemaRef ds:uri="71af3243-3dd4-4a8d-8c0d-dd76da1f02a5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208</Words>
  <Application>Microsoft Office PowerPoint</Application>
  <PresentationFormat>Breitbild</PresentationFormat>
  <Paragraphs>47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List-Based Scheduling in High Level Synthesis</vt:lpstr>
      <vt:lpstr>Motivation</vt:lpstr>
      <vt:lpstr>High Level Synthesis (HLS)</vt:lpstr>
      <vt:lpstr>Conversion Example</vt:lpstr>
      <vt:lpstr>Scheduling</vt:lpstr>
      <vt:lpstr>List-Based Scheduling</vt:lpstr>
      <vt:lpstr>Example of a CDFG ready to be scheduled</vt:lpstr>
      <vt:lpstr>Priority list for the CDFG</vt:lpstr>
      <vt:lpstr>Resulting Graph with timing of operationms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List-Based Scheduling in High Level Synthesis</dc:title>
  <dc:creator>Emirkan Sali</dc:creator>
  <cp:lastModifiedBy>Emirkan Sali</cp:lastModifiedBy>
  <cp:revision>2</cp:revision>
  <dcterms:created xsi:type="dcterms:W3CDTF">2023-07-01T23:08:10Z</dcterms:created>
  <dcterms:modified xsi:type="dcterms:W3CDTF">2023-07-02T21:08:02Z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