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Enterprise RAG Bankacılık Sistemi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PowerPoint Test Dosyası</a:t>
            </a:r>
          </a:p>
          <a:p>
            <a:r>
              <a:t>Kredi ve Hesap İşlemleri Rehberi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Hesap İşlemleri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Vadesiz Hesap Açma Şartları:</a:t>
            </a:r>
          </a:p>
          <a:p>
            <a:pPr lvl="1"/>
            <a:r>
              <a:t>Kimlik belgesi (TC kimlik kartı veya pasaport)</a:t>
            </a:r>
          </a:p>
          <a:p>
            <a:pPr lvl="1"/>
            <a:r>
              <a:t>İkametgah belgesi (son 3 ay içinde alınmış)</a:t>
            </a:r>
          </a:p>
          <a:p>
            <a:pPr lvl="1"/>
            <a:r>
              <a:t>Telefon numarası doğrulaması gereklidir</a:t>
            </a:r>
          </a:p>
          <a:p>
            <a:pPr lvl="1"/>
            <a:r>
              <a:t>Minimum 100 TL açılış tutarı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Kredi Kartı İşlemleri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Kredi Kartı Başvuru Şartları:</a:t>
            </a:r>
          </a:p>
          <a:p>
            <a:pPr lvl="1"/>
            <a:r>
              <a:t>Aylık gelir minimum 5000 TL olmalıdır</a:t>
            </a:r>
          </a:p>
          <a:p>
            <a:pPr lvl="1"/>
            <a:r>
              <a:t>Kredi notu minimum 650 puan gereklidir</a:t>
            </a:r>
          </a:p>
          <a:p>
            <a:pPr lvl="1"/>
            <a:r>
              <a:t>SGK hizmet dökümü (son 3 ay)</a:t>
            </a:r>
          </a:p>
          <a:p>
            <a:pPr lvl="1"/>
            <a:r>
              <a:t>Maaş bordrosu veya gelir belgesi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Konut Kredisi Şartları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Konut Kredisi Başvuru Gereklilikleri:</a:t>
            </a:r>
          </a:p>
          <a:p>
            <a:pPr lvl="1"/>
            <a:r>
              <a:t>Peşinat minimum %20 gereklidir</a:t>
            </a:r>
          </a:p>
          <a:p>
            <a:pPr lvl="1"/>
            <a:r>
              <a:t>Aylık gelir en az 15.000 TL olmalıdır</a:t>
            </a:r>
          </a:p>
          <a:p>
            <a:pPr lvl="1"/>
            <a:r>
              <a:t>Konut sigortası zorunludur</a:t>
            </a:r>
          </a:p>
          <a:p>
            <a:pPr lvl="1"/>
            <a:r>
              <a:t>Tapu senedi ve yapı kullanma izni gereklidir</a:t>
            </a:r>
          </a:p>
          <a:p>
            <a:pPr lvl="1"/>
            <a:r>
              <a:t>Vade seçenekleri: 60-240 ay arası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