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63" r:id="rId3"/>
    <p:sldId id="266" r:id="rId4"/>
    <p:sldId id="270" r:id="rId5"/>
    <p:sldId id="261" r:id="rId6"/>
    <p:sldId id="271" r:id="rId7"/>
    <p:sldId id="265" r:id="rId8"/>
    <p:sldId id="260" r:id="rId9"/>
    <p:sldId id="259" r:id="rId10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/>
    <p:restoredTop sz="94694"/>
  </p:normalViewPr>
  <p:slideViewPr>
    <p:cSldViewPr snapToGrid="0" snapToObjects="1">
      <p:cViewPr varScale="1">
        <p:scale>
          <a:sx n="95" d="100"/>
          <a:sy n="95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29E9-573A-234D-BAAA-CD614FCCC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F0A61-B527-6E4F-BAC5-26E7402F8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75A6E-8021-CA4A-819F-361BB488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BB27-F87D-E64A-900B-5C0DF254273E}" type="datetimeFigureOut">
              <a:rPr lang="en-TR" smtClean="0"/>
              <a:t>22.11.2022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C1D19-35F2-EE40-9EA5-CD856ADD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FBCF9-488D-AC44-B6A6-C2EF6639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266E-4077-E549-A1D2-56954B9A12C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991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031A-3958-EA40-9196-BBC02E8B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1C911-7CBC-7343-B481-C3B8AD57D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1D66F-9ED5-C94B-B474-A4212916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BB27-F87D-E64A-900B-5C0DF254273E}" type="datetimeFigureOut">
              <a:rPr lang="en-TR" smtClean="0"/>
              <a:t>22.11.2022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EA501-8FC4-2A48-B735-70F6C73D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CD54-4CEB-7543-ABBF-FC696959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266E-4077-E549-A1D2-56954B9A12C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9478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91B24-9C54-6944-B14E-E05A48C54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385CE-368F-7F41-9ACF-49AABD2A8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6AA0-3575-7345-9F91-5D95171B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BB27-F87D-E64A-900B-5C0DF254273E}" type="datetimeFigureOut">
              <a:rPr lang="en-TR" smtClean="0"/>
              <a:t>22.11.2022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1630C-2616-7641-8248-CFA711BE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8A839-9D3C-1840-9F24-1E6BB72D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266E-4077-E549-A1D2-56954B9A12C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8798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3864-44C9-7E49-84BD-1248F2AD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D083-BD84-A440-93B8-278BBD14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BE3D-A642-134E-987C-3B19C761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BB27-F87D-E64A-900B-5C0DF254273E}" type="datetimeFigureOut">
              <a:rPr lang="en-TR" smtClean="0"/>
              <a:t>22.11.2022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84839-D0AE-8144-A385-DF03CA68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8DDBD-32E9-A84A-B69A-540046B3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266E-4077-E549-A1D2-56954B9A12C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5429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C234-B5D7-FE44-BBE1-49D5EA01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908E4-086D-2049-96DA-1B47D00F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5DCC-3738-F942-A353-4A3A3BC9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BB27-F87D-E64A-900B-5C0DF254273E}" type="datetimeFigureOut">
              <a:rPr lang="en-TR" smtClean="0"/>
              <a:t>22.11.2022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DC12B-383C-E841-B56C-8341FCA8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5CA1B-813F-7543-8FC0-293C644D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266E-4077-E549-A1D2-56954B9A12C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9515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9033-11EC-A340-BC48-FF0263F5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0A3A9-2652-684F-BB8B-2533D747C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9C28A-1BFE-A84F-9506-BB5DE74C9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A6DC0-799D-0C40-AF31-7AD91B6E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BB27-F87D-E64A-900B-5C0DF254273E}" type="datetimeFigureOut">
              <a:rPr lang="en-TR" smtClean="0"/>
              <a:t>22.11.2022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1EB67-F8C8-8C48-B989-DB94679B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76A43-84BB-C941-AC59-A2BB6708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266E-4077-E549-A1D2-56954B9A12C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396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2A46-6229-CD47-A00A-9A779842B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77490-C4FC-BF4F-BD44-D50076FE7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B961-251A-A648-A9CC-3C97413B7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5EBC6-460C-5D43-90F6-72BBF565E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48139-998E-A848-87F8-A77F9A070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CF15C-CAB4-2B45-8908-6ADF298C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BB27-F87D-E64A-900B-5C0DF254273E}" type="datetimeFigureOut">
              <a:rPr lang="en-TR" smtClean="0"/>
              <a:t>22.11.2022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09151-C4CE-8A4B-9283-1D2D74CC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87DEF-5158-A04E-9A58-77374298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266E-4077-E549-A1D2-56954B9A12C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6948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2EBB-D35B-CB45-867B-D0ABF023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7BFE2-A7A7-E84A-84FC-330FBBDA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BB27-F87D-E64A-900B-5C0DF254273E}" type="datetimeFigureOut">
              <a:rPr lang="en-TR" smtClean="0"/>
              <a:t>22.11.2022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2ABF6-F96A-1F4B-A298-5D73611C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D700D-3F51-F343-9C17-5E4BD3B5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266E-4077-E549-A1D2-56954B9A12C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0921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54C6B-E3FE-DB4C-B263-A867E17A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BB27-F87D-E64A-900B-5C0DF254273E}" type="datetimeFigureOut">
              <a:rPr lang="en-TR" smtClean="0"/>
              <a:t>22.11.2022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EB223-07D8-3F41-BCF2-0808530F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5FC7A-3CAD-3E40-9DE1-126F867F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266E-4077-E549-A1D2-56954B9A12C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0444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23CA-2F96-1545-B152-32D75ACB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CEB2F-5AA8-0F4B-AC0A-EBC1199A8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E091D-0062-2640-AE19-A9661B133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9A40E-20F7-4847-B35D-2684A2FD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BB27-F87D-E64A-900B-5C0DF254273E}" type="datetimeFigureOut">
              <a:rPr lang="en-TR" smtClean="0"/>
              <a:t>22.11.2022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11B94-00E4-8540-AA4A-D42AFE39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1E2BB-4F0D-B24D-80CA-9C49CE22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266E-4077-E549-A1D2-56954B9A12C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7478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296D-1EB2-E240-98EF-0592FF08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50DEB-A336-EF4F-A991-C38AA043F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E383F-9671-1F40-A981-759A0366E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3C67A-9503-FE44-BD16-FF659F51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BB27-F87D-E64A-900B-5C0DF254273E}" type="datetimeFigureOut">
              <a:rPr lang="en-TR" smtClean="0"/>
              <a:t>22.11.2022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AB890-3E0A-144A-A107-1F9E78E6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9B2DC-266F-064E-B208-B15C7F74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266E-4077-E549-A1D2-56954B9A12C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5420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4780F-F038-624C-91CD-1B0315B6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8070C-10F2-2642-8911-AC7B09AFB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974C-FC0D-AE47-B536-BA1066514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4BB27-F87D-E64A-900B-5C0DF254273E}" type="datetimeFigureOut">
              <a:rPr lang="en-TR" smtClean="0"/>
              <a:t>22.11.2022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FE2B9-F99F-3E44-9EE3-3CD4AA0C5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75D7-E5AE-C747-A257-957740414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266E-4077-E549-A1D2-56954B9A12C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990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51C9-24DE-864E-AB27-B0806B057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İleri Java Programlama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AAF6C-72E0-6942-B8DA-9B9E965E6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R" dirty="0"/>
              <a:t>Emir Öztürk</a:t>
            </a:r>
          </a:p>
          <a:p>
            <a:r>
              <a:rPr lang="tr-TR" dirty="0"/>
              <a:t>MySQL</a:t>
            </a:r>
            <a:r>
              <a:rPr lang="en-TR" dirty="0"/>
              <a:t>, Spring, REST ve </a:t>
            </a:r>
            <a:r>
              <a:rPr lang="tr-TR" dirty="0" err="1"/>
              <a:t>BenzerBul</a:t>
            </a:r>
            <a:r>
              <a:rPr lang="en-TR" dirty="0"/>
              <a:t> Uygulaması</a:t>
            </a:r>
          </a:p>
        </p:txBody>
      </p:sp>
    </p:spTree>
    <p:extLst>
      <p:ext uri="{BB962C8B-B14F-4D97-AF65-F5344CB8AC3E}">
        <p14:creationId xmlns:p14="http://schemas.microsoft.com/office/powerpoint/2010/main" val="72534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4" descr="Document Database - NoSQL | MongoDB">
            <a:extLst>
              <a:ext uri="{FF2B5EF4-FFF2-40B4-BE49-F238E27FC236}">
                <a16:creationId xmlns:a16="http://schemas.microsoft.com/office/drawing/2014/main" id="{056E45F8-7B26-4B2F-8E2C-12921B8BFC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01918" y="2380671"/>
            <a:ext cx="5195455" cy="519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E36D66B-BF80-7752-F2CD-53E27376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2" y="34618"/>
            <a:ext cx="4797551" cy="27399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460BCEB-80F2-871A-4C9C-F99096529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537" y="202995"/>
            <a:ext cx="3155113" cy="2188682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13987F74-F797-4703-A5DD-8DB2B5EEC124}"/>
              </a:ext>
            </a:extLst>
          </p:cNvPr>
          <p:cNvSpPr/>
          <p:nvPr/>
        </p:nvSpPr>
        <p:spPr>
          <a:xfrm>
            <a:off x="5252862" y="2090837"/>
            <a:ext cx="1928988" cy="148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C94003C7-49A3-7565-E237-F7376AAE2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463" y="2933378"/>
            <a:ext cx="4585473" cy="3429608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9A930E5D-924D-49FD-ADB4-2127DBDD390C}"/>
              </a:ext>
            </a:extLst>
          </p:cNvPr>
          <p:cNvSpPr/>
          <p:nvPr/>
        </p:nvSpPr>
        <p:spPr>
          <a:xfrm>
            <a:off x="4602301" y="4143546"/>
            <a:ext cx="1357240" cy="112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B9ED03D5-0F03-17AE-85F0-E9D8D7768822}"/>
              </a:ext>
            </a:extLst>
          </p:cNvPr>
          <p:cNvSpPr/>
          <p:nvPr/>
        </p:nvSpPr>
        <p:spPr>
          <a:xfrm>
            <a:off x="4615001" y="5099071"/>
            <a:ext cx="1357240" cy="112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3DAE6EAB-3BF2-5B6C-03E9-292BF1F4D8BC}"/>
              </a:ext>
            </a:extLst>
          </p:cNvPr>
          <p:cNvSpPr/>
          <p:nvPr/>
        </p:nvSpPr>
        <p:spPr>
          <a:xfrm>
            <a:off x="4640851" y="5397055"/>
            <a:ext cx="1357240" cy="260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261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0C04777D-A6B5-682E-66B8-459DB377D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6" y="0"/>
            <a:ext cx="5562987" cy="68580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E83DE02-43C9-2056-6C07-98F812755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7378"/>
            <a:ext cx="5662070" cy="47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7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65039E55-B6EF-8F16-9970-EA6111FB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10" y="682625"/>
            <a:ext cx="4671671" cy="35369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E9A18DC-713A-62CF-1226-A60F3A5E7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536" y="2198702"/>
            <a:ext cx="5259714" cy="436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6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C75F938-1EDC-685D-DFAF-D3917F5FB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33" y="1499918"/>
            <a:ext cx="4896533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8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D959A566-EFC8-215F-900A-B8D02100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2290544"/>
            <a:ext cx="3607661" cy="292915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2D2FBEA-5436-57DD-9F9A-7DF2D2955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722" y="2290544"/>
            <a:ext cx="3053098" cy="292915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9A392AD-3DA6-86FD-81B5-217C4803C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580" y="2290544"/>
            <a:ext cx="3053097" cy="294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4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REST API? - Özgür Özkök">
            <a:extLst>
              <a:ext uri="{FF2B5EF4-FFF2-40B4-BE49-F238E27FC236}">
                <a16:creationId xmlns:a16="http://schemas.microsoft.com/office/drawing/2014/main" id="{1D6DDD98-0BCE-494E-8262-C0D72F1F2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75172" cy="186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T API Best Practices | Dropsource - Full Stack Mobile Development Agency">
            <a:extLst>
              <a:ext uri="{FF2B5EF4-FFF2-40B4-BE49-F238E27FC236}">
                <a16:creationId xmlns:a16="http://schemas.microsoft.com/office/drawing/2014/main" id="{9D62B59C-6151-4D59-AA03-CAF14BAF0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561" y="2638425"/>
            <a:ext cx="103155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23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32">
            <a:extLst>
              <a:ext uri="{FF2B5EF4-FFF2-40B4-BE49-F238E27FC236}">
                <a16:creationId xmlns:a16="http://schemas.microsoft.com/office/drawing/2014/main" id="{C4581A6A-1DE0-3C49-BB6D-1693C8538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327969"/>
              </p:ext>
            </p:extLst>
          </p:nvPr>
        </p:nvGraphicFramePr>
        <p:xfrm>
          <a:off x="2567976" y="886163"/>
          <a:ext cx="7056048" cy="50856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62090">
                  <a:extLst>
                    <a:ext uri="{9D8B030D-6E8A-4147-A177-3AD203B41FA5}">
                      <a16:colId xmlns:a16="http://schemas.microsoft.com/office/drawing/2014/main" val="3499771636"/>
                    </a:ext>
                  </a:extLst>
                </a:gridCol>
                <a:gridCol w="1550175">
                  <a:extLst>
                    <a:ext uri="{9D8B030D-6E8A-4147-A177-3AD203B41FA5}">
                      <a16:colId xmlns:a16="http://schemas.microsoft.com/office/drawing/2014/main" val="579420322"/>
                    </a:ext>
                  </a:extLst>
                </a:gridCol>
                <a:gridCol w="2943783">
                  <a:extLst>
                    <a:ext uri="{9D8B030D-6E8A-4147-A177-3AD203B41FA5}">
                      <a16:colId xmlns:a16="http://schemas.microsoft.com/office/drawing/2014/main" val="4153339678"/>
                    </a:ext>
                  </a:extLst>
                </a:gridCol>
              </a:tblGrid>
              <a:tr h="462334">
                <a:tc>
                  <a:txBody>
                    <a:bodyPr/>
                    <a:lstStyle/>
                    <a:p>
                      <a:r>
                        <a:rPr lang="en-TR" sz="1200" dirty="0"/>
                        <a:t>Metot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Http Metodu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46057"/>
                  </a:ext>
                </a:extLst>
              </a:tr>
              <a:tr h="462334">
                <a:tc>
                  <a:txBody>
                    <a:bodyPr/>
                    <a:lstStyle/>
                    <a:p>
                      <a:r>
                        <a:rPr lang="tr-TR" sz="2000" dirty="0"/>
                        <a:t>login</a:t>
                      </a:r>
                      <a:endParaRPr lang="en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20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/Login/</a:t>
                      </a:r>
                      <a:endParaRPr lang="en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65019"/>
                  </a:ext>
                </a:extLst>
              </a:tr>
              <a:tr h="462334">
                <a:tc>
                  <a:txBody>
                    <a:bodyPr/>
                    <a:lstStyle/>
                    <a:p>
                      <a:r>
                        <a:rPr lang="tr-TR" sz="2000" dirty="0" err="1"/>
                        <a:t>addUser</a:t>
                      </a:r>
                      <a:endParaRPr lang="en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POST</a:t>
                      </a:r>
                      <a:endParaRPr lang="en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2000" dirty="0"/>
                        <a:t>/user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91162"/>
                  </a:ext>
                </a:extLst>
              </a:tr>
              <a:tr h="462334">
                <a:tc>
                  <a:txBody>
                    <a:bodyPr/>
                    <a:lstStyle/>
                    <a:p>
                      <a:r>
                        <a:rPr lang="tr-TR" sz="2000" dirty="0" err="1"/>
                        <a:t>removeUser</a:t>
                      </a:r>
                      <a:endParaRPr lang="en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DELETE</a:t>
                      </a:r>
                      <a:endParaRPr lang="en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2000" dirty="0"/>
                        <a:t>/user/{username}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620703"/>
                  </a:ext>
                </a:extLst>
              </a:tr>
              <a:tr h="462334">
                <a:tc>
                  <a:txBody>
                    <a:bodyPr/>
                    <a:lstStyle/>
                    <a:p>
                      <a:r>
                        <a:rPr lang="tr-TR" sz="2000" dirty="0" err="1"/>
                        <a:t>getUsers</a:t>
                      </a:r>
                      <a:endParaRPr lang="en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20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2000" dirty="0"/>
                        <a:t>/user/{username}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125322"/>
                  </a:ext>
                </a:extLst>
              </a:tr>
              <a:tr h="462334">
                <a:tc>
                  <a:txBody>
                    <a:bodyPr/>
                    <a:lstStyle/>
                    <a:p>
                      <a:r>
                        <a:rPr lang="tr-TR" sz="2000" dirty="0" err="1"/>
                        <a:t>updateUser</a:t>
                      </a:r>
                      <a:endParaRPr lang="en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PUT</a:t>
                      </a:r>
                      <a:endParaRPr lang="en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/</a:t>
                      </a:r>
                      <a:r>
                        <a:rPr lang="tr-TR" sz="2000" dirty="0" err="1"/>
                        <a:t>user</a:t>
                      </a:r>
                      <a:r>
                        <a:rPr lang="tr-TR" sz="2000" dirty="0"/>
                        <a:t>/{</a:t>
                      </a:r>
                      <a:r>
                        <a:rPr lang="tr-TR" sz="2000" dirty="0" err="1"/>
                        <a:t>username</a:t>
                      </a:r>
                      <a:r>
                        <a:rPr lang="tr-TR" sz="2000" dirty="0"/>
                        <a:t>}</a:t>
                      </a:r>
                      <a:endParaRPr lang="en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253895"/>
                  </a:ext>
                </a:extLst>
              </a:tr>
              <a:tr h="462334">
                <a:tc>
                  <a:txBody>
                    <a:bodyPr/>
                    <a:lstStyle/>
                    <a:p>
                      <a:endParaRPr lang="en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565423"/>
                  </a:ext>
                </a:extLst>
              </a:tr>
              <a:tr h="462334">
                <a:tc>
                  <a:txBody>
                    <a:bodyPr/>
                    <a:lstStyle/>
                    <a:p>
                      <a:r>
                        <a:rPr lang="tr-TR" sz="2000" dirty="0" err="1"/>
                        <a:t>addMusic</a:t>
                      </a:r>
                      <a:endParaRPr lang="en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20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2000" dirty="0"/>
                        <a:t>/</a:t>
                      </a:r>
                      <a:r>
                        <a:rPr lang="tr-TR" sz="2000" dirty="0" err="1"/>
                        <a:t>music</a:t>
                      </a:r>
                      <a:endParaRPr lang="en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449898"/>
                  </a:ext>
                </a:extLst>
              </a:tr>
              <a:tr h="462334">
                <a:tc>
                  <a:txBody>
                    <a:bodyPr/>
                    <a:lstStyle/>
                    <a:p>
                      <a:r>
                        <a:rPr lang="tr-TR" sz="2000" dirty="0" err="1"/>
                        <a:t>deleteMusic</a:t>
                      </a:r>
                      <a:endParaRPr lang="en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DELETE</a:t>
                      </a:r>
                      <a:endParaRPr lang="en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2000" dirty="0"/>
                        <a:t>/</a:t>
                      </a:r>
                      <a:r>
                        <a:rPr lang="tr-TR" sz="2000" dirty="0" err="1"/>
                        <a:t>music</a:t>
                      </a:r>
                      <a:r>
                        <a:rPr lang="en-TR" sz="2000" dirty="0"/>
                        <a:t>/{</a:t>
                      </a:r>
                      <a:r>
                        <a:rPr lang="tr-TR" sz="2000" dirty="0"/>
                        <a:t>id</a:t>
                      </a:r>
                      <a:r>
                        <a:rPr lang="en-TR" sz="20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600369"/>
                  </a:ext>
                </a:extLst>
              </a:tr>
              <a:tr h="462334">
                <a:tc>
                  <a:txBody>
                    <a:bodyPr/>
                    <a:lstStyle/>
                    <a:p>
                      <a:endParaRPr lang="en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666298"/>
                  </a:ext>
                </a:extLst>
              </a:tr>
              <a:tr h="462334">
                <a:tc>
                  <a:txBody>
                    <a:bodyPr/>
                    <a:lstStyle/>
                    <a:p>
                      <a:r>
                        <a:rPr lang="tr-TR" sz="2000" dirty="0" err="1"/>
                        <a:t>GetSimilar</a:t>
                      </a:r>
                      <a:endParaRPr lang="en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GET</a:t>
                      </a:r>
                      <a:endParaRPr lang="en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2000" dirty="0"/>
                        <a:t>/</a:t>
                      </a:r>
                      <a:r>
                        <a:rPr lang="tr-TR" sz="2000" dirty="0" err="1"/>
                        <a:t>similarto</a:t>
                      </a:r>
                      <a:r>
                        <a:rPr lang="tr-TR" sz="2000" dirty="0"/>
                        <a:t>/{</a:t>
                      </a:r>
                      <a:r>
                        <a:rPr lang="tr-TR" sz="2000" dirty="0" err="1"/>
                        <a:t>username</a:t>
                      </a:r>
                      <a:r>
                        <a:rPr lang="tr-TR" sz="2000" dirty="0"/>
                        <a:t>}</a:t>
                      </a:r>
                      <a:endParaRPr lang="en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941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66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B843116-0176-2540-A5CF-20ADFDC67A89}"/>
              </a:ext>
            </a:extLst>
          </p:cNvPr>
          <p:cNvSpPr/>
          <p:nvPr/>
        </p:nvSpPr>
        <p:spPr>
          <a:xfrm>
            <a:off x="7557024" y="1194107"/>
            <a:ext cx="1550951" cy="5166657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R" sz="1700" dirty="0">
              <a:latin typeface="+mj-l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09A7D52-B796-9642-9ECA-40F3D398A91D}"/>
              </a:ext>
            </a:extLst>
          </p:cNvPr>
          <p:cNvSpPr/>
          <p:nvPr/>
        </p:nvSpPr>
        <p:spPr>
          <a:xfrm>
            <a:off x="5259959" y="1194107"/>
            <a:ext cx="1550951" cy="5166657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R" sz="1700" dirty="0">
              <a:latin typeface="+mj-lt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F3A2F5A-A0C3-2344-8F5F-FCB0CD325103}"/>
              </a:ext>
            </a:extLst>
          </p:cNvPr>
          <p:cNvSpPr/>
          <p:nvPr/>
        </p:nvSpPr>
        <p:spPr>
          <a:xfrm>
            <a:off x="2959939" y="1194107"/>
            <a:ext cx="1550951" cy="5166657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R" sz="17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45B59D-1065-244B-B2E9-4D0CD8BD3669}"/>
              </a:ext>
            </a:extLst>
          </p:cNvPr>
          <p:cNvSpPr/>
          <p:nvPr/>
        </p:nvSpPr>
        <p:spPr>
          <a:xfrm>
            <a:off x="490701" y="3273456"/>
            <a:ext cx="940066" cy="703435"/>
          </a:xfrm>
          <a:prstGeom prst="rect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R" sz="1700" dirty="0">
                <a:latin typeface="+mj-lt"/>
              </a:rPr>
              <a:t>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309E79-49FE-A04B-AA2D-679CEE6A6555}"/>
              </a:ext>
            </a:extLst>
          </p:cNvPr>
          <p:cNvSpPr/>
          <p:nvPr/>
        </p:nvSpPr>
        <p:spPr>
          <a:xfrm>
            <a:off x="3069594" y="1811845"/>
            <a:ext cx="1331649" cy="1057245"/>
          </a:xfrm>
          <a:prstGeom prst="rect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700" dirty="0">
                <a:latin typeface="+mj-lt"/>
              </a:rPr>
              <a:t>Music</a:t>
            </a:r>
            <a:endParaRPr lang="en-TR" sz="17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9E6E97-6F45-1746-B762-60C8C5AC88B7}"/>
              </a:ext>
            </a:extLst>
          </p:cNvPr>
          <p:cNvSpPr/>
          <p:nvPr/>
        </p:nvSpPr>
        <p:spPr>
          <a:xfrm>
            <a:off x="3069593" y="3096553"/>
            <a:ext cx="1331649" cy="1057245"/>
          </a:xfrm>
          <a:prstGeom prst="rect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700" dirty="0">
                <a:latin typeface="+mj-lt"/>
              </a:rPr>
              <a:t>User</a:t>
            </a:r>
            <a:endParaRPr lang="en-TR" sz="17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5BC344-3D8A-6744-A30C-DA842AD64A92}"/>
              </a:ext>
            </a:extLst>
          </p:cNvPr>
          <p:cNvSpPr/>
          <p:nvPr/>
        </p:nvSpPr>
        <p:spPr>
          <a:xfrm>
            <a:off x="3069592" y="4381261"/>
            <a:ext cx="1331649" cy="1057245"/>
          </a:xfrm>
          <a:prstGeom prst="rect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700" dirty="0" err="1">
                <a:latin typeface="+mj-lt"/>
              </a:rPr>
              <a:t>Similarity</a:t>
            </a:r>
            <a:endParaRPr lang="en-TR" sz="1700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1A6B9-A41F-294C-BE60-83FB7D2B6A96}"/>
              </a:ext>
            </a:extLst>
          </p:cNvPr>
          <p:cNvSpPr/>
          <p:nvPr/>
        </p:nvSpPr>
        <p:spPr>
          <a:xfrm>
            <a:off x="5374594" y="1811844"/>
            <a:ext cx="1331649" cy="1057245"/>
          </a:xfrm>
          <a:prstGeom prst="rect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700" dirty="0">
                <a:latin typeface="+mj-lt"/>
              </a:rPr>
              <a:t>Music</a:t>
            </a:r>
            <a:endParaRPr lang="en-TR" sz="17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A21CCC-665A-CE49-A588-B9B57B61EBA4}"/>
              </a:ext>
            </a:extLst>
          </p:cNvPr>
          <p:cNvSpPr/>
          <p:nvPr/>
        </p:nvSpPr>
        <p:spPr>
          <a:xfrm>
            <a:off x="5374594" y="3096552"/>
            <a:ext cx="1331649" cy="1057245"/>
          </a:xfrm>
          <a:prstGeom prst="rect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700" dirty="0">
                <a:latin typeface="+mj-lt"/>
              </a:rPr>
              <a:t>User</a:t>
            </a:r>
            <a:endParaRPr lang="en-TR" sz="1700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77A4F-C89A-8142-99F6-37FD03D24E05}"/>
              </a:ext>
            </a:extLst>
          </p:cNvPr>
          <p:cNvSpPr/>
          <p:nvPr/>
        </p:nvSpPr>
        <p:spPr>
          <a:xfrm>
            <a:off x="5374594" y="4381259"/>
            <a:ext cx="1331649" cy="1057245"/>
          </a:xfrm>
          <a:prstGeom prst="rect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700" dirty="0" err="1">
                <a:latin typeface="+mj-lt"/>
              </a:rPr>
              <a:t>Similarity</a:t>
            </a:r>
            <a:endParaRPr lang="en-TR" sz="1700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E8D620-8F7D-1E4C-B2A3-C35AF61DC539}"/>
              </a:ext>
            </a:extLst>
          </p:cNvPr>
          <p:cNvSpPr/>
          <p:nvPr/>
        </p:nvSpPr>
        <p:spPr>
          <a:xfrm>
            <a:off x="7679597" y="1283222"/>
            <a:ext cx="1331649" cy="1057245"/>
          </a:xfrm>
          <a:prstGeom prst="rect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700" dirty="0">
                <a:latin typeface="+mj-lt"/>
              </a:rPr>
              <a:t>Music</a:t>
            </a:r>
            <a:endParaRPr lang="en-TR" sz="1700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9F7A04-3CD4-3A43-8DD6-4629A2EBD578}"/>
              </a:ext>
            </a:extLst>
          </p:cNvPr>
          <p:cNvSpPr/>
          <p:nvPr/>
        </p:nvSpPr>
        <p:spPr>
          <a:xfrm>
            <a:off x="7679596" y="2567929"/>
            <a:ext cx="1331649" cy="1057245"/>
          </a:xfrm>
          <a:prstGeom prst="rect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700" dirty="0">
                <a:latin typeface="+mj-lt"/>
              </a:rPr>
              <a:t>User</a:t>
            </a:r>
            <a:endParaRPr lang="en-TR" sz="17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9DEECF-27C2-A340-8DFE-96434DB2A174}"/>
              </a:ext>
            </a:extLst>
          </p:cNvPr>
          <p:cNvSpPr/>
          <p:nvPr/>
        </p:nvSpPr>
        <p:spPr>
          <a:xfrm>
            <a:off x="7679595" y="3852636"/>
            <a:ext cx="1331649" cy="1057245"/>
          </a:xfrm>
          <a:prstGeom prst="rect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700" dirty="0">
                <a:latin typeface="+mj-lt"/>
              </a:rPr>
              <a:t>User</a:t>
            </a:r>
          </a:p>
          <a:p>
            <a:pPr algn="ctr"/>
            <a:r>
              <a:rPr lang="tr-TR" sz="1700" dirty="0" err="1">
                <a:latin typeface="+mj-lt"/>
              </a:rPr>
              <a:t>Similarity</a:t>
            </a:r>
            <a:endParaRPr lang="en-TR" sz="1700" dirty="0">
              <a:latin typeface="+mj-lt"/>
            </a:endParaRP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193BB475-0C7C-5041-AFB6-1EE8773BF090}"/>
              </a:ext>
            </a:extLst>
          </p:cNvPr>
          <p:cNvSpPr/>
          <p:nvPr/>
        </p:nvSpPr>
        <p:spPr>
          <a:xfrm>
            <a:off x="10650069" y="3183956"/>
            <a:ext cx="1032734" cy="882434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sz="1700" dirty="0">
                <a:solidFill>
                  <a:schemeClr val="tx1"/>
                </a:solidFill>
                <a:latin typeface="+mj-lt"/>
              </a:rPr>
              <a:t>Database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AB113F-C17D-DA45-A5E2-8DA4BB31D1E5}"/>
              </a:ext>
            </a:extLst>
          </p:cNvPr>
          <p:cNvSpPr/>
          <p:nvPr/>
        </p:nvSpPr>
        <p:spPr>
          <a:xfrm>
            <a:off x="10500611" y="323392"/>
            <a:ext cx="1331649" cy="625482"/>
          </a:xfrm>
          <a:prstGeom prst="rect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R" sz="1700" dirty="0">
                <a:latin typeface="+mj-lt"/>
              </a:rPr>
              <a:t>Entity</a:t>
            </a:r>
            <a:endParaRPr lang="en-GB" sz="1700" dirty="0">
              <a:latin typeface="+mj-lt"/>
            </a:endParaRPr>
          </a:p>
          <a:p>
            <a:pPr algn="ctr"/>
            <a:r>
              <a:rPr lang="en-GB" sz="1700" dirty="0">
                <a:latin typeface="+mj-lt"/>
              </a:rPr>
              <a:t>(Model)</a:t>
            </a:r>
            <a:endParaRPr lang="en-TR" sz="17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261C93-7702-814F-B1A8-BE3497151BEC}"/>
              </a:ext>
            </a:extLst>
          </p:cNvPr>
          <p:cNvSpPr txBox="1"/>
          <p:nvPr/>
        </p:nvSpPr>
        <p:spPr>
          <a:xfrm>
            <a:off x="3431486" y="6379285"/>
            <a:ext cx="60785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700" dirty="0">
                <a:latin typeface="+mj-lt"/>
              </a:rPr>
              <a:t>REST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3F0D88-BB57-AF49-971E-345D35C14467}"/>
              </a:ext>
            </a:extLst>
          </p:cNvPr>
          <p:cNvSpPr txBox="1"/>
          <p:nvPr/>
        </p:nvSpPr>
        <p:spPr>
          <a:xfrm>
            <a:off x="5633640" y="6379285"/>
            <a:ext cx="81355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700" dirty="0">
                <a:latin typeface="+mj-lt"/>
              </a:rPr>
              <a:t>Service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307614-57FC-8F46-BAA6-3E5510D6766B}"/>
              </a:ext>
            </a:extLst>
          </p:cNvPr>
          <p:cNvSpPr txBox="1"/>
          <p:nvPr/>
        </p:nvSpPr>
        <p:spPr>
          <a:xfrm>
            <a:off x="7756923" y="6379285"/>
            <a:ext cx="117698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700" dirty="0">
                <a:latin typeface="+mj-lt"/>
              </a:rPr>
              <a:t>DAL (!DAO)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473E43F3-3A2F-6D4C-BA0C-BD92B354B53C}"/>
              </a:ext>
            </a:extLst>
          </p:cNvPr>
          <p:cNvCxnSpPr>
            <a:endCxn id="8" idx="1"/>
          </p:cNvCxnSpPr>
          <p:nvPr/>
        </p:nvCxnSpPr>
        <p:spPr>
          <a:xfrm flipV="1">
            <a:off x="1430767" y="2340468"/>
            <a:ext cx="1638827" cy="1284706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34BE2DF-9327-0945-A682-F75CB1854FCE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1430767" y="3625174"/>
            <a:ext cx="1638826" cy="2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C30657AF-A62C-1E46-8B21-4A384DDC27BF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1430767" y="3625174"/>
            <a:ext cx="1638825" cy="1284710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B475ECD-5825-764A-A1A9-AC3B8108370A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401243" y="2340467"/>
            <a:ext cx="973351" cy="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0DFD13FF-BF15-CA42-911A-32C7F7A9F35F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4401242" y="3625175"/>
            <a:ext cx="973352" cy="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C3361371-EBD5-2F42-A1FD-5887651AEFDB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4401241" y="4909882"/>
            <a:ext cx="973353" cy="2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7276C02E-3C3E-6C4B-9E9E-E681F34CA21C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6706243" y="1811845"/>
            <a:ext cx="973354" cy="528622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EEFA304D-6FEA-B345-8E4B-38444FC0B3BC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6706243" y="4381259"/>
            <a:ext cx="973352" cy="528623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51178831-64E4-4241-A7D3-751D040E9D78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6706243" y="3096552"/>
            <a:ext cx="973353" cy="528623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BA7AA466-8B07-5047-8BFF-978F59AB442D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6706243" y="3625175"/>
            <a:ext cx="973352" cy="756084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6633B52A-B605-BB45-AE7C-5B132E92D229}"/>
              </a:ext>
            </a:extLst>
          </p:cNvPr>
          <p:cNvCxnSpPr>
            <a:stCxn id="14" idx="3"/>
            <a:endCxn id="18" idx="2"/>
          </p:cNvCxnSpPr>
          <p:nvPr/>
        </p:nvCxnSpPr>
        <p:spPr>
          <a:xfrm>
            <a:off x="9011246" y="1811845"/>
            <a:ext cx="1638823" cy="1813328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1BBB0EF1-3A56-1440-A706-5C787317D86B}"/>
              </a:ext>
            </a:extLst>
          </p:cNvPr>
          <p:cNvCxnSpPr>
            <a:stCxn id="15" idx="3"/>
            <a:endCxn id="18" idx="2"/>
          </p:cNvCxnSpPr>
          <p:nvPr/>
        </p:nvCxnSpPr>
        <p:spPr>
          <a:xfrm>
            <a:off x="9011245" y="3096552"/>
            <a:ext cx="1638824" cy="52862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F0C6DF4C-4954-5D4F-8CAC-6F245C618AE4}"/>
              </a:ext>
            </a:extLst>
          </p:cNvPr>
          <p:cNvCxnSpPr>
            <a:stCxn id="16" idx="3"/>
            <a:endCxn id="18" idx="2"/>
          </p:cNvCxnSpPr>
          <p:nvPr/>
        </p:nvCxnSpPr>
        <p:spPr>
          <a:xfrm flipV="1">
            <a:off x="9011244" y="3625173"/>
            <a:ext cx="1638825" cy="756086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B9C75E07-BD41-8F4D-AC8D-D47245BCD75A}"/>
              </a:ext>
            </a:extLst>
          </p:cNvPr>
          <p:cNvCxnSpPr>
            <a:stCxn id="19" idx="2"/>
            <a:endCxn id="18" idx="1"/>
          </p:cNvCxnSpPr>
          <p:nvPr/>
        </p:nvCxnSpPr>
        <p:spPr>
          <a:xfrm rot="5400000">
            <a:off x="10048895" y="2066415"/>
            <a:ext cx="2235082" cy="12700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0291D66A-AD28-5542-BDC0-4B1249438691}"/>
              </a:ext>
            </a:extLst>
          </p:cNvPr>
          <p:cNvCxnSpPr>
            <a:stCxn id="19" idx="1"/>
            <a:endCxn id="72" idx="0"/>
          </p:cNvCxnSpPr>
          <p:nvPr/>
        </p:nvCxnSpPr>
        <p:spPr>
          <a:xfrm rot="10800000" flipV="1">
            <a:off x="3735415" y="636133"/>
            <a:ext cx="6765196" cy="557974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AF150921-EBAC-9140-A508-B09FE2C93F32}"/>
              </a:ext>
            </a:extLst>
          </p:cNvPr>
          <p:cNvCxnSpPr>
            <a:stCxn id="19" idx="1"/>
            <a:endCxn id="73" idx="0"/>
          </p:cNvCxnSpPr>
          <p:nvPr/>
        </p:nvCxnSpPr>
        <p:spPr>
          <a:xfrm rot="10800000" flipV="1">
            <a:off x="6035435" y="636133"/>
            <a:ext cx="4465176" cy="557974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B5A5F6E6-5E53-3443-9526-231B2FC3E229}"/>
              </a:ext>
            </a:extLst>
          </p:cNvPr>
          <p:cNvCxnSpPr>
            <a:stCxn id="19" idx="1"/>
            <a:endCxn id="74" idx="0"/>
          </p:cNvCxnSpPr>
          <p:nvPr/>
        </p:nvCxnSpPr>
        <p:spPr>
          <a:xfrm rot="10800000" flipV="1">
            <a:off x="8332501" y="636133"/>
            <a:ext cx="2168111" cy="557974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3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87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İleri Java Programlama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Emir ÖZTÜRK</dc:creator>
  <cp:lastModifiedBy>Emir ÖZTÜRK</cp:lastModifiedBy>
  <cp:revision>36</cp:revision>
  <dcterms:created xsi:type="dcterms:W3CDTF">2021-01-04T07:36:57Z</dcterms:created>
  <dcterms:modified xsi:type="dcterms:W3CDTF">2022-11-22T08:38:47Z</dcterms:modified>
</cp:coreProperties>
</file>