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0"/>
  </p:notesMasterIdLst>
  <p:sldIdLst>
    <p:sldId id="256" r:id="rId2"/>
    <p:sldId id="265" r:id="rId3"/>
    <p:sldId id="257" r:id="rId4"/>
    <p:sldId id="266" r:id="rId5"/>
    <p:sldId id="258" r:id="rId6"/>
    <p:sldId id="259" r:id="rId7"/>
    <p:sldId id="267" r:id="rId8"/>
    <p:sldId id="268" r:id="rId9"/>
    <p:sldId id="269" r:id="rId10"/>
    <p:sldId id="270" r:id="rId11"/>
    <p:sldId id="272" r:id="rId12"/>
    <p:sldId id="274" r:id="rId13"/>
    <p:sldId id="275" r:id="rId14"/>
    <p:sldId id="276" r:id="rId15"/>
    <p:sldId id="277" r:id="rId16"/>
    <p:sldId id="278" r:id="rId17"/>
    <p:sldId id="28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0413"/>
  </p:normalViewPr>
  <p:slideViewPr>
    <p:cSldViewPr snapToGrid="0">
      <p:cViewPr varScale="1">
        <p:scale>
          <a:sx n="118" d="100"/>
          <a:sy n="118" d="100"/>
        </p:scale>
        <p:origin x="3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942F-B572-AE4B-8530-BEEFA7C26C21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ACC05-2A9A-E54E-8E10-0B3FD9C3E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013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896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Console.Writeline</a:t>
            </a:r>
            <a:r>
              <a:rPr lang="tr-TR" dirty="0"/>
              <a:t> içerisinde c yerine </a:t>
            </a:r>
            <a:r>
              <a:rPr lang="tr-TR" dirty="0" err="1"/>
              <a:t>a+b</a:t>
            </a:r>
            <a:r>
              <a:rPr lang="tr-TR" dirty="0"/>
              <a:t> yazılabileceği gibi, fonksiyonlar </a:t>
            </a:r>
            <a:r>
              <a:rPr lang="tr-TR" dirty="0" err="1"/>
              <a:t>Func</a:t>
            </a:r>
            <a:r>
              <a:rPr lang="tr-TR" dirty="0"/>
              <a:t> olarak tanımlanmadan bir </a:t>
            </a:r>
            <a:r>
              <a:rPr lang="tr-TR" dirty="0" err="1"/>
              <a:t>lambda</a:t>
            </a:r>
            <a:r>
              <a:rPr lang="tr-TR" dirty="0"/>
              <a:t> ifadesi olarak Select (ve diğer metotların) içerisinde yazılabilmektedir.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0740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Where</a:t>
            </a:r>
            <a:r>
              <a:rPr lang="tr-TR" dirty="0"/>
              <a:t> ile bir </a:t>
            </a:r>
            <a:r>
              <a:rPr lang="tr-TR" dirty="0" err="1"/>
              <a:t>bool</a:t>
            </a:r>
            <a:r>
              <a:rPr lang="tr-TR" dirty="0"/>
              <a:t> döndüren fonksiyon parametre alınır ve bu fonksiyona uyan tüm liste değerlerini içeren bir </a:t>
            </a:r>
            <a:r>
              <a:rPr lang="tr-TR" dirty="0" err="1"/>
              <a:t>IEnumerable</a:t>
            </a:r>
            <a:r>
              <a:rPr lang="tr-TR" dirty="0"/>
              <a:t> döndürülür. </a:t>
            </a:r>
            <a:r>
              <a:rPr lang="tr-TR" dirty="0" err="1"/>
              <a:t>Select’te</a:t>
            </a:r>
            <a:r>
              <a:rPr lang="tr-TR" dirty="0"/>
              <a:t> olduğu gibi </a:t>
            </a:r>
            <a:r>
              <a:rPr lang="tr-TR" dirty="0" err="1"/>
              <a:t>where</a:t>
            </a:r>
            <a:r>
              <a:rPr lang="tr-TR" dirty="0"/>
              <a:t> de kısaltılabilmektedir.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984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OrderBy</a:t>
            </a:r>
            <a:r>
              <a:rPr lang="tr-TR" dirty="0"/>
              <a:t> parametre olarak listedeki bir elemanı almaktadır. Eğer liste bir sınıf listesiyse, sınıfın bir alanına göre sıralama işlemi gerçekleştirilebilir.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262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Skip</a:t>
            </a:r>
            <a:r>
              <a:rPr lang="tr-TR" dirty="0"/>
              <a:t> parametre olarak geçilecek eleman sayısını alır.</a:t>
            </a:r>
          </a:p>
          <a:p>
            <a:r>
              <a:rPr lang="tr-TR" dirty="0" err="1"/>
              <a:t>Take</a:t>
            </a:r>
            <a:r>
              <a:rPr lang="tr-TR" dirty="0"/>
              <a:t> ise mevcut listenin ilk verilen n elemanını alır.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748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ifadeleri </a:t>
            </a:r>
            <a:r>
              <a:rPr lang="tr-TR" dirty="0" err="1"/>
              <a:t>IEnumerable</a:t>
            </a:r>
            <a:r>
              <a:rPr lang="tr-TR" dirty="0"/>
              <a:t> sonuçlar üretirler (</a:t>
            </a:r>
            <a:r>
              <a:rPr lang="tr-TR" dirty="0" err="1"/>
              <a:t>late</a:t>
            </a:r>
            <a:r>
              <a:rPr lang="tr-TR" dirty="0"/>
              <a:t> </a:t>
            </a:r>
            <a:r>
              <a:rPr lang="tr-TR" dirty="0" err="1"/>
              <a:t>binding</a:t>
            </a:r>
            <a:r>
              <a:rPr lang="tr-TR" dirty="0"/>
              <a:t>). Eğer bu değer bir dizi ya da listeye çevrilmek isteniyorsa </a:t>
            </a:r>
            <a:r>
              <a:rPr lang="tr-TR" dirty="0" err="1"/>
              <a:t>tolist</a:t>
            </a:r>
            <a:r>
              <a:rPr lang="tr-TR" dirty="0"/>
              <a:t> ya da </a:t>
            </a:r>
            <a:r>
              <a:rPr lang="tr-TR" dirty="0" err="1"/>
              <a:t>toarray</a:t>
            </a:r>
            <a:r>
              <a:rPr lang="tr-TR" dirty="0"/>
              <a:t> kullanılabilmektedir.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50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ifadeleri birlikte kullanılabilirler.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802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Linq</a:t>
            </a:r>
            <a:r>
              <a:rPr lang="tr-TR" dirty="0"/>
              <a:t> listelere, </a:t>
            </a:r>
            <a:r>
              <a:rPr lang="tr-TR" dirty="0" err="1"/>
              <a:t>veritabanlarına</a:t>
            </a:r>
            <a:r>
              <a:rPr lang="tr-TR" dirty="0"/>
              <a:t> ve </a:t>
            </a:r>
            <a:r>
              <a:rPr lang="tr-TR" dirty="0" err="1"/>
              <a:t>xml</a:t>
            </a:r>
            <a:r>
              <a:rPr lang="tr-TR" dirty="0"/>
              <a:t> dosyalarına sorgu atabilmek için kullanılmaktadır. </a:t>
            </a:r>
            <a:r>
              <a:rPr lang="tr-TR" dirty="0" err="1"/>
              <a:t>Lambda</a:t>
            </a:r>
            <a:r>
              <a:rPr lang="tr-TR" dirty="0"/>
              <a:t> ifadeleri ile kısa halde yazılabilmelerine rağmen </a:t>
            </a:r>
            <a:r>
              <a:rPr lang="tr-TR" dirty="0" err="1"/>
              <a:t>linq</a:t>
            </a:r>
            <a:r>
              <a:rPr lang="tr-TR" dirty="0"/>
              <a:t> </a:t>
            </a:r>
            <a:r>
              <a:rPr lang="tr-TR" dirty="0" err="1"/>
              <a:t>syntax’ı</a:t>
            </a:r>
            <a:r>
              <a:rPr lang="tr-TR"/>
              <a:t> farklıdır.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8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Tek satır değer döndüren ifadeler bir fonksiyon yerine </a:t>
            </a:r>
            <a:r>
              <a:rPr lang="tr-TR" dirty="0" err="1"/>
              <a:t>lambda</a:t>
            </a:r>
            <a:r>
              <a:rPr lang="tr-TR" dirty="0"/>
              <a:t> ifadeleri ile yazılabilmektedir.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549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Aynı zamanda bu fonksiyon </a:t>
            </a:r>
            <a:r>
              <a:rPr lang="tr-TR" dirty="0" err="1"/>
              <a:t>Func</a:t>
            </a:r>
            <a:r>
              <a:rPr lang="tr-TR" dirty="0"/>
              <a:t>&lt;</a:t>
            </a:r>
            <a:r>
              <a:rPr lang="tr-TR" dirty="0" err="1"/>
              <a:t>parametreler,dönüşTürü</a:t>
            </a:r>
            <a:r>
              <a:rPr lang="tr-TR" dirty="0"/>
              <a:t>&gt; şeklinde bir değişken olarak da tanımlanabilmektedir.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32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Eğer fonksiyon değer döndürmüyor ve birden fazla durum (</a:t>
            </a:r>
            <a:r>
              <a:rPr lang="tr-TR" dirty="0" err="1"/>
              <a:t>statement</a:t>
            </a:r>
            <a:r>
              <a:rPr lang="tr-TR" dirty="0"/>
              <a:t>) içeriyorsa bu durumda </a:t>
            </a:r>
            <a:r>
              <a:rPr lang="tr-TR" dirty="0" err="1"/>
              <a:t>Func</a:t>
            </a:r>
            <a:r>
              <a:rPr lang="tr-TR" dirty="0"/>
              <a:t> yerine Action&lt;parametreler&gt; şeklinde tanımlama gerçekleştirilir.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44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Koleksiyonlar üzerinde bazı </a:t>
            </a:r>
            <a:r>
              <a:rPr lang="tr-TR" dirty="0" err="1"/>
              <a:t>linq</a:t>
            </a:r>
            <a:r>
              <a:rPr lang="tr-TR" dirty="0"/>
              <a:t> sorguları çalıştırılabilmektedir.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39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First bulunduğu takdirde döndürür ve bulunamazsa hata verir.</a:t>
            </a:r>
          </a:p>
          <a:p>
            <a:r>
              <a:rPr lang="tr-TR" dirty="0" err="1"/>
              <a:t>FirstorDefault</a:t>
            </a:r>
            <a:r>
              <a:rPr lang="tr-TR" dirty="0"/>
              <a:t> ise bulamadığı takdirde </a:t>
            </a:r>
            <a:r>
              <a:rPr lang="tr-TR" dirty="0" err="1"/>
              <a:t>null</a:t>
            </a:r>
            <a:r>
              <a:rPr lang="tr-TR" dirty="0"/>
              <a:t> döndürür.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40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Last</a:t>
            </a:r>
            <a:r>
              <a:rPr lang="tr-TR" dirty="0"/>
              <a:t> ve </a:t>
            </a:r>
            <a:r>
              <a:rPr lang="tr-TR" dirty="0" err="1"/>
              <a:t>LastOrDefault</a:t>
            </a:r>
            <a:r>
              <a:rPr lang="tr-TR" dirty="0"/>
              <a:t> da listenin son elemanını döndürmek için kullanılmaktadır.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4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All</a:t>
            </a:r>
            <a:r>
              <a:rPr lang="tr-TR" dirty="0"/>
              <a:t> ve </a:t>
            </a:r>
            <a:r>
              <a:rPr lang="tr-TR" dirty="0" err="1"/>
              <a:t>Any</a:t>
            </a:r>
            <a:r>
              <a:rPr lang="tr-TR" dirty="0"/>
              <a:t> metotları parametre olarak bir </a:t>
            </a:r>
            <a:r>
              <a:rPr lang="tr-TR" dirty="0" err="1"/>
              <a:t>Func</a:t>
            </a:r>
            <a:r>
              <a:rPr lang="tr-TR" dirty="0"/>
              <a:t>&lt;</a:t>
            </a:r>
            <a:r>
              <a:rPr lang="tr-TR" dirty="0" err="1"/>
              <a:t>parametre,bool</a:t>
            </a:r>
            <a:r>
              <a:rPr lang="tr-TR" dirty="0"/>
              <a:t>&gt; almakta ve bu fonksiyonun </a:t>
            </a:r>
            <a:r>
              <a:rPr lang="tr-TR" dirty="0" err="1"/>
              <a:t>true</a:t>
            </a:r>
            <a:r>
              <a:rPr lang="tr-TR" dirty="0"/>
              <a:t> döndürüp döndürmediğini kontrol etmektedir.</a:t>
            </a:r>
          </a:p>
          <a:p>
            <a:r>
              <a:rPr lang="tr-TR" dirty="0" err="1"/>
              <a:t>Any</a:t>
            </a:r>
            <a:r>
              <a:rPr lang="tr-TR" dirty="0"/>
              <a:t> herhangi bir eleman bile fonksiyona uygunsa </a:t>
            </a:r>
            <a:r>
              <a:rPr lang="tr-TR" dirty="0" err="1"/>
              <a:t>true</a:t>
            </a:r>
            <a:r>
              <a:rPr lang="tr-TR" dirty="0"/>
              <a:t> dönerken</a:t>
            </a:r>
          </a:p>
          <a:p>
            <a:r>
              <a:rPr lang="tr-TR" dirty="0" err="1"/>
              <a:t>All</a:t>
            </a:r>
            <a:r>
              <a:rPr lang="tr-TR" dirty="0"/>
              <a:t> tüm elemanların fonksiyona uygunluğunu kontrol eder.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17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Select ile listenin her elemanı üzerinde verilen fonksiyon çalıştırılır ve sonuç değerlerini içeren bir liste (</a:t>
            </a:r>
            <a:r>
              <a:rPr lang="tr-TR" dirty="0" err="1"/>
              <a:t>IEnumerable</a:t>
            </a:r>
            <a:r>
              <a:rPr lang="tr-TR" dirty="0"/>
              <a:t>) döndürülür.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ACC05-2A9A-E54E-8E10-0B3FD9C3E58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17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0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2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6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7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1D058-3653-4497-9885-91DE6B95F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1" r="-1" b="150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B2C542-FD08-44E5-8B67-65F6248C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Görsel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Programlama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04A8900-2647-4493-99B7-DC0047757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Lambda </a:t>
            </a:r>
            <a:r>
              <a:rPr lang="en-US" dirty="0" err="1">
                <a:solidFill>
                  <a:schemeClr val="bg1"/>
                </a:solidFill>
              </a:rPr>
              <a:t>İfadeleri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LINQ</a:t>
            </a:r>
          </a:p>
        </p:txBody>
      </p:sp>
    </p:spTree>
    <p:extLst>
      <p:ext uri="{BB962C8B-B14F-4D97-AF65-F5344CB8AC3E}">
        <p14:creationId xmlns:p14="http://schemas.microsoft.com/office/powerpoint/2010/main" val="70839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021B213-2CC5-4D69-8731-0A4DC858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4" y="1954039"/>
            <a:ext cx="10935399" cy="201254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59EDD70-98FE-4D22-BA1C-B89F536C2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4" y="4512230"/>
            <a:ext cx="10210418" cy="6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CA04979-DB81-4B7C-BFA9-26E3C5647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4" y="1690688"/>
            <a:ext cx="2009775" cy="9048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06075D9-AA3B-4726-A82F-DC762A77C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4" y="2748657"/>
            <a:ext cx="10173968" cy="186868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0E292F2-1C21-4E4F-AE1E-68D75C833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54" y="4733887"/>
            <a:ext cx="10160775" cy="18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E8ED847-4E0C-4428-A513-29643B29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3" y="1954039"/>
            <a:ext cx="10943895" cy="182100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840B70E-B701-46ED-83B1-860171A9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05" y="5263117"/>
            <a:ext cx="5439195" cy="61344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C1F23AC-F3F7-4010-96F3-AB1306E6A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53" y="3827879"/>
            <a:ext cx="4787440" cy="90351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FE234FE-737B-4536-AC97-197F31D9C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441" y="4038397"/>
            <a:ext cx="6060407" cy="5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C3D28021-5523-413A-9BFB-7234C3DE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3" y="1954039"/>
            <a:ext cx="10943895" cy="2054772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A4058AEB-B109-468B-9D7A-9D0367B1D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3" y="4787492"/>
            <a:ext cx="6476400" cy="8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6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4457670-CA1C-4FEF-A5EA-FA3E97BA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3" y="1954039"/>
            <a:ext cx="10943895" cy="200682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B94E739-498E-4201-B4DC-C567E2FF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3" y="4787492"/>
            <a:ext cx="3967189" cy="8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7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C38B376-692B-4377-A429-BA4378F8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3" y="2532732"/>
            <a:ext cx="10943895" cy="48864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53C8D22-EB6C-488E-9FAA-9FFC22B8F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3" y="1800645"/>
            <a:ext cx="10943895" cy="460214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CF80E48-D50B-411C-94D6-27A12AFB4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53" y="3322269"/>
            <a:ext cx="5022290" cy="6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027DB-211B-4444-8D8D-01BA1988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İfadelerini</a:t>
            </a:r>
            <a:r>
              <a:rPr lang="en-US" dirty="0"/>
              <a:t> </a:t>
            </a:r>
            <a:r>
              <a:rPr lang="en-US" dirty="0" err="1"/>
              <a:t>birleştirme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3585AB-41AA-419D-9CF5-EE1C9ED2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>
            <a:normAutofit/>
          </a:bodyPr>
          <a:lstStyle/>
          <a:p>
            <a:r>
              <a:rPr lang="en-US" sz="1800" dirty="0" err="1"/>
              <a:t>Liste</a:t>
            </a:r>
            <a:r>
              <a:rPr lang="en-US" sz="1800" dirty="0"/>
              <a:t> </a:t>
            </a:r>
            <a:r>
              <a:rPr lang="en-US" sz="1800" dirty="0" err="1"/>
              <a:t>içerisindeki</a:t>
            </a:r>
            <a:r>
              <a:rPr lang="en-US" sz="1800" dirty="0"/>
              <a:t> 50den </a:t>
            </a:r>
            <a:r>
              <a:rPr lang="en-US" sz="1800" dirty="0" err="1"/>
              <a:t>büyük</a:t>
            </a:r>
            <a:r>
              <a:rPr lang="en-US" sz="1800" dirty="0"/>
              <a:t> </a:t>
            </a:r>
            <a:r>
              <a:rPr lang="en-US" sz="1800" dirty="0" err="1"/>
              <a:t>sayıların</a:t>
            </a:r>
            <a:r>
              <a:rPr lang="en-US" sz="1800" dirty="0"/>
              <a:t> 5. </a:t>
            </a:r>
            <a:r>
              <a:rPr lang="en-US" sz="1800" dirty="0" err="1"/>
              <a:t>elemandan</a:t>
            </a:r>
            <a:r>
              <a:rPr lang="en-US" sz="1800" dirty="0"/>
              <a:t> 10. </a:t>
            </a:r>
            <a:r>
              <a:rPr lang="en-US" sz="1800" dirty="0" err="1"/>
              <a:t>elemana</a:t>
            </a:r>
            <a:r>
              <a:rPr lang="en-US" sz="1800" dirty="0"/>
              <a:t> </a:t>
            </a:r>
            <a:r>
              <a:rPr lang="en-US" sz="1800" dirty="0" err="1"/>
              <a:t>kadar</a:t>
            </a:r>
            <a:r>
              <a:rPr lang="en-US" sz="1800" dirty="0"/>
              <a:t> </a:t>
            </a:r>
            <a:r>
              <a:rPr lang="en-US" sz="1800" dirty="0" err="1"/>
              <a:t>olanlarını</a:t>
            </a:r>
            <a:r>
              <a:rPr lang="en-US" sz="1800" dirty="0"/>
              <a:t> </a:t>
            </a:r>
            <a:r>
              <a:rPr lang="en-US" sz="1800" dirty="0" err="1"/>
              <a:t>alan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sayıların</a:t>
            </a:r>
            <a:r>
              <a:rPr lang="en-US" sz="1800" dirty="0"/>
              <a:t> </a:t>
            </a:r>
            <a:r>
              <a:rPr lang="en-US" sz="1800" dirty="0" err="1"/>
              <a:t>karelerini</a:t>
            </a:r>
            <a:r>
              <a:rPr lang="en-US" sz="1800" dirty="0"/>
              <a:t> </a:t>
            </a:r>
            <a:r>
              <a:rPr lang="en-US" sz="1800" dirty="0" err="1"/>
              <a:t>küçükten</a:t>
            </a:r>
            <a:r>
              <a:rPr lang="en-US" sz="1800" dirty="0"/>
              <a:t> </a:t>
            </a:r>
            <a:r>
              <a:rPr lang="en-US" sz="1800" dirty="0" err="1"/>
              <a:t>büyüğe</a:t>
            </a:r>
            <a:r>
              <a:rPr lang="en-US" sz="1800" dirty="0"/>
              <a:t> </a:t>
            </a:r>
            <a:r>
              <a:rPr lang="en-US" sz="1800" dirty="0" err="1"/>
              <a:t>sıralayıp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string </a:t>
            </a:r>
            <a:r>
              <a:rPr lang="en-US" sz="1800" dirty="0" err="1"/>
              <a:t>dizisi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döndüren</a:t>
            </a:r>
            <a:r>
              <a:rPr lang="en-US" sz="1800" dirty="0"/>
              <a:t> </a:t>
            </a:r>
            <a:r>
              <a:rPr lang="en-US" sz="1800" dirty="0" err="1"/>
              <a:t>metot</a:t>
            </a:r>
            <a:endParaRPr lang="en-US" sz="18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F5F5790-BF93-4EAE-8E26-FABCACAB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44" y="4093697"/>
            <a:ext cx="4509173" cy="153056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F91B4EC-EF20-4373-9CBD-564356F5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644" y="2243268"/>
            <a:ext cx="4509173" cy="172788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FDAD9B6-8D51-4182-8195-2D4A7FA9F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644" y="5829196"/>
            <a:ext cx="3410747" cy="77293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F648A4B-5D76-4AE6-96EA-68D3ECD89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36" y="2243268"/>
            <a:ext cx="4517828" cy="43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6BE156-8D90-4CC0-96E2-FD5A7496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7DAD9E-52FB-44A7-9C5D-FA8FDA13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Integrated Query</a:t>
            </a:r>
          </a:p>
          <a:p>
            <a:pPr lvl="1"/>
            <a:r>
              <a:rPr lang="en-US" dirty="0" err="1"/>
              <a:t>Koleksiyonlar</a:t>
            </a:r>
            <a:endParaRPr lang="en-US" dirty="0"/>
          </a:p>
          <a:p>
            <a:pPr lvl="1"/>
            <a:r>
              <a:rPr lang="en-US" dirty="0" err="1"/>
              <a:t>Veritabanları</a:t>
            </a:r>
            <a:endParaRPr lang="en-US" dirty="0"/>
          </a:p>
          <a:p>
            <a:pPr lvl="1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87391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EBD887-DF94-4E68-B5BB-A3AC3BD8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>
            <a:normAutofit/>
          </a:bodyPr>
          <a:lstStyle/>
          <a:p>
            <a:r>
              <a:rPr lang="en-US" sz="1800" dirty="0" err="1"/>
              <a:t>Liste</a:t>
            </a:r>
            <a:r>
              <a:rPr lang="en-US" sz="1800" dirty="0"/>
              <a:t> </a:t>
            </a:r>
            <a:r>
              <a:rPr lang="en-US" sz="1800" dirty="0" err="1"/>
              <a:t>içerisindeki</a:t>
            </a:r>
            <a:r>
              <a:rPr lang="en-US" sz="1800" dirty="0"/>
              <a:t> 50den </a:t>
            </a:r>
            <a:r>
              <a:rPr lang="en-US" sz="1800" dirty="0" err="1"/>
              <a:t>büyük</a:t>
            </a:r>
            <a:r>
              <a:rPr lang="en-US" sz="1800" dirty="0"/>
              <a:t> </a:t>
            </a:r>
            <a:r>
              <a:rPr lang="en-US" sz="1800" dirty="0" err="1"/>
              <a:t>sayıların</a:t>
            </a:r>
            <a:r>
              <a:rPr lang="en-US" sz="1800" dirty="0"/>
              <a:t> 5. </a:t>
            </a:r>
            <a:r>
              <a:rPr lang="en-US" sz="1800" dirty="0" err="1"/>
              <a:t>elemandan</a:t>
            </a:r>
            <a:r>
              <a:rPr lang="en-US" sz="1800" dirty="0"/>
              <a:t> 10. </a:t>
            </a:r>
            <a:r>
              <a:rPr lang="en-US" sz="1800" dirty="0" err="1"/>
              <a:t>elemana</a:t>
            </a:r>
            <a:r>
              <a:rPr lang="en-US" sz="1800" dirty="0"/>
              <a:t> </a:t>
            </a:r>
            <a:r>
              <a:rPr lang="en-US" sz="1800" dirty="0" err="1"/>
              <a:t>kadar</a:t>
            </a:r>
            <a:r>
              <a:rPr lang="en-US" sz="1800" dirty="0"/>
              <a:t> </a:t>
            </a:r>
            <a:r>
              <a:rPr lang="en-US" sz="1800" dirty="0" err="1"/>
              <a:t>olanlarını</a:t>
            </a:r>
            <a:r>
              <a:rPr lang="en-US" sz="1800" dirty="0"/>
              <a:t> </a:t>
            </a:r>
            <a:r>
              <a:rPr lang="en-US" sz="1800" dirty="0" err="1"/>
              <a:t>alan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sayıların</a:t>
            </a:r>
            <a:r>
              <a:rPr lang="en-US" sz="1800" dirty="0"/>
              <a:t> </a:t>
            </a:r>
            <a:r>
              <a:rPr lang="en-US" sz="1800" dirty="0" err="1"/>
              <a:t>karelerini</a:t>
            </a:r>
            <a:r>
              <a:rPr lang="en-US" sz="1800" dirty="0"/>
              <a:t> </a:t>
            </a:r>
            <a:r>
              <a:rPr lang="en-US" sz="1800" dirty="0" err="1"/>
              <a:t>küçükten</a:t>
            </a:r>
            <a:r>
              <a:rPr lang="en-US" sz="1800" dirty="0"/>
              <a:t> </a:t>
            </a:r>
            <a:r>
              <a:rPr lang="en-US" sz="1800" dirty="0" err="1"/>
              <a:t>büyüğe</a:t>
            </a:r>
            <a:r>
              <a:rPr lang="en-US" sz="1800" dirty="0"/>
              <a:t> </a:t>
            </a:r>
            <a:r>
              <a:rPr lang="en-US" sz="1800" dirty="0" err="1"/>
              <a:t>sıralayıp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string </a:t>
            </a:r>
            <a:r>
              <a:rPr lang="en-US" sz="1800" dirty="0" err="1"/>
              <a:t>dizisi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döndüren</a:t>
            </a:r>
            <a:r>
              <a:rPr lang="en-US" sz="1800" dirty="0"/>
              <a:t> </a:t>
            </a:r>
            <a:r>
              <a:rPr lang="en-US" sz="1800" dirty="0" err="1"/>
              <a:t>metot</a:t>
            </a:r>
            <a:endParaRPr lang="en-US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65684DB-5532-4C2B-A7F6-2786AC3E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7" y="3057234"/>
            <a:ext cx="4509173" cy="15305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ECE735A-01F0-4C4A-9B92-963FD7E6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54" y="3215798"/>
            <a:ext cx="5214719" cy="12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8403CA-EB65-4BEA-8CA1-8FD935DD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3AEB31-7B58-4DD7-B288-88AAA64F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=&gt; </a:t>
            </a:r>
            <a:r>
              <a:rPr lang="en-US" dirty="0" err="1"/>
              <a:t>operatörü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parametreler</a:t>
            </a:r>
            <a:r>
              <a:rPr lang="en-US" dirty="0"/>
              <a:t>)=&gt;</a:t>
            </a:r>
            <a:r>
              <a:rPr lang="en-US" dirty="0" err="1"/>
              <a:t>ifade</a:t>
            </a:r>
            <a:endParaRPr lang="en-US" dirty="0"/>
          </a:p>
          <a:p>
            <a:r>
              <a:rPr lang="en-US" dirty="0" err="1"/>
              <a:t>Parametreler</a:t>
            </a:r>
            <a:r>
              <a:rPr lang="en-US" dirty="0"/>
              <a:t> =&gt; {</a:t>
            </a:r>
            <a:r>
              <a:rPr lang="en-US" dirty="0" err="1"/>
              <a:t>durumlar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298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E2ED07-4868-4348-BF00-9927DBE4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(</a:t>
            </a:r>
            <a:r>
              <a:rPr lang="en-US" dirty="0" err="1"/>
              <a:t>İfade</a:t>
            </a:r>
            <a:r>
              <a:rPr lang="en-US" dirty="0"/>
              <a:t>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6C14CD3-AB01-4E23-B0D5-19E17888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14" y="2496344"/>
            <a:ext cx="4076700" cy="30099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9136707-D1CC-4E92-A001-2CC334C47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53531"/>
            <a:ext cx="5057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4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E2ED07-4868-4348-BF00-9927DBE4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(</a:t>
            </a:r>
            <a:r>
              <a:rPr lang="en-US" dirty="0" err="1"/>
              <a:t>İfade</a:t>
            </a:r>
            <a:r>
              <a:rPr lang="en-US" dirty="0"/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DF593BF-5617-4196-9CA4-562AA656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9718"/>
            <a:ext cx="4953000" cy="2343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D9E6AD3-473F-43A2-A698-B9455985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02" y="2496344"/>
            <a:ext cx="4076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0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02FD37-9350-460B-8DAE-4C3E5684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(Durum)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D087C3-7333-41F7-80EF-89622D02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2252662"/>
            <a:ext cx="84296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9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ACC936-F41D-4C7E-9B0E-4444A9A1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5" y="4512231"/>
            <a:ext cx="3542765" cy="113924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EEDDD9C-388C-4695-BC3A-D6914CC93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5" y="1954038"/>
            <a:ext cx="10935399" cy="20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54516D2-8D50-4468-90B0-3AE462AC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5" y="1954039"/>
            <a:ext cx="10935399" cy="16296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3E5AC16-AA39-4381-B7E0-3DD9A7529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5" y="4512231"/>
            <a:ext cx="3452600" cy="9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698A880-E9CC-431D-B1D4-17F2A93D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5" y="1954039"/>
            <a:ext cx="10935399" cy="203698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03DF3F2-E940-4F0A-9402-C64F13728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4" y="4512231"/>
            <a:ext cx="3499529" cy="13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FAD5FA-BB17-4A1D-9C07-B57E84D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Koleksiyonlar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4701598-4DE4-4E60-AE17-D86A2A381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4" y="4512230"/>
            <a:ext cx="3503033" cy="105805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109B2C0-E1E2-4AEA-8E2B-50EA0EE20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4" y="1954039"/>
            <a:ext cx="10935399" cy="18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452</Words>
  <Application>Microsoft Macintosh PowerPoint</Application>
  <PresentationFormat>Widescreen</PresentationFormat>
  <Paragraphs>63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Univers</vt:lpstr>
      <vt:lpstr>GradientVTI</vt:lpstr>
      <vt:lpstr>Görsel Programlama</vt:lpstr>
      <vt:lpstr>Lambda İfadeleri</vt:lpstr>
      <vt:lpstr>Lambda İfadeleri (İfade)</vt:lpstr>
      <vt:lpstr>Lambda İfadeleri (İfade)</vt:lpstr>
      <vt:lpstr>Lambda İfadeleri (Durum)</vt:lpstr>
      <vt:lpstr>Lambda İfadeleri ve Koleksiyonlar</vt:lpstr>
      <vt:lpstr>Lambda İfadeleri ve Koleksiyonlar</vt:lpstr>
      <vt:lpstr>Lambda İfadeleri ve Koleksiyonlar</vt:lpstr>
      <vt:lpstr>Lambda İfadeleri ve Koleksiyonlar</vt:lpstr>
      <vt:lpstr>Lambda İfadeleri ve Koleksiyonlar</vt:lpstr>
      <vt:lpstr>Lambda İfadeleri ve Koleksiyonlar</vt:lpstr>
      <vt:lpstr>Lambda İfadeleri ve Koleksiyonlar</vt:lpstr>
      <vt:lpstr>Lambda İfadeleri ve Koleksiyonlar</vt:lpstr>
      <vt:lpstr>Lambda İfadeleri ve Koleksiyonlar</vt:lpstr>
      <vt:lpstr>Lambda İfadeleri ve Koleksiyonlar</vt:lpstr>
      <vt:lpstr>Lambda İfadelerini birleştirme</vt:lpstr>
      <vt:lpstr>LINQ</vt:lpstr>
      <vt:lpstr>LINQ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Programlama</dc:title>
  <dc:creator>Emir Öztürk</dc:creator>
  <cp:lastModifiedBy>Emir Öztürk</cp:lastModifiedBy>
  <cp:revision>42</cp:revision>
  <dcterms:created xsi:type="dcterms:W3CDTF">2020-07-15T09:19:54Z</dcterms:created>
  <dcterms:modified xsi:type="dcterms:W3CDTF">2020-07-22T15:14:54Z</dcterms:modified>
</cp:coreProperties>
</file>