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7891"/>
  </p:normalViewPr>
  <p:slideViewPr>
    <p:cSldViewPr snapToGrid="0">
      <p:cViewPr varScale="1">
        <p:scale>
          <a:sx n="112" d="100"/>
          <a:sy n="112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768CE-963E-2F41-A4ED-4D3385DD5490}" type="datetimeFigureOut">
              <a:rPr lang="tr-TR" smtClean="0"/>
              <a:t>14.12.2020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2F564-7E90-0A41-85F4-A35CFA3886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962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66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File sınıfında statik metotlar bulunmaktadır. </a:t>
            </a:r>
          </a:p>
          <a:p>
            <a:r>
              <a:rPr lang="tr-TR" dirty="0"/>
              <a:t>Bu metotlardan bazıları sıralı dosyaların okunması veya yazılması için kullanılabilirken bazıları ise dosyanın bulunurluğu, ismi, yolu gibi işletim sisteminden elde edilebilecek bilgilere ulaşabilmektedir.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747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Create</a:t>
            </a:r>
            <a:r>
              <a:rPr lang="tr-TR" dirty="0"/>
              <a:t> dosya oluşturmak için kullanılır.</a:t>
            </a:r>
          </a:p>
          <a:p>
            <a:r>
              <a:rPr lang="tr-TR" dirty="0" err="1"/>
              <a:t>Delete</a:t>
            </a:r>
            <a:r>
              <a:rPr lang="tr-TR" dirty="0"/>
              <a:t> dosya silmek için kullanılır. </a:t>
            </a:r>
          </a:p>
          <a:p>
            <a:r>
              <a:rPr lang="tr-TR" dirty="0" err="1"/>
              <a:t>Exists</a:t>
            </a:r>
            <a:r>
              <a:rPr lang="tr-TR" dirty="0"/>
              <a:t> bir dosyanın var olup olmadığını </a:t>
            </a:r>
            <a:r>
              <a:rPr lang="tr-TR" dirty="0" err="1"/>
              <a:t>bool</a:t>
            </a:r>
            <a:r>
              <a:rPr lang="tr-TR" dirty="0"/>
              <a:t> olarak döndürür.</a:t>
            </a:r>
          </a:p>
          <a:p>
            <a:r>
              <a:rPr lang="tr-TR" dirty="0" err="1"/>
              <a:t>Move</a:t>
            </a:r>
            <a:r>
              <a:rPr lang="tr-TR" dirty="0"/>
              <a:t> dosya taşıma, </a:t>
            </a:r>
            <a:r>
              <a:rPr lang="tr-TR" dirty="0" err="1"/>
              <a:t>Copy</a:t>
            </a:r>
            <a:r>
              <a:rPr lang="tr-TR" dirty="0"/>
              <a:t> dosya kopyalama ve </a:t>
            </a:r>
            <a:r>
              <a:rPr lang="tr-TR" dirty="0" err="1"/>
              <a:t>Replace</a:t>
            </a:r>
            <a:r>
              <a:rPr lang="tr-TR" dirty="0"/>
              <a:t> bir dosyayı başka bir dosya ile değiştirmek için kullanılır.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4550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ReadAllBytes</a:t>
            </a:r>
            <a:r>
              <a:rPr lang="tr-TR" dirty="0"/>
              <a:t> metodu bir dosya içerisindeki tüm veriyi bir </a:t>
            </a:r>
            <a:r>
              <a:rPr lang="tr-TR" dirty="0" err="1"/>
              <a:t>byte</a:t>
            </a:r>
            <a:r>
              <a:rPr lang="tr-TR" dirty="0"/>
              <a:t>[] halinde okur.</a:t>
            </a:r>
          </a:p>
          <a:p>
            <a:r>
              <a:rPr lang="tr-TR" dirty="0" err="1"/>
              <a:t>ReadAllLines</a:t>
            </a:r>
            <a:r>
              <a:rPr lang="tr-TR" dirty="0"/>
              <a:t> veriyi satırlar halinde okur ve </a:t>
            </a:r>
            <a:r>
              <a:rPr lang="tr-TR" dirty="0" err="1"/>
              <a:t>string</a:t>
            </a:r>
            <a:r>
              <a:rPr lang="tr-TR" dirty="0"/>
              <a:t> dizisi olarak döndürür. </a:t>
            </a:r>
          </a:p>
          <a:p>
            <a:r>
              <a:rPr lang="tr-TR" dirty="0" err="1"/>
              <a:t>ReadAllText</a:t>
            </a:r>
            <a:r>
              <a:rPr lang="tr-TR" dirty="0"/>
              <a:t> ise tüm veriyi </a:t>
            </a:r>
            <a:r>
              <a:rPr lang="tr-TR" dirty="0" err="1"/>
              <a:t>string</a:t>
            </a:r>
            <a:r>
              <a:rPr lang="tr-TR" dirty="0"/>
              <a:t> olarak okur.</a:t>
            </a:r>
          </a:p>
          <a:p>
            <a:r>
              <a:rPr lang="tr-TR" dirty="0" err="1"/>
              <a:t>WriteAllBytes</a:t>
            </a:r>
            <a:r>
              <a:rPr lang="tr-TR" dirty="0"/>
              <a:t> parametre olarak aldığı bir </a:t>
            </a:r>
            <a:r>
              <a:rPr lang="tr-TR" dirty="0" err="1"/>
              <a:t>byte</a:t>
            </a:r>
            <a:r>
              <a:rPr lang="tr-TR" dirty="0"/>
              <a:t> dizisini dosyaya yazar.</a:t>
            </a:r>
          </a:p>
          <a:p>
            <a:r>
              <a:rPr lang="tr-TR" dirty="0" err="1"/>
              <a:t>WriteAllLines</a:t>
            </a:r>
            <a:r>
              <a:rPr lang="tr-TR" dirty="0"/>
              <a:t> parametre olarak aldığı bir dizi veya listeyi dosyaya satır satır yazar.</a:t>
            </a:r>
          </a:p>
          <a:p>
            <a:r>
              <a:rPr lang="tr-TR" dirty="0" err="1"/>
              <a:t>WriteAllText</a:t>
            </a:r>
            <a:r>
              <a:rPr lang="tr-TR" dirty="0"/>
              <a:t> ise </a:t>
            </a:r>
            <a:r>
              <a:rPr lang="tr-TR" dirty="0" err="1"/>
              <a:t>string</a:t>
            </a:r>
            <a:r>
              <a:rPr lang="tr-TR" dirty="0"/>
              <a:t> bir ifadeyi dosya içerisine yazar.</a:t>
            </a:r>
          </a:p>
          <a:p>
            <a:r>
              <a:rPr lang="tr-TR" dirty="0" err="1"/>
              <a:t>Append</a:t>
            </a:r>
            <a:r>
              <a:rPr lang="tr-TR" dirty="0"/>
              <a:t> ile olan metotlar ise bu işlemleri mevcut dosyanın içeriğini silmeden gerçekleştirir.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324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GetCurrentDirectory</a:t>
            </a:r>
            <a:r>
              <a:rPr lang="tr-TR" dirty="0"/>
              <a:t> ile bulunulan dizin elde edilir.</a:t>
            </a:r>
          </a:p>
          <a:p>
            <a:r>
              <a:rPr lang="tr-TR" dirty="0" err="1"/>
              <a:t>CreateDirectory</a:t>
            </a:r>
            <a:r>
              <a:rPr lang="tr-TR" dirty="0"/>
              <a:t> dizin oluşturmak için kullanılır.</a:t>
            </a:r>
          </a:p>
          <a:p>
            <a:r>
              <a:rPr lang="tr-TR" dirty="0" err="1"/>
              <a:t>Delete</a:t>
            </a:r>
            <a:r>
              <a:rPr lang="tr-TR" dirty="0"/>
              <a:t> bir dizini silmek için kullanılır.</a:t>
            </a:r>
          </a:p>
          <a:p>
            <a:r>
              <a:rPr lang="tr-TR" dirty="0" err="1"/>
              <a:t>GetDirectories</a:t>
            </a:r>
            <a:r>
              <a:rPr lang="tr-TR" dirty="0"/>
              <a:t> verilen bir dizindeki tüm dizinleri verir, </a:t>
            </a:r>
          </a:p>
          <a:p>
            <a:r>
              <a:rPr lang="tr-TR" dirty="0" err="1"/>
              <a:t>GetFiles</a:t>
            </a:r>
            <a:r>
              <a:rPr lang="tr-TR" dirty="0"/>
              <a:t> ise bir dizindeki tüm dosyaları verir. </a:t>
            </a:r>
          </a:p>
          <a:p>
            <a:r>
              <a:rPr lang="tr-TR" dirty="0"/>
              <a:t>Aynı şekilde </a:t>
            </a:r>
            <a:r>
              <a:rPr lang="tr-TR" dirty="0" err="1"/>
              <a:t>Exists</a:t>
            </a:r>
            <a:r>
              <a:rPr lang="tr-TR" dirty="0"/>
              <a:t> metodu bir dizinin bulunup bulunmadığını sorgular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944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Path.Combine</a:t>
            </a:r>
            <a:r>
              <a:rPr lang="tr-TR" dirty="0"/>
              <a:t> "</a:t>
            </a:r>
            <a:r>
              <a:rPr lang="tr-TR" dirty="0" err="1"/>
              <a:t>path</a:t>
            </a:r>
            <a:r>
              <a:rPr lang="tr-TR" dirty="0"/>
              <a:t>"+"\"+"path2" gibi işlemler yerine birleştirme işlemini gerçekleştirir.</a:t>
            </a:r>
          </a:p>
          <a:p>
            <a:r>
              <a:rPr lang="tr-TR" dirty="0" err="1"/>
              <a:t>GetFullpath</a:t>
            </a:r>
            <a:r>
              <a:rPr lang="tr-TR" dirty="0"/>
              <a:t> verilen dosya isminin tam dosya yolunu verir.</a:t>
            </a:r>
          </a:p>
          <a:p>
            <a:r>
              <a:rPr lang="tr-TR" dirty="0" err="1"/>
              <a:t>GetFileName</a:t>
            </a:r>
            <a:r>
              <a:rPr lang="tr-TR" dirty="0"/>
              <a:t> dosya yolu ile verilmiş bir dosyanın uzantısı ile birlikte adını verir.</a:t>
            </a:r>
          </a:p>
          <a:p>
            <a:r>
              <a:rPr lang="tr-TR" dirty="0" err="1"/>
              <a:t>GetFileNameWithoutExtension</a:t>
            </a:r>
            <a:r>
              <a:rPr lang="tr-TR" dirty="0"/>
              <a:t> dosyanın uzantı hariç adını verir.</a:t>
            </a:r>
          </a:p>
          <a:p>
            <a:r>
              <a:rPr lang="tr-TR" dirty="0" err="1"/>
              <a:t>GetExtension</a:t>
            </a:r>
            <a:r>
              <a:rPr lang="tr-TR" dirty="0"/>
              <a:t> ise </a:t>
            </a:r>
            <a:r>
              <a:rPr lang="tr-TR"/>
              <a:t>dosya uzantısını elde eder.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05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Dosyalar saklama türüne göre </a:t>
            </a:r>
            <a:r>
              <a:rPr lang="tr-TR" dirty="0" err="1"/>
              <a:t>binary</a:t>
            </a:r>
            <a:r>
              <a:rPr lang="tr-TR" dirty="0"/>
              <a:t> veya </a:t>
            </a:r>
            <a:r>
              <a:rPr lang="tr-TR" dirty="0" err="1"/>
              <a:t>text</a:t>
            </a:r>
            <a:r>
              <a:rPr lang="tr-TR" dirty="0"/>
              <a:t> olarak ikiye ayrılabilirler. Çalıştırılabilir dosyalar ve kütüphaneler </a:t>
            </a:r>
            <a:r>
              <a:rPr lang="tr-TR" dirty="0" err="1"/>
              <a:t>binary</a:t>
            </a:r>
            <a:r>
              <a:rPr lang="tr-TR" dirty="0"/>
              <a:t> dosyalara örnek verilebilirken, </a:t>
            </a:r>
            <a:r>
              <a:rPr lang="tr-TR" dirty="0" err="1"/>
              <a:t>text</a:t>
            </a:r>
            <a:r>
              <a:rPr lang="tr-TR" dirty="0"/>
              <a:t> dosyalar içeriğini bir metin halinde saklarlar.</a:t>
            </a:r>
          </a:p>
          <a:p>
            <a:r>
              <a:rPr lang="tr-TR" dirty="0" err="1"/>
              <a:t>Text</a:t>
            </a:r>
            <a:r>
              <a:rPr lang="tr-TR" dirty="0"/>
              <a:t> bir dosyanın içerisinde 65,66 ve 67 değerlerini yazdığımızda dosya içerisinde 6 </a:t>
            </a:r>
            <a:r>
              <a:rPr lang="tr-TR" dirty="0" err="1"/>
              <a:t>byte</a:t>
            </a:r>
            <a:r>
              <a:rPr lang="tr-TR" dirty="0"/>
              <a:t> 656667 değerleri gözükürken, </a:t>
            </a:r>
            <a:r>
              <a:rPr lang="tr-TR" dirty="0" err="1"/>
              <a:t>binary</a:t>
            </a:r>
            <a:r>
              <a:rPr lang="tr-TR" dirty="0"/>
              <a:t> bir dosyaya 65,66 ve 67 </a:t>
            </a:r>
            <a:r>
              <a:rPr lang="tr-TR" dirty="0" err="1"/>
              <a:t>byte’larını</a:t>
            </a:r>
            <a:r>
              <a:rPr lang="tr-TR" dirty="0"/>
              <a:t> yazdığımızda dosya içerisinde ABC karakterleri gözükecektir.</a:t>
            </a:r>
          </a:p>
          <a:p>
            <a:r>
              <a:rPr lang="tr-TR" dirty="0"/>
              <a:t>Dosyaların diskte saklanmasına göre sıralı veya </a:t>
            </a:r>
            <a:r>
              <a:rPr lang="tr-TR" dirty="0" err="1"/>
              <a:t>random</a:t>
            </a:r>
            <a:r>
              <a:rPr lang="tr-TR" dirty="0"/>
              <a:t> olarak ayrımı da mümkündür. Sıralı dosyalar belirli bir kayıt uzunluğuna sahip değildir ve bu sebeple kayıtlar okunurken aradaki bir kayda erişmek için tüm kayıtların sırayla okunması gerekmektedir.</a:t>
            </a:r>
          </a:p>
          <a:p>
            <a:r>
              <a:rPr lang="tr-TR" dirty="0" err="1"/>
              <a:t>Random</a:t>
            </a:r>
            <a:r>
              <a:rPr lang="tr-TR" dirty="0"/>
              <a:t> dosyalarda ise her kaydın bir uzunluğu bulunmakta ve kayıtlar genellikle bir anahtar ile dosyaya yerleştirilmektedir. Bu sayede kayıtlara erişim hızlı olmakla beraber kapladığı alan sıralı dosyaya göre daha fazla olacaktır.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39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Dosyalama işlemleri için .</a:t>
            </a:r>
            <a:r>
              <a:rPr lang="tr-TR" dirty="0" err="1"/>
              <a:t>net’te</a:t>
            </a:r>
            <a:r>
              <a:rPr lang="tr-TR" dirty="0"/>
              <a:t> </a:t>
            </a:r>
            <a:r>
              <a:rPr lang="tr-TR" dirty="0" err="1"/>
              <a:t>System.IO</a:t>
            </a:r>
            <a:r>
              <a:rPr lang="tr-TR" dirty="0"/>
              <a:t> isim uzayı kullanılmaktadır. Dosyayı açıp bir akış olarak okumak için </a:t>
            </a:r>
            <a:r>
              <a:rPr lang="tr-TR" dirty="0" err="1"/>
              <a:t>FileStream</a:t>
            </a:r>
            <a:r>
              <a:rPr lang="tr-TR" dirty="0"/>
              <a:t> sınıfı kullanılır. Bu akışı kontrol etmek içinse </a:t>
            </a:r>
            <a:r>
              <a:rPr lang="tr-TR" dirty="0" err="1"/>
              <a:t>StreamReader</a:t>
            </a:r>
            <a:r>
              <a:rPr lang="tr-TR" dirty="0"/>
              <a:t>/Writer ve </a:t>
            </a:r>
            <a:r>
              <a:rPr lang="tr-TR" dirty="0" err="1"/>
              <a:t>BinaryReader</a:t>
            </a:r>
            <a:r>
              <a:rPr lang="tr-TR" dirty="0"/>
              <a:t>/Writer kullanılabilir. </a:t>
            </a:r>
            <a:r>
              <a:rPr lang="tr-TR" dirty="0" err="1"/>
              <a:t>StreamReader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işlem metotlarını içerirken </a:t>
            </a:r>
            <a:r>
              <a:rPr lang="tr-TR" dirty="0" err="1"/>
              <a:t>BinaryReader</a:t>
            </a:r>
            <a:r>
              <a:rPr lang="tr-TR" dirty="0"/>
              <a:t> ikili işlem metotlarını içerir. Bir dosyaya toplu işlemler yapmak için ya da dosya oluşturma silme gibi işletim sistemi üzerinde işlemler için File sınıfı kullanılabilir. </a:t>
            </a:r>
            <a:r>
              <a:rPr lang="tr-TR" dirty="0" err="1"/>
              <a:t>Path</a:t>
            </a:r>
            <a:r>
              <a:rPr lang="tr-TR" dirty="0"/>
              <a:t> ve Directory sınıfları ise klasörler (dizinler) ile ilgili işlemler için kullanılmaktadır.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84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2004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Length</a:t>
            </a:r>
            <a:r>
              <a:rPr lang="tr-TR" dirty="0"/>
              <a:t> dosya boyutunu verirken, </a:t>
            </a:r>
            <a:r>
              <a:rPr lang="tr-TR" dirty="0" err="1"/>
              <a:t>position</a:t>
            </a:r>
            <a:r>
              <a:rPr lang="tr-TR" dirty="0"/>
              <a:t> dosyanın o an bulunulan konumunu verir.</a:t>
            </a:r>
          </a:p>
          <a:p>
            <a:r>
              <a:rPr lang="tr-TR" dirty="0"/>
              <a:t>Write belirli boyutta </a:t>
            </a:r>
            <a:r>
              <a:rPr lang="tr-TR" dirty="0" err="1"/>
              <a:t>byte</a:t>
            </a:r>
            <a:r>
              <a:rPr lang="tr-TR" dirty="0"/>
              <a:t>[] dizisini dosyaya yazmak için kullanılır. </a:t>
            </a:r>
          </a:p>
          <a:p>
            <a:r>
              <a:rPr lang="tr-TR" dirty="0" err="1"/>
              <a:t>Seek</a:t>
            </a:r>
            <a:r>
              <a:rPr lang="tr-TR" dirty="0"/>
              <a:t> metodu ile dosyanın içerisinde dosya işaretçisinin bulunduğu yeri değiştirmeden göz atma işlemi gerçekleştirilir.</a:t>
            </a:r>
          </a:p>
          <a:p>
            <a:r>
              <a:rPr lang="tr-TR" dirty="0"/>
              <a:t>Can ile başlayan metotlar dosyada bu işlemlerin yapılıp yapılamayacağını </a:t>
            </a:r>
            <a:r>
              <a:rPr lang="tr-TR" dirty="0" err="1"/>
              <a:t>bool</a:t>
            </a:r>
            <a:r>
              <a:rPr lang="tr-TR" dirty="0"/>
              <a:t> olarak döndürür.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04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Streamreader</a:t>
            </a:r>
            <a:r>
              <a:rPr lang="tr-TR" dirty="0"/>
              <a:t> yapıcı içerisinde </a:t>
            </a:r>
            <a:r>
              <a:rPr lang="tr-TR" dirty="0" err="1"/>
              <a:t>stream</a:t>
            </a:r>
            <a:r>
              <a:rPr lang="tr-TR" dirty="0"/>
              <a:t> parametresi alır ve aldığı </a:t>
            </a:r>
            <a:r>
              <a:rPr lang="tr-TR" dirty="0" err="1"/>
              <a:t>stream</a:t>
            </a:r>
            <a:r>
              <a:rPr lang="tr-TR" dirty="0"/>
              <a:t> üzerinde okuma işlemleri gerçekleştirilir.</a:t>
            </a:r>
          </a:p>
          <a:p>
            <a:r>
              <a:rPr lang="tr-TR" dirty="0" err="1"/>
              <a:t>ReadToEnd</a:t>
            </a:r>
            <a:r>
              <a:rPr lang="tr-TR" dirty="0"/>
              <a:t>() tüm dosyayı bir </a:t>
            </a:r>
            <a:r>
              <a:rPr lang="tr-TR" dirty="0" err="1"/>
              <a:t>string</a:t>
            </a:r>
            <a:r>
              <a:rPr lang="tr-TR" dirty="0"/>
              <a:t> olarak okur.</a:t>
            </a:r>
          </a:p>
          <a:p>
            <a:r>
              <a:rPr lang="tr-TR" dirty="0" err="1"/>
              <a:t>ReadLine</a:t>
            </a:r>
            <a:r>
              <a:rPr lang="tr-TR" dirty="0"/>
              <a:t>() dosyadan bir satır okur.</a:t>
            </a:r>
          </a:p>
          <a:p>
            <a:r>
              <a:rPr lang="tr-TR" dirty="0" err="1"/>
              <a:t>ReadBlock</a:t>
            </a:r>
            <a:r>
              <a:rPr lang="tr-TR" dirty="0"/>
              <a:t> ise belirli boyutta bir </a:t>
            </a:r>
            <a:r>
              <a:rPr lang="tr-TR" dirty="0" err="1"/>
              <a:t>char</a:t>
            </a:r>
            <a:r>
              <a:rPr lang="tr-TR" dirty="0"/>
              <a:t> dizisini dosyadan okur.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29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StreamReader’da</a:t>
            </a:r>
            <a:r>
              <a:rPr lang="tr-TR" dirty="0"/>
              <a:t> olduğu gibi </a:t>
            </a:r>
            <a:r>
              <a:rPr lang="tr-TR" dirty="0" err="1"/>
              <a:t>StreamWriter</a:t>
            </a:r>
            <a:r>
              <a:rPr lang="tr-TR" dirty="0"/>
              <a:t> da parametre olarak bir </a:t>
            </a:r>
            <a:r>
              <a:rPr lang="tr-TR" dirty="0" err="1"/>
              <a:t>stream</a:t>
            </a:r>
            <a:r>
              <a:rPr lang="tr-TR" dirty="0"/>
              <a:t> alır ve bu </a:t>
            </a:r>
            <a:r>
              <a:rPr lang="tr-TR" dirty="0" err="1"/>
              <a:t>stream</a:t>
            </a:r>
            <a:r>
              <a:rPr lang="tr-TR" dirty="0"/>
              <a:t> üzerinde yazma işlemleri gerçekleştirir.</a:t>
            </a:r>
          </a:p>
          <a:p>
            <a:r>
              <a:rPr lang="tr-TR" dirty="0"/>
              <a:t>Write metodu verilen değeri dosyaya yazar. </a:t>
            </a:r>
            <a:r>
              <a:rPr lang="tr-TR" dirty="0" err="1"/>
              <a:t>WriteLine</a:t>
            </a:r>
            <a:r>
              <a:rPr lang="tr-TR" dirty="0"/>
              <a:t> bir satırı </a:t>
            </a:r>
            <a:r>
              <a:rPr lang="tr-TR" dirty="0" err="1"/>
              <a:t>string</a:t>
            </a:r>
            <a:r>
              <a:rPr lang="tr-TR" dirty="0"/>
              <a:t> olarak dosyaya yazar.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155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BinaryReader</a:t>
            </a:r>
            <a:r>
              <a:rPr lang="tr-TR" dirty="0"/>
              <a:t>, </a:t>
            </a:r>
            <a:r>
              <a:rPr lang="tr-TR" dirty="0" err="1"/>
              <a:t>StreamReader</a:t>
            </a:r>
            <a:r>
              <a:rPr lang="tr-TR" dirty="0"/>
              <a:t> ve </a:t>
            </a:r>
            <a:r>
              <a:rPr lang="tr-TR" dirty="0" err="1"/>
              <a:t>StreamWriter</a:t>
            </a:r>
            <a:r>
              <a:rPr lang="tr-TR" dirty="0"/>
              <a:t> sınıfları gibi </a:t>
            </a:r>
            <a:r>
              <a:rPr lang="tr-TR" dirty="0" err="1"/>
              <a:t>stream’ler</a:t>
            </a:r>
            <a:r>
              <a:rPr lang="tr-TR" dirty="0"/>
              <a:t> üzerinde çalışır. </a:t>
            </a:r>
          </a:p>
          <a:p>
            <a:r>
              <a:rPr lang="tr-TR" dirty="0" err="1"/>
              <a:t>StreamReader’dan</a:t>
            </a:r>
            <a:r>
              <a:rPr lang="tr-TR" dirty="0"/>
              <a:t> farklı olarak </a:t>
            </a:r>
            <a:r>
              <a:rPr lang="tr-TR" dirty="0" err="1"/>
              <a:t>BinaryReader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dosyalar üzerinde işlem yapmak için kullanılırlar.</a:t>
            </a:r>
          </a:p>
          <a:p>
            <a:r>
              <a:rPr lang="tr-TR" dirty="0" err="1"/>
              <a:t>ReadByte</a:t>
            </a:r>
            <a:r>
              <a:rPr lang="tr-TR" dirty="0"/>
              <a:t> bir </a:t>
            </a:r>
            <a:r>
              <a:rPr lang="tr-TR" dirty="0" err="1"/>
              <a:t>byte</a:t>
            </a:r>
            <a:r>
              <a:rPr lang="tr-TR" dirty="0"/>
              <a:t> okur, </a:t>
            </a:r>
            <a:r>
              <a:rPr lang="tr-TR" dirty="0" err="1"/>
              <a:t>ReadBytes</a:t>
            </a:r>
            <a:r>
              <a:rPr lang="tr-TR" dirty="0"/>
              <a:t> ise verilen bir </a:t>
            </a:r>
            <a:r>
              <a:rPr lang="tr-TR" dirty="0" err="1"/>
              <a:t>buffer</a:t>
            </a:r>
            <a:r>
              <a:rPr lang="tr-TR" dirty="0"/>
              <a:t> boyutu kadar </a:t>
            </a:r>
            <a:r>
              <a:rPr lang="tr-TR" dirty="0" err="1"/>
              <a:t>byte</a:t>
            </a:r>
            <a:r>
              <a:rPr lang="tr-TR" dirty="0"/>
              <a:t> okur.</a:t>
            </a:r>
          </a:p>
          <a:p>
            <a:r>
              <a:rPr lang="tr-TR" dirty="0" err="1"/>
              <a:t>ReadChar</a:t>
            </a:r>
            <a:r>
              <a:rPr lang="tr-TR" dirty="0"/>
              <a:t> ise dosyadan bir karakter okur.</a:t>
            </a:r>
          </a:p>
          <a:p>
            <a:r>
              <a:rPr lang="tr-TR" dirty="0"/>
              <a:t>Değişken türüne göre farklı </a:t>
            </a:r>
            <a:r>
              <a:rPr lang="tr-TR" dirty="0" err="1"/>
              <a:t>read</a:t>
            </a:r>
            <a:r>
              <a:rPr lang="tr-TR" dirty="0"/>
              <a:t> metotları bulunmaktadır.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173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Write da aynı şekilde birden fazla değişken için kullanılabilmektedir. İkili yazma işlemi gerçekleştirir.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F564-7E90-0A41-85F4-A35CFA3886B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97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2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60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0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6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2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3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6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7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1D058-3653-4497-9885-91DE6B95F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61" r="-1" b="150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BB2C542-FD08-44E5-8B67-65F6248C4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Görsel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Programlama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04A8900-2647-4493-99B7-DC0047757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Dosyalama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Path, File, Directory </a:t>
            </a:r>
            <a:r>
              <a:rPr lang="en-US" dirty="0" err="1">
                <a:solidFill>
                  <a:schemeClr val="bg1"/>
                </a:solidFill>
              </a:rPr>
              <a:t>sınıfları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9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E8C55C-4BAB-44CB-9484-18573C24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4D4EEA-0F6C-4F73-B2BC-100CF970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Statik</a:t>
            </a:r>
            <a:endParaRPr lang="en-US" dirty="0"/>
          </a:p>
          <a:p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dosyalar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metotlar</a:t>
            </a:r>
            <a:endParaRPr lang="en-US" dirty="0"/>
          </a:p>
          <a:p>
            <a:r>
              <a:rPr lang="en-US" dirty="0" err="1"/>
              <a:t>Dosyanın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sistemindeki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metotlar</a:t>
            </a:r>
            <a:endParaRPr lang="en-US" dirty="0"/>
          </a:p>
          <a:p>
            <a:r>
              <a:rPr lang="en-US" dirty="0" err="1"/>
              <a:t>Dosyanın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metotlar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8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1E2A93-00DB-4D42-B830-0A5F8CE7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402A43-3BD7-4252-AD3D-4FF54003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endParaRPr lang="en-US" dirty="0"/>
          </a:p>
          <a:p>
            <a:pPr lvl="1"/>
            <a:r>
              <a:rPr lang="en-US" dirty="0"/>
              <a:t>Create()</a:t>
            </a:r>
          </a:p>
          <a:p>
            <a:pPr lvl="1"/>
            <a:r>
              <a:rPr lang="en-US" dirty="0"/>
              <a:t>Delete()</a:t>
            </a:r>
          </a:p>
          <a:p>
            <a:pPr lvl="1"/>
            <a:r>
              <a:rPr lang="en-US" dirty="0"/>
              <a:t>Exists()</a:t>
            </a:r>
          </a:p>
          <a:p>
            <a:pPr lvl="1"/>
            <a:r>
              <a:rPr lang="en-US" dirty="0"/>
              <a:t>Move()</a:t>
            </a:r>
          </a:p>
          <a:p>
            <a:pPr lvl="1"/>
            <a:r>
              <a:rPr lang="en-US" dirty="0"/>
              <a:t>Copy()</a:t>
            </a:r>
          </a:p>
          <a:p>
            <a:pPr lvl="1"/>
            <a:r>
              <a:rPr lang="en-US" dirty="0"/>
              <a:t>Replace()</a:t>
            </a:r>
          </a:p>
        </p:txBody>
      </p:sp>
    </p:spTree>
    <p:extLst>
      <p:ext uri="{BB962C8B-B14F-4D97-AF65-F5344CB8AC3E}">
        <p14:creationId xmlns:p14="http://schemas.microsoft.com/office/powerpoint/2010/main" val="320847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0A7E88-D675-4C1B-93D7-8B984A9B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C3D10E-65DD-4C6F-8A48-036AE276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Okuma </a:t>
            </a:r>
            <a:r>
              <a:rPr lang="en-US" dirty="0" err="1"/>
              <a:t>Metotları</a:t>
            </a:r>
            <a:endParaRPr lang="en-US" dirty="0"/>
          </a:p>
          <a:p>
            <a:pPr lvl="1"/>
            <a:r>
              <a:rPr lang="en-US" dirty="0" err="1"/>
              <a:t>ReadAllBytes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ReadAllLines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ReadAllText</a:t>
            </a:r>
            <a:r>
              <a:rPr lang="en-US" dirty="0"/>
              <a:t>()</a:t>
            </a:r>
          </a:p>
          <a:p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Metotları</a:t>
            </a:r>
            <a:endParaRPr lang="en-US" dirty="0"/>
          </a:p>
          <a:p>
            <a:pPr lvl="1"/>
            <a:r>
              <a:rPr lang="en-US" dirty="0" err="1"/>
              <a:t>WriteAllBytes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WriteAllLines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WriteAllText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AppendAllBytes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AppendAllLines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AppendAllText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632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75D3A9-2EC8-4211-A4C6-2242B731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9F0034-291F-4C5B-B8F9-FAE1614F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CreateDirectory</a:t>
            </a:r>
            <a:r>
              <a:rPr lang="en-US" dirty="0"/>
              <a:t>()</a:t>
            </a:r>
          </a:p>
          <a:p>
            <a:r>
              <a:rPr lang="en-US" dirty="0" err="1"/>
              <a:t>GetFiles</a:t>
            </a:r>
            <a:r>
              <a:rPr lang="en-US" dirty="0"/>
              <a:t>()</a:t>
            </a:r>
          </a:p>
          <a:p>
            <a:r>
              <a:rPr lang="en-US" dirty="0" err="1"/>
              <a:t>GetDirectories</a:t>
            </a:r>
            <a:r>
              <a:rPr lang="en-US" dirty="0"/>
              <a:t>()</a:t>
            </a:r>
          </a:p>
          <a:p>
            <a:r>
              <a:rPr lang="en-US" dirty="0" err="1"/>
              <a:t>GetCurrentDirectory</a:t>
            </a:r>
            <a:r>
              <a:rPr lang="en-US" dirty="0"/>
              <a:t>()</a:t>
            </a:r>
          </a:p>
          <a:p>
            <a:r>
              <a:rPr lang="en-US" dirty="0"/>
              <a:t>Delete()</a:t>
            </a:r>
          </a:p>
          <a:p>
            <a:r>
              <a:rPr lang="en-US" dirty="0"/>
              <a:t>Exists()</a:t>
            </a:r>
          </a:p>
        </p:txBody>
      </p:sp>
    </p:spTree>
    <p:extLst>
      <p:ext uri="{BB962C8B-B14F-4D97-AF65-F5344CB8AC3E}">
        <p14:creationId xmlns:p14="http://schemas.microsoft.com/office/powerpoint/2010/main" val="187616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51AC93-E65E-4246-9781-09576D7B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B3E826-9A25-4320-988B-93DE68516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Combine()</a:t>
            </a:r>
          </a:p>
          <a:p>
            <a:r>
              <a:rPr lang="en-US" dirty="0" err="1"/>
              <a:t>GetFullPath</a:t>
            </a:r>
            <a:r>
              <a:rPr lang="en-US" dirty="0"/>
              <a:t>()</a:t>
            </a:r>
          </a:p>
          <a:p>
            <a:r>
              <a:rPr lang="en-US" dirty="0" err="1"/>
              <a:t>GetFileName</a:t>
            </a:r>
            <a:r>
              <a:rPr lang="en-US" dirty="0"/>
              <a:t>()</a:t>
            </a:r>
          </a:p>
          <a:p>
            <a:r>
              <a:rPr lang="en-US" dirty="0" err="1"/>
              <a:t>GetFileNameWithoutExtension</a:t>
            </a:r>
            <a:r>
              <a:rPr lang="en-US" dirty="0"/>
              <a:t>()</a:t>
            </a:r>
          </a:p>
          <a:p>
            <a:r>
              <a:rPr lang="en-US" dirty="0" err="1"/>
              <a:t>GetExtension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5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DBF67D-980A-49D5-9BC7-F188EE4F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Dosya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E141D8-C8D6-49BD-A6F5-899BF2DC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Byte </a:t>
            </a:r>
            <a:r>
              <a:rPr lang="en-US" dirty="0" err="1"/>
              <a:t>değerleri</a:t>
            </a:r>
            <a:endParaRPr lang="en-US" dirty="0"/>
          </a:p>
          <a:p>
            <a:pPr lvl="1"/>
            <a:r>
              <a:rPr lang="en-US" dirty="0"/>
              <a:t>65,66,67 -&gt; ABC</a:t>
            </a:r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değerler</a:t>
            </a:r>
            <a:endParaRPr lang="en-US" dirty="0"/>
          </a:p>
          <a:p>
            <a:pPr lvl="1"/>
            <a:r>
              <a:rPr lang="en-US" dirty="0"/>
              <a:t>65,66,67 -&gt; 656667</a:t>
            </a:r>
          </a:p>
          <a:p>
            <a:r>
              <a:rPr lang="en-US" dirty="0" err="1"/>
              <a:t>Sıralı</a:t>
            </a:r>
            <a:endParaRPr lang="en-US" dirty="0"/>
          </a:p>
          <a:p>
            <a:r>
              <a:rPr lang="en-US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03393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D9A28F-270E-4393-9C3F-96EFCA6F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System.IO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A3BC7A-5A1F-4721-B4D0-9E2D4B2F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FileStream</a:t>
            </a:r>
            <a:endParaRPr lang="en-US" dirty="0"/>
          </a:p>
          <a:p>
            <a:pPr lvl="1"/>
            <a:r>
              <a:rPr lang="en-US" dirty="0" err="1"/>
              <a:t>StreamReader</a:t>
            </a:r>
            <a:endParaRPr lang="en-US" dirty="0"/>
          </a:p>
          <a:p>
            <a:pPr lvl="1"/>
            <a:r>
              <a:rPr lang="en-US" dirty="0" err="1"/>
              <a:t>StreamWriter</a:t>
            </a:r>
            <a:endParaRPr lang="en-US" dirty="0"/>
          </a:p>
          <a:p>
            <a:pPr lvl="1"/>
            <a:r>
              <a:rPr lang="en-US" dirty="0" err="1"/>
              <a:t>BinaryReader</a:t>
            </a:r>
            <a:endParaRPr lang="en-US" dirty="0"/>
          </a:p>
          <a:p>
            <a:pPr lvl="1"/>
            <a:r>
              <a:rPr lang="en-US" dirty="0" err="1"/>
              <a:t>BinaryWriter</a:t>
            </a:r>
            <a:endParaRPr lang="en-US" dirty="0"/>
          </a:p>
          <a:p>
            <a:r>
              <a:rPr lang="en-US" dirty="0"/>
              <a:t>File</a:t>
            </a:r>
          </a:p>
          <a:p>
            <a:r>
              <a:rPr lang="en-US" dirty="0"/>
              <a:t>Path</a:t>
            </a:r>
          </a:p>
          <a:p>
            <a:r>
              <a:rPr lang="en-US" dirty="0"/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260692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B844BE-D5B2-4A81-AAE1-DCC91431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FileStream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2C7858-84CF-4ABE-9E49-9EE5DAF3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Dosyayı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stream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sz="2400" dirty="0"/>
              <a:t>var </a:t>
            </a:r>
            <a:r>
              <a:rPr lang="en-US" sz="2400" dirty="0" err="1"/>
              <a:t>fileStream</a:t>
            </a:r>
            <a:r>
              <a:rPr lang="en-US" sz="2400" dirty="0"/>
              <a:t> = new </a:t>
            </a:r>
            <a:r>
              <a:rPr lang="en-US" sz="2400" dirty="0" err="1"/>
              <a:t>FileStream</a:t>
            </a:r>
            <a:r>
              <a:rPr lang="en-US" sz="2400" dirty="0"/>
              <a:t>(“</a:t>
            </a:r>
            <a:r>
              <a:rPr lang="en-US" sz="2400" dirty="0" err="1"/>
              <a:t>DosyaYolu</a:t>
            </a:r>
            <a:r>
              <a:rPr lang="en-US" sz="2400" dirty="0"/>
              <a:t>", </a:t>
            </a:r>
            <a:r>
              <a:rPr lang="en-US" sz="2400" dirty="0" err="1"/>
              <a:t>DosyaModu</a:t>
            </a:r>
            <a:r>
              <a:rPr lang="en-US" sz="2400" dirty="0"/>
              <a:t>);</a:t>
            </a:r>
          </a:p>
          <a:p>
            <a:pPr lvl="1"/>
            <a:r>
              <a:rPr lang="en-US" dirty="0" err="1"/>
              <a:t>DosyaYolu</a:t>
            </a:r>
            <a:r>
              <a:rPr lang="en-US" dirty="0"/>
              <a:t> -&gt; string</a:t>
            </a:r>
          </a:p>
          <a:p>
            <a:pPr lvl="1"/>
            <a:r>
              <a:rPr lang="en-US" dirty="0" err="1"/>
              <a:t>DosyaModu</a:t>
            </a:r>
            <a:r>
              <a:rPr lang="en-US" dirty="0"/>
              <a:t> -&gt; </a:t>
            </a:r>
            <a:r>
              <a:rPr lang="en-US" dirty="0" err="1"/>
              <a:t>FileMode</a:t>
            </a:r>
            <a:r>
              <a:rPr lang="en-US" dirty="0"/>
              <a:t> (</a:t>
            </a:r>
            <a:r>
              <a:rPr lang="en-US" dirty="0" err="1"/>
              <a:t>enum</a:t>
            </a:r>
            <a:r>
              <a:rPr lang="en-US" dirty="0"/>
              <a:t>)</a:t>
            </a:r>
          </a:p>
          <a:p>
            <a:r>
              <a:rPr lang="en-US" dirty="0" err="1"/>
              <a:t>FileMode</a:t>
            </a:r>
            <a:endParaRPr lang="en-US" dirty="0"/>
          </a:p>
          <a:p>
            <a:pPr lvl="1"/>
            <a:r>
              <a:rPr lang="en-US" dirty="0"/>
              <a:t>Open (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aç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OpenOrCreate</a:t>
            </a:r>
            <a:r>
              <a:rPr lang="en-US" dirty="0"/>
              <a:t> (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aç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oluştur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(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Oluştur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üstüne</a:t>
            </a:r>
            <a:r>
              <a:rPr lang="en-US" dirty="0"/>
              <a:t> </a:t>
            </a:r>
            <a:r>
              <a:rPr lang="en-US" dirty="0" err="1"/>
              <a:t>yaz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CreateNew</a:t>
            </a:r>
            <a:r>
              <a:rPr lang="en-US" dirty="0"/>
              <a:t> (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oluştur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Append (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eklemek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aç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Truncate (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aç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boyutunu</a:t>
            </a:r>
            <a:r>
              <a:rPr lang="en-US" dirty="0"/>
              <a:t> </a:t>
            </a:r>
            <a:r>
              <a:rPr lang="en-US" dirty="0" err="1"/>
              <a:t>sıfırla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6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5CF655-CA3D-4EEC-A6A3-62115C50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FileStream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9A5957-1946-476B-99E2-88CBE9FC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Özellikler</a:t>
            </a:r>
            <a:endParaRPr lang="en-US" dirty="0"/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Position</a:t>
            </a:r>
          </a:p>
          <a:p>
            <a:r>
              <a:rPr lang="en-US" dirty="0" err="1"/>
              <a:t>Metotlar</a:t>
            </a:r>
            <a:endParaRPr lang="en-US" dirty="0"/>
          </a:p>
          <a:p>
            <a:pPr lvl="1"/>
            <a:r>
              <a:rPr lang="en-US" dirty="0"/>
              <a:t>Close()</a:t>
            </a:r>
          </a:p>
          <a:p>
            <a:pPr lvl="1"/>
            <a:r>
              <a:rPr lang="en-US" dirty="0"/>
              <a:t>Write(byte[] </a:t>
            </a:r>
            <a:r>
              <a:rPr lang="en-US" dirty="0" err="1"/>
              <a:t>buffer,int</a:t>
            </a:r>
            <a:r>
              <a:rPr lang="en-US" dirty="0"/>
              <a:t> </a:t>
            </a:r>
            <a:r>
              <a:rPr lang="en-US" dirty="0" err="1"/>
              <a:t>offset,int</a:t>
            </a:r>
            <a:r>
              <a:rPr lang="en-US" dirty="0"/>
              <a:t> count)</a:t>
            </a:r>
          </a:p>
          <a:p>
            <a:pPr lvl="1"/>
            <a:r>
              <a:rPr lang="en-US" dirty="0" err="1"/>
              <a:t>WriteByte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Seek()</a:t>
            </a:r>
          </a:p>
          <a:p>
            <a:pPr lvl="1"/>
            <a:r>
              <a:rPr lang="en-US" dirty="0" err="1"/>
              <a:t>CanRead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CanWrite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CanSeek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0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736121-DE5B-44F4-9315-97F7611B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StreamReader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F27416-71FF-4670-986D-C619678B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Yapıcısında</a:t>
            </a:r>
            <a:r>
              <a:rPr lang="en-US" dirty="0"/>
              <a:t> stream </a:t>
            </a:r>
            <a:r>
              <a:rPr lang="en-US" dirty="0" err="1"/>
              <a:t>almalı</a:t>
            </a:r>
            <a:endParaRPr lang="en-US" dirty="0"/>
          </a:p>
          <a:p>
            <a:r>
              <a:rPr lang="en-US" dirty="0" err="1"/>
              <a:t>Stream’den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  <a:p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kullanabilir</a:t>
            </a:r>
            <a:endParaRPr lang="en-US" dirty="0"/>
          </a:p>
          <a:p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sr</a:t>
            </a:r>
            <a:r>
              <a:rPr lang="en-US" dirty="0"/>
              <a:t> = new </a:t>
            </a:r>
            <a:r>
              <a:rPr lang="en-US" dirty="0" err="1"/>
              <a:t>StreamReader</a:t>
            </a:r>
            <a:r>
              <a:rPr lang="en-US" dirty="0"/>
              <a:t>(</a:t>
            </a:r>
            <a:r>
              <a:rPr lang="en-US" dirty="0" err="1"/>
              <a:t>fileStream</a:t>
            </a:r>
            <a:r>
              <a:rPr lang="en-US" dirty="0"/>
              <a:t>);</a:t>
            </a:r>
          </a:p>
          <a:p>
            <a:r>
              <a:rPr lang="en-US" dirty="0" err="1"/>
              <a:t>Metotlar</a:t>
            </a:r>
            <a:endParaRPr lang="en-US" dirty="0"/>
          </a:p>
          <a:p>
            <a:pPr lvl="1"/>
            <a:r>
              <a:rPr lang="en-US" dirty="0" err="1"/>
              <a:t>ReadToEnd</a:t>
            </a:r>
            <a:r>
              <a:rPr lang="en-US" dirty="0"/>
              <a:t>() -&gt; string</a:t>
            </a:r>
          </a:p>
          <a:p>
            <a:pPr lvl="1"/>
            <a:r>
              <a:rPr lang="en-US" dirty="0" err="1"/>
              <a:t>ReadLine</a:t>
            </a:r>
            <a:r>
              <a:rPr lang="en-US" dirty="0"/>
              <a:t>() -&gt; string</a:t>
            </a:r>
          </a:p>
          <a:p>
            <a:pPr lvl="1"/>
            <a:r>
              <a:rPr lang="en-US" dirty="0" err="1"/>
              <a:t>ReadBlock</a:t>
            </a:r>
            <a:r>
              <a:rPr lang="en-US" dirty="0"/>
              <a:t>(char[] </a:t>
            </a:r>
            <a:r>
              <a:rPr lang="en-US" dirty="0" err="1"/>
              <a:t>buffer,int</a:t>
            </a:r>
            <a:r>
              <a:rPr lang="en-US" dirty="0"/>
              <a:t> </a:t>
            </a:r>
            <a:r>
              <a:rPr lang="en-US" dirty="0" err="1"/>
              <a:t>index,int</a:t>
            </a:r>
            <a:r>
              <a:rPr lang="en-US" dirty="0"/>
              <a:t> count)</a:t>
            </a:r>
          </a:p>
        </p:txBody>
      </p:sp>
    </p:spTree>
    <p:extLst>
      <p:ext uri="{BB962C8B-B14F-4D97-AF65-F5344CB8AC3E}">
        <p14:creationId xmlns:p14="http://schemas.microsoft.com/office/powerpoint/2010/main" val="355682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43C863-06AA-4E26-9104-E283DA26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StreamWriter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3B614E-4C61-458F-A5F2-0589FC61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Yapıcısında</a:t>
            </a:r>
            <a:r>
              <a:rPr lang="en-US" dirty="0"/>
              <a:t> stream </a:t>
            </a:r>
            <a:r>
              <a:rPr lang="en-US" dirty="0" err="1"/>
              <a:t>almalı</a:t>
            </a:r>
            <a:endParaRPr lang="en-US" dirty="0"/>
          </a:p>
          <a:p>
            <a:r>
              <a:rPr lang="en-US" dirty="0" err="1"/>
              <a:t>Stream’e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  <a:p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endParaRPr lang="en-US" dirty="0"/>
          </a:p>
          <a:p>
            <a:r>
              <a:rPr lang="en-US" dirty="0" err="1"/>
              <a:t>StreamWriter</a:t>
            </a: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 = new </a:t>
            </a:r>
            <a:r>
              <a:rPr lang="en-US" dirty="0" err="1"/>
              <a:t>StreamWriter</a:t>
            </a:r>
            <a:r>
              <a:rPr lang="en-US" dirty="0"/>
              <a:t>(</a:t>
            </a:r>
            <a:r>
              <a:rPr lang="en-US" dirty="0" err="1"/>
              <a:t>fileStream</a:t>
            </a:r>
            <a:r>
              <a:rPr lang="en-US" dirty="0"/>
              <a:t>);</a:t>
            </a:r>
          </a:p>
          <a:p>
            <a:r>
              <a:rPr lang="en-US" dirty="0" err="1"/>
              <a:t>Metotlar</a:t>
            </a:r>
            <a:endParaRPr lang="en-US" dirty="0"/>
          </a:p>
          <a:p>
            <a:pPr lvl="1"/>
            <a:r>
              <a:rPr lang="en-US" dirty="0"/>
              <a:t>Write() (18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WriteLine()</a:t>
            </a:r>
          </a:p>
          <a:p>
            <a:pPr lvl="1"/>
            <a:r>
              <a:rPr lang="en-US" dirty="0"/>
              <a:t>Close()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0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01A139-DB6E-44B1-8457-870105D5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BinaryReader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21CCD5-6E6A-4ED6-AA8A-8BAA2B25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Yapıcısında</a:t>
            </a:r>
            <a:r>
              <a:rPr lang="en-US" dirty="0"/>
              <a:t> stream </a:t>
            </a:r>
            <a:r>
              <a:rPr lang="en-US" dirty="0" err="1"/>
              <a:t>almalı</a:t>
            </a:r>
            <a:endParaRPr lang="en-US" dirty="0"/>
          </a:p>
          <a:p>
            <a:r>
              <a:rPr lang="en-US" dirty="0"/>
              <a:t>Binary </a:t>
            </a:r>
            <a:r>
              <a:rPr lang="en-US" dirty="0" err="1"/>
              <a:t>okuma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  <a:p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kullanabilir</a:t>
            </a:r>
            <a:r>
              <a:rPr lang="en-US" dirty="0"/>
              <a:t> </a:t>
            </a:r>
          </a:p>
          <a:p>
            <a:r>
              <a:rPr lang="en-US" dirty="0" err="1"/>
              <a:t>BinaryReader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BinaryReader</a:t>
            </a:r>
            <a:r>
              <a:rPr lang="en-US" dirty="0"/>
              <a:t>(</a:t>
            </a:r>
            <a:r>
              <a:rPr lang="en-US" dirty="0" err="1"/>
              <a:t>fileStream</a:t>
            </a:r>
            <a:r>
              <a:rPr lang="en-US" dirty="0"/>
              <a:t>);</a:t>
            </a:r>
          </a:p>
          <a:p>
            <a:r>
              <a:rPr lang="en-US" dirty="0" err="1"/>
              <a:t>Metotlar</a:t>
            </a:r>
            <a:endParaRPr lang="en-US" dirty="0"/>
          </a:p>
          <a:p>
            <a:pPr lvl="1"/>
            <a:r>
              <a:rPr lang="en-US" dirty="0" err="1"/>
              <a:t>ReadByte</a:t>
            </a:r>
            <a:r>
              <a:rPr lang="en-US" dirty="0"/>
              <a:t>() – </a:t>
            </a:r>
            <a:r>
              <a:rPr lang="en-US" dirty="0" err="1"/>
              <a:t>ReadBytes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ReadChar</a:t>
            </a:r>
            <a:r>
              <a:rPr lang="en-US" dirty="0"/>
              <a:t>() – </a:t>
            </a:r>
            <a:r>
              <a:rPr lang="en-US" dirty="0" err="1"/>
              <a:t>ReadChars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ReadInt16 – 32 – 64 ReadUint16 – 32 – 64 </a:t>
            </a:r>
          </a:p>
          <a:p>
            <a:pPr lvl="1"/>
            <a:r>
              <a:rPr lang="en-US" dirty="0" err="1"/>
              <a:t>ReadSingle</a:t>
            </a:r>
            <a:r>
              <a:rPr lang="en-US" dirty="0"/>
              <a:t> – Double – Decimal - Boolean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1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6BC109-DC22-4009-B54A-94B69CF7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BinaryWriter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563CE9-2651-4EB3-9B73-AEDCC019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Yapıcısında</a:t>
            </a:r>
            <a:r>
              <a:rPr lang="en-US" dirty="0"/>
              <a:t> stream </a:t>
            </a:r>
            <a:r>
              <a:rPr lang="en-US" dirty="0" err="1"/>
              <a:t>almalı</a:t>
            </a:r>
            <a:endParaRPr lang="en-US" dirty="0"/>
          </a:p>
          <a:p>
            <a:r>
              <a:rPr lang="en-US" dirty="0"/>
              <a:t>Binary </a:t>
            </a:r>
            <a:r>
              <a:rPr lang="en-US" dirty="0" err="1"/>
              <a:t>okuma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  <a:p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kullanabilir</a:t>
            </a:r>
            <a:r>
              <a:rPr lang="en-US" dirty="0"/>
              <a:t> </a:t>
            </a:r>
          </a:p>
          <a:p>
            <a:r>
              <a:rPr lang="en-US" dirty="0" err="1"/>
              <a:t>BinaryWriter</a:t>
            </a:r>
            <a:r>
              <a:rPr lang="en-US" dirty="0"/>
              <a:t> </a:t>
            </a:r>
            <a:r>
              <a:rPr lang="en-US" dirty="0" err="1"/>
              <a:t>bw</a:t>
            </a:r>
            <a:r>
              <a:rPr lang="en-US" dirty="0"/>
              <a:t> = new </a:t>
            </a:r>
            <a:r>
              <a:rPr lang="en-US" dirty="0" err="1"/>
              <a:t>BinaryWriter</a:t>
            </a:r>
            <a:r>
              <a:rPr lang="en-US" dirty="0"/>
              <a:t>(</a:t>
            </a:r>
            <a:r>
              <a:rPr lang="en-US" dirty="0" err="1"/>
              <a:t>fileStream</a:t>
            </a:r>
            <a:r>
              <a:rPr lang="en-US" dirty="0"/>
              <a:t>);</a:t>
            </a:r>
          </a:p>
          <a:p>
            <a:r>
              <a:rPr lang="en-US" dirty="0" err="1"/>
              <a:t>Metotlar</a:t>
            </a:r>
            <a:endParaRPr lang="en-US" dirty="0"/>
          </a:p>
          <a:p>
            <a:pPr lvl="1"/>
            <a:r>
              <a:rPr lang="en-US" dirty="0"/>
              <a:t>Write() (19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37234095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1035</Words>
  <Application>Microsoft Macintosh PowerPoint</Application>
  <PresentationFormat>Widescreen</PresentationFormat>
  <Paragraphs>179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GradientVTI</vt:lpstr>
      <vt:lpstr>Görsel Programlama</vt:lpstr>
      <vt:lpstr>Dosya</vt:lpstr>
      <vt:lpstr>System.IO</vt:lpstr>
      <vt:lpstr>FileStream</vt:lpstr>
      <vt:lpstr>FileStream</vt:lpstr>
      <vt:lpstr>StreamReader</vt:lpstr>
      <vt:lpstr>StreamWriter</vt:lpstr>
      <vt:lpstr>BinaryReader</vt:lpstr>
      <vt:lpstr>BinaryWriter</vt:lpstr>
      <vt:lpstr>File</vt:lpstr>
      <vt:lpstr>File</vt:lpstr>
      <vt:lpstr>File</vt:lpstr>
      <vt:lpstr>Directory</vt:lpstr>
      <vt:lpstr>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Programlama</dc:title>
  <dc:creator>Emir Öztürk</dc:creator>
  <cp:lastModifiedBy>Emir ÖZTÜRK</cp:lastModifiedBy>
  <cp:revision>54</cp:revision>
  <cp:lastPrinted>2020-12-14T08:40:11Z</cp:lastPrinted>
  <dcterms:created xsi:type="dcterms:W3CDTF">2020-07-15T09:19:54Z</dcterms:created>
  <dcterms:modified xsi:type="dcterms:W3CDTF">2020-12-14T08:40:13Z</dcterms:modified>
</cp:coreProperties>
</file>