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3" r:id="rId15"/>
    <p:sldId id="274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87645"/>
  </p:normalViewPr>
  <p:slideViewPr>
    <p:cSldViewPr snapToGrid="0">
      <p:cViewPr varScale="1">
        <p:scale>
          <a:sx n="84" d="100"/>
          <a:sy n="84" d="100"/>
        </p:scale>
        <p:origin x="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88269-F7D4-B340-B203-76CECE777BDA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1C99-F2B7-6447-B4FA-40EFF6F4AD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Bileşenler kullanıcı </a:t>
            </a:r>
            <a:r>
              <a:rPr lang="tr-TR" dirty="0" err="1"/>
              <a:t>arayüzü</a:t>
            </a:r>
            <a:r>
              <a:rPr lang="tr-TR" dirty="0"/>
              <a:t> üzerinde etkileşim için kullanılan yapılardır. Her bileşene ait özellikler ve olaylar bulunmaktadır.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08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Wrappanel, stackpanel’da olduğu gibi bileşenlerini sırasıyla yanyana ekler.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34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Stackpanel’dan</a:t>
            </a:r>
            <a:r>
              <a:rPr lang="tr-TR" dirty="0"/>
              <a:t> farklı olarak </a:t>
            </a:r>
            <a:r>
              <a:rPr lang="tr-TR" dirty="0" err="1"/>
              <a:t>WrapPanel’da</a:t>
            </a:r>
            <a:r>
              <a:rPr lang="tr-TR" dirty="0"/>
              <a:t> bileşenler ekran kadar sütunda sığdırılmaya çalışılır.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Yeniden boyutlandırma durumunda bileşenler yeni boyuta göre tekrar sıralanır.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76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Dinamik bir bileşene olay eklemek de mümkündür. Bunun için ihtiyaç duyulan olay ismine yeni bir olay metodu += ile eklenebilir.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57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Daha önce uygulamalarda kullanılan sender’ın kullanılması burada daha büyük bir önem kazanmaktadır. Sender ile hangi bileşenin tıklandığı tespit edilip ihtiyaca göre bir çıktı üretilebilir ya da işlem gerçekleştirilebilir.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25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Sender</a:t>
            </a:r>
            <a:r>
              <a:rPr lang="tr-TR" dirty="0"/>
              <a:t> kullanırken as ifadesi ile dönüşüm yapılabileceği gibi parantez içerisinde dönüşümü de desteklemektedir (</a:t>
            </a:r>
            <a:r>
              <a:rPr lang="tr-TR" dirty="0" err="1"/>
              <a:t>örn</a:t>
            </a:r>
            <a:r>
              <a:rPr lang="tr-TR" dirty="0"/>
              <a:t>. (</a:t>
            </a:r>
            <a:r>
              <a:rPr lang="tr-TR" dirty="0" err="1"/>
              <a:t>Button</a:t>
            </a:r>
            <a:r>
              <a:rPr lang="tr-TR" dirty="0"/>
              <a:t>)</a:t>
            </a:r>
            <a:r>
              <a:rPr lang="tr-TR" dirty="0" err="1"/>
              <a:t>sender</a:t>
            </a:r>
            <a:r>
              <a:rPr lang="tr-T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8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Dinamik olarak eklenmiş bir bileşen, eklendiği taşıyıcı (</a:t>
            </a:r>
            <a:r>
              <a:rPr lang="tr-TR" dirty="0" err="1"/>
              <a:t>container</a:t>
            </a:r>
            <a:r>
              <a:rPr lang="tr-TR" dirty="0"/>
              <a:t>) bileşenin içerisinden tekrar bulunabilmekte ve bulunduktan sonra bir değişken ismi ile kullanılabilmektedir.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09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Aynı zamanda </a:t>
            </a:r>
            <a:r>
              <a:rPr lang="tr-TR" dirty="0"/>
              <a:t>b</a:t>
            </a:r>
            <a:r>
              <a:rPr lang="tr-TR"/>
              <a:t>ir </a:t>
            </a:r>
            <a:r>
              <a:rPr lang="tr-TR" dirty="0"/>
              <a:t>bileşene erişildikten sonra bu bileşen, bileşen ağacından silinebilmektedir.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36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Bileşenler </a:t>
            </a:r>
            <a:r>
              <a:rPr lang="tr-TR" dirty="0" err="1"/>
              <a:t>xaml’a</a:t>
            </a:r>
            <a:r>
              <a:rPr lang="tr-TR" dirty="0"/>
              <a:t> dizayn sırasında eklenebildiği gibi dinamik olarak da eklenebilmektedir.</a:t>
            </a:r>
          </a:p>
          <a:p>
            <a:r>
              <a:rPr lang="tr-TR" dirty="0"/>
              <a:t>Bileşenlerin ihtiyaca göre değişken sayıda ya da sırada oluşturulması için kullanılabilir.</a:t>
            </a:r>
          </a:p>
          <a:p>
            <a:r>
              <a:rPr lang="tr-TR" dirty="0" err="1"/>
              <a:t>Arayüzde</a:t>
            </a:r>
            <a:r>
              <a:rPr lang="tr-TR" dirty="0"/>
              <a:t> verilen bir girdiye göre eklenmesi / silinmesi gereken bir bileşen olduğunda yine kod üzerinden ekleme ve silme işlemi yapmak mümkündür.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28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100 koltuklu bir salonun oluşturulması dinamik şekilde yapılabilir.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4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Aynı zamanda birden fazla bileşenden oluşan gruplar da kod ile oluşturulup eklenebilmektedir.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1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Bileşenlere belirli özellikler kod kısmında verilebilir. </a:t>
            </a:r>
          </a:p>
          <a:p>
            <a:r>
              <a:rPr lang="tr-TR" dirty="0"/>
              <a:t>Bu özellikler içerisinde konum değeri bulunmazsa üst üste çizilir.</a:t>
            </a:r>
          </a:p>
          <a:p>
            <a:r>
              <a:rPr lang="tr-TR" dirty="0"/>
              <a:t>Bunu çözebilmek için konum değeri vermek yerine paneller kullanılabilir.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48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bileşenlerin boyut özellikleri ile yerlerini ayarlamak ise yeniden boyutlandırma kısmında sorun çıkartma ihtimali taşımaktadır.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1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Bileşenleri </a:t>
            </a:r>
            <a:r>
              <a:rPr lang="tr-TR" dirty="0" err="1"/>
              <a:t>yanyana</a:t>
            </a:r>
            <a:r>
              <a:rPr lang="tr-TR" dirty="0"/>
              <a:t> ya da alt alta eklemek için </a:t>
            </a:r>
            <a:r>
              <a:rPr lang="tr-TR" dirty="0" err="1"/>
              <a:t>stackpanel</a:t>
            </a:r>
            <a:r>
              <a:rPr lang="tr-TR" dirty="0"/>
              <a:t> ya da </a:t>
            </a:r>
            <a:r>
              <a:rPr lang="tr-TR" dirty="0" err="1"/>
              <a:t>wrappanel</a:t>
            </a:r>
            <a:r>
              <a:rPr lang="tr-TR" dirty="0"/>
              <a:t> kullanılabilir.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06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Stackpanel’da</a:t>
            </a:r>
            <a:r>
              <a:rPr lang="tr-TR" dirty="0"/>
              <a:t> tanımlanan bileşenler varsayılan olarak yan yana eklenirler. Eğer alt alta eklenmesi isteniyorsa </a:t>
            </a:r>
            <a:r>
              <a:rPr lang="tr-TR" dirty="0" err="1"/>
              <a:t>Orientation</a:t>
            </a:r>
            <a:r>
              <a:rPr lang="tr-TR" dirty="0"/>
              <a:t> özelliği </a:t>
            </a:r>
            <a:r>
              <a:rPr lang="tr-TR" dirty="0" err="1"/>
              <a:t>Horizontal</a:t>
            </a:r>
            <a:r>
              <a:rPr lang="tr-TR" dirty="0"/>
              <a:t> yapılmalıdır.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12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Stackpanel’da</a:t>
            </a:r>
            <a:r>
              <a:rPr lang="tr-TR" dirty="0"/>
              <a:t> bileşenlerin ekrana sığmama durumunda yerleri değiştirilmez.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3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D058-3653-4497-9885-91DE6B95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1" r="-1" b="150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B2C542-FD08-44E5-8B67-65F6248C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Görsel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Programlama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4A8900-2647-4493-99B7-DC004775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Dinamik </a:t>
            </a:r>
            <a:r>
              <a:rPr lang="tr-TR" dirty="0" err="1">
                <a:solidFill>
                  <a:schemeClr val="bg1"/>
                </a:solidFill>
              </a:rPr>
              <a:t>component</a:t>
            </a:r>
            <a:r>
              <a:rPr lang="tr-TR" dirty="0">
                <a:solidFill>
                  <a:schemeClr val="bg1"/>
                </a:solidFill>
              </a:rPr>
              <a:t> oluşturma, silme ve erişim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StackPanel</a:t>
            </a:r>
            <a:endParaRPr lang="tr-T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68F328-30D8-A74B-9BCF-D875006D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89" y="2569418"/>
            <a:ext cx="3915630" cy="2314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F21B69-AD3E-E248-902E-CA8C17310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20" y="2029847"/>
            <a:ext cx="2641731" cy="33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WrapPanel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F0533-8DAF-2C44-A051-8FCF2BA58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10"/>
            <a:ext cx="6288464" cy="46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EADE7-F79A-F848-8FAF-63BAF096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93" y="1646844"/>
            <a:ext cx="2514207" cy="15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AAC65-9D31-D741-941F-95B3DBC7F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1809"/>
            <a:ext cx="6288464" cy="37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DF131-A967-1042-A399-C585618B3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53" y="3646298"/>
            <a:ext cx="1590486" cy="28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WrapPanel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EADE7-F79A-F848-8FAF-63BAF0960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88" y="2729386"/>
            <a:ext cx="3273850" cy="2010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0B92B2-ECC8-CF4C-9AEA-3F53830E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67" y="1904214"/>
            <a:ext cx="2401685" cy="36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FD7A-FF95-D243-A53E-08CFDB4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Eklenen bileşene olay ekleme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9FEAE-CF96-DA47-B654-FE9BBBECA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680"/>
            <a:ext cx="49149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E7B3C-7773-214F-88D0-71200146C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52" y="1754630"/>
            <a:ext cx="3810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FD7A-FF95-D243-A53E-08CFDB4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Olayı tetikleyen bileşenin tespiti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061B6-5A94-5147-A17B-ECF352A2D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813"/>
            <a:ext cx="4914900" cy="464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D9526-B0FA-974A-8921-67208634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4" y="1890663"/>
            <a:ext cx="381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1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FD7A-FF95-D243-A53E-08CFDB4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Sender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6686E-F04F-F14B-9366-03BF5B80B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480"/>
            <a:ext cx="5976392" cy="4008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A5956-3469-114A-84CB-EB98384BB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82" y="1829421"/>
            <a:ext cx="3771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3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FD45-16ED-E84E-97E5-1937783A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Bileşene erişme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A85E7-51D2-C744-A0AB-593973A6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8" y="2569000"/>
            <a:ext cx="54356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69AE8-1A3E-D740-B9C3-A6AA96AA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0" y="1596402"/>
            <a:ext cx="2864031" cy="1945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66D75-D37D-E545-B139-7DD217944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0" y="4477732"/>
            <a:ext cx="2866879" cy="19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200A-6034-B14A-8144-6E187549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silme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A216E-C63E-0541-B755-BAC9844B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3801"/>
            <a:ext cx="5715000" cy="226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E9489-FF11-154C-8305-07A0216E2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25" y="1347901"/>
            <a:ext cx="3708400" cy="261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90363-D98C-2549-9E8B-4F94EB103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25" y="4077223"/>
            <a:ext cx="3721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7292-0A77-1441-BC2D-28C407B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(Component)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81C-3128-7843-BC6C-B0710235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UI</a:t>
            </a:r>
          </a:p>
          <a:p>
            <a:r>
              <a:rPr lang="tr-TR" dirty="0"/>
              <a:t>Etkileşim</a:t>
            </a:r>
          </a:p>
          <a:p>
            <a:r>
              <a:rPr lang="tr-TR" dirty="0"/>
              <a:t>Özellikler</a:t>
            </a:r>
          </a:p>
          <a:p>
            <a:r>
              <a:rPr lang="tr-TR" dirty="0"/>
              <a:t>Olaylar</a:t>
            </a:r>
          </a:p>
        </p:txBody>
      </p:sp>
    </p:spTree>
    <p:extLst>
      <p:ext uri="{BB962C8B-B14F-4D97-AF65-F5344CB8AC3E}">
        <p14:creationId xmlns:p14="http://schemas.microsoft.com/office/powerpoint/2010/main" val="203851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9B7-C4FA-9F42-9A4B-73F32A9F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Bileşen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E49B-3619-DE49-A909-DA5E77DB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behind</a:t>
            </a:r>
            <a:endParaRPr lang="tr-TR" dirty="0"/>
          </a:p>
          <a:p>
            <a:r>
              <a:rPr lang="tr-TR" dirty="0"/>
              <a:t>İhtiyaç duyulduğunda ekleme</a:t>
            </a:r>
          </a:p>
          <a:p>
            <a:r>
              <a:rPr lang="tr-TR" dirty="0"/>
              <a:t>İhtiyaç duyulduğunda silme</a:t>
            </a:r>
          </a:p>
          <a:p>
            <a:r>
              <a:rPr lang="tr-TR" dirty="0"/>
              <a:t>Belirli durumlardan sonra </a:t>
            </a:r>
            <a:r>
              <a:rPr lang="tr-TR" dirty="0" err="1"/>
              <a:t>arayüzün</a:t>
            </a:r>
            <a:r>
              <a:rPr lang="tr-TR" dirty="0"/>
              <a:t> değişimi</a:t>
            </a:r>
          </a:p>
          <a:p>
            <a:r>
              <a:rPr lang="tr-TR" dirty="0"/>
              <a:t>Olaylara karşılık </a:t>
            </a:r>
            <a:r>
              <a:rPr lang="tr-TR" dirty="0" err="1"/>
              <a:t>arayüzün</a:t>
            </a:r>
            <a:r>
              <a:rPr lang="tr-TR" dirty="0"/>
              <a:t> değişimi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35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889-C04A-3146-AF41-127C576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Bileşen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28C96-205C-FD45-8A7F-80BC5F2B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4" y="2278112"/>
            <a:ext cx="5500818" cy="2887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BCF0D-6492-BC4E-8099-3DA648D02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76" y="1405363"/>
            <a:ext cx="4301124" cy="48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889-C04A-3146-AF41-127C576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Bileşen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12878-4584-0A42-B7C7-1F605691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5048"/>
            <a:ext cx="5666295" cy="1792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A9A1B8-E4C4-FF41-A44D-528FB1A8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07" y="1690688"/>
            <a:ext cx="4406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1DA-0D4A-594D-B8C3-8110E774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ekleme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932A3-D8D4-A848-B414-F7E490B7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92" y="5203595"/>
            <a:ext cx="2640580" cy="148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DCB22-CEE6-764D-B3FD-BBBD43B9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92" y="2334189"/>
            <a:ext cx="26035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B4489-26A3-CC48-B103-82C00BBA4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1" y="1667439"/>
            <a:ext cx="3263900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2C690-0992-F44E-A9ED-3338EB8C6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91" y="5203595"/>
            <a:ext cx="2442701" cy="14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Ekleme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A68BA-874F-E94E-961D-B66536D7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62" y="1603953"/>
            <a:ext cx="2247376" cy="1598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22A01-3DA0-CE44-8254-EF4168A40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9053"/>
            <a:ext cx="47117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AADBE-D432-5648-9077-249831B76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42" y="4533048"/>
            <a:ext cx="2250496" cy="15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9AAB-156D-4A42-B567-3CAA6395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StackPanel</a:t>
            </a:r>
            <a:endParaRPr lang="tr-TR" dirty="0"/>
          </a:p>
          <a:p>
            <a:r>
              <a:rPr lang="tr-TR" dirty="0" err="1"/>
              <a:t>WrapPanel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6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82E-3254-D043-B128-313B62E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StackPanel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C2CED-3819-B047-8095-1EF4FD0A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4" y="2125078"/>
            <a:ext cx="7146303" cy="532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CA0D0-067C-8D44-8FE5-517E1F5DF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75" y="1027906"/>
            <a:ext cx="1527075" cy="2420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C0BFA-DF33-D347-9C16-6C462FF08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4" y="5128640"/>
            <a:ext cx="7184403" cy="456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8F328-30D8-A74B-9BCF-D875006DA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46" y="4713402"/>
            <a:ext cx="2171604" cy="12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390</Words>
  <Application>Microsoft Office PowerPoint</Application>
  <PresentationFormat>Widescreen</PresentationFormat>
  <Paragraphs>66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GradientVTI</vt:lpstr>
      <vt:lpstr>Görsel Programlama</vt:lpstr>
      <vt:lpstr>Bileşen (Component)</vt:lpstr>
      <vt:lpstr>Dinamik Bileşen</vt:lpstr>
      <vt:lpstr>Dinamik Bileşen</vt:lpstr>
      <vt:lpstr>Dinamik Bileşen</vt:lpstr>
      <vt:lpstr>Bileşen ekleme</vt:lpstr>
      <vt:lpstr>Bileşen Ekleme</vt:lpstr>
      <vt:lpstr>Bileşen Ekleme</vt:lpstr>
      <vt:lpstr>StackPanel</vt:lpstr>
      <vt:lpstr>StackPanel</vt:lpstr>
      <vt:lpstr>WrapPanel</vt:lpstr>
      <vt:lpstr>WrapPanel</vt:lpstr>
      <vt:lpstr>Eklenen bileşene olay ekleme</vt:lpstr>
      <vt:lpstr>Olayı tetikleyen bileşenin tespiti</vt:lpstr>
      <vt:lpstr>Sender</vt:lpstr>
      <vt:lpstr>Bileşene erişme</vt:lpstr>
      <vt:lpstr>Bileşen silme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</dc:title>
  <dc:creator>Emir Öztürk</dc:creator>
  <cp:lastModifiedBy>Emir ÖZTÜRK</cp:lastModifiedBy>
  <cp:revision>127</cp:revision>
  <dcterms:created xsi:type="dcterms:W3CDTF">2020-07-15T09:19:54Z</dcterms:created>
  <dcterms:modified xsi:type="dcterms:W3CDTF">2021-12-23T10:48:28Z</dcterms:modified>
</cp:coreProperties>
</file>