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72" r:id="rId8"/>
    <p:sldId id="261" r:id="rId9"/>
    <p:sldId id="273" r:id="rId10"/>
    <p:sldId id="265" r:id="rId11"/>
    <p:sldId id="263" r:id="rId12"/>
    <p:sldId id="262" r:id="rId13"/>
    <p:sldId id="264" r:id="rId14"/>
    <p:sldId id="267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FAC0CB-3791-8250-C7CD-4C40AE21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C21F5E-278F-91F8-95E9-E61E36FA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3023F-2F94-01EF-3B16-9B4D441E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A10415-BF0A-90D9-3910-6E50CD11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22C38D-A7C0-538D-9C7B-8CC04786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7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D43E7-1FE7-7FB2-42EC-EC6D863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796D0D-E5CD-7D35-476C-7E69BF9D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E05EC-F55E-C02B-33F9-5C474E9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EDC1C6-FC84-017C-EBC9-B5A15C31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870E0F-7C40-ECF5-E890-12A3E1E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7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F34DFA-40A6-6E0B-58B3-16D77A96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F2EAE9-A686-F368-EBDA-82109FD8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FF6B1D-E914-FE53-76D8-BF252E60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EA4A16-7466-8D7A-1C79-1B2FA63D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2DCA0F-4E48-CC32-D879-241147E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7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0CE8A5-1F58-2018-6501-3626A33C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1B967B-A501-253F-FB2A-A5B2F8C4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A5BDA7-271B-0E99-7939-D54FAD90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307275-D995-12B1-2DE4-B5649619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504A61-347D-BA6F-EA1E-C3012A4E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0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B9064B-CB22-291C-0088-524699BD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A1089D-B68D-20BC-4D56-F0741B65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404EBA-C2C8-1A5D-F38F-40D94895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D723D7-D90A-34E1-042C-91E5E23C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A16125-C3C5-1909-99A8-9EE3EC35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E1731-A37E-EAE2-2D0C-2C2B5B17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E58FD8-4E62-52F2-114B-38A234F82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25FEE6-74F2-D532-493A-C5F6BBEF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416647-6878-0A5B-ABBB-16887CA7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8A1C4F-9840-9F8C-48FD-76FB4A4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701CB4-553C-65C6-1770-AB522CB3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226ECC-E133-498B-5421-15A2C5E1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874903-1DD8-A38D-748A-712CF706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FCECAB2-AC65-5B20-8558-C07DB9AB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E4F76E-5E3C-CEF5-94E3-A70B61F2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392E92E-62E5-9551-73F9-BCEC8F82E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C4BA9E-EF22-7517-E64D-46125C65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A7F074-071C-E661-F9CC-0059FBC7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F98683D-31FB-706A-E88D-405C258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99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F3F56B-337F-1339-8D41-C2939AD9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BA4DD7-7EA1-8622-61FF-6F2B200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C2B70A-1D10-04D8-FFA1-B8B066A4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7599CD-3943-C03F-62B1-B58794D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4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8B6971E-4B9C-C61B-2A14-ED2C6B7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E17DFC-4124-89D8-4DDD-9750C44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2264B7-ACD2-79CB-3966-E989BEC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48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5B47EF-BD2E-A2BE-1313-5BBBD320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739376-CD3C-1981-E8EA-231AAECC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97A203-8DE0-FBF2-5E0C-1F59D69DC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5EB83A-87A7-57B5-201D-FC9D7411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894C9D-05BA-78DD-D64B-32BBBCD4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16B39-38C1-D442-BFA8-40A6F7C9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4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556FAC-9AB6-F784-E995-94C234A1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18EE588-5584-6795-7DBE-620429E2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9A2F294-65E6-E46B-C1AB-D7FDBB8D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186C4A-37CB-9995-FF69-CF7989F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06ACF5-1311-2823-1FE7-133DA6FA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DB00E0-C915-D43E-EDAB-4B1704D5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8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F1AD84D-13FC-D57A-1501-478BB0FF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EE292A-0044-4024-E5DE-1F606400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63C8AB-71DC-1C1B-3236-64A1A58D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92B5-A84D-4754-B7CE-DEDA5BCD32B3}" type="datetimeFigureOut">
              <a:rPr lang="tr-TR" smtClean="0"/>
              <a:t>26.02.2024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61991-7AC8-66E2-3C29-414A8CC87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09B432-2C0F-A78A-1326-91B88BB4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7607-7127-4B3E-BCB1-B175BC89DF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82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guzkirat@trakya.edu.tr" TargetMode="External"/><Relationship Id="rId2" Type="http://schemas.openxmlformats.org/officeDocument/2006/relationships/hyperlink" Target="mailto:emirozturk@trakya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etbrains.com/idea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toolbox-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downloads/#jdk21-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3E129-91E7-399D-64F2-EED84E03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76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tr-TR" dirty="0"/>
              <a:t>Nesneye Yönelik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4ECF8C-92CE-F8EB-DCD3-5EB118E37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UYGULAMA – 1</a:t>
            </a:r>
          </a:p>
          <a:p>
            <a:r>
              <a:rPr lang="tr-TR" dirty="0"/>
              <a:t>Dr. Öğr. Üyesi Emir ÖZTÜRK</a:t>
            </a:r>
          </a:p>
          <a:p>
            <a:r>
              <a:rPr lang="tr-TR" dirty="0"/>
              <a:t>Arş. Gör. Oğuz KIRAT</a:t>
            </a:r>
          </a:p>
        </p:txBody>
      </p:sp>
    </p:spTree>
    <p:extLst>
      <p:ext uri="{BB962C8B-B14F-4D97-AF65-F5344CB8AC3E}">
        <p14:creationId xmlns:p14="http://schemas.microsoft.com/office/powerpoint/2010/main" val="126983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EED880-A19E-9E62-1044-8CCE7CAE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İngilizce</a:t>
            </a:r>
            <a:r>
              <a:rPr lang="en-US" dirty="0"/>
              <a:t> </a:t>
            </a:r>
            <a:r>
              <a:rPr lang="en-US" dirty="0" err="1"/>
              <a:t>Yazım</a:t>
            </a:r>
            <a:r>
              <a:rPr lang="en-US" dirty="0"/>
              <a:t> </a:t>
            </a:r>
            <a:r>
              <a:rPr lang="en-US" dirty="0" err="1"/>
              <a:t>Denetimini</a:t>
            </a:r>
            <a:r>
              <a:rPr lang="en-US" dirty="0"/>
              <a:t> </a:t>
            </a:r>
            <a:r>
              <a:rPr lang="en-US" dirty="0" err="1"/>
              <a:t>Kapatma</a:t>
            </a:r>
            <a:endParaRPr lang="tr-TR" dirty="0"/>
          </a:p>
        </p:txBody>
      </p:sp>
      <p:pic>
        <p:nvPicPr>
          <p:cNvPr id="9" name="İçerik Yer Tutucusu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DEC3AD9-8DEC-B057-A374-31823074F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72" y="628788"/>
            <a:ext cx="8063255" cy="6018819"/>
          </a:xfrm>
        </p:spPr>
      </p:pic>
    </p:spTree>
    <p:extLst>
      <p:ext uri="{BB962C8B-B14F-4D97-AF65-F5344CB8AC3E}">
        <p14:creationId xmlns:p14="http://schemas.microsoft.com/office/powerpoint/2010/main" val="403232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766637-C37A-B0DE-03E0-E925522B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715" y="2816432"/>
            <a:ext cx="3662569" cy="1225136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ile</a:t>
            </a:r>
            <a:r>
              <a:rPr lang="en-US" dirty="0"/>
              <a:t> 👋🏻 🌍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875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03E629-C918-0A07-514F-A2D2B2A2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Merhaba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Dünya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075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EB1E2-08E0-87C4-08EE-6CC3B87A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65501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Ekrandan</a:t>
            </a:r>
            <a:r>
              <a:rPr lang="en-US" dirty="0"/>
              <a:t> Veri Alma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E0AD01-3396-02AE-7FF1-13BF7B95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681037"/>
            <a:ext cx="11575774" cy="548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Öncelikle</a:t>
            </a:r>
            <a:r>
              <a:rPr lang="en-US" sz="3200" dirty="0"/>
              <a:t> Scanner </a:t>
            </a:r>
            <a:r>
              <a:rPr lang="en-US" sz="3200" dirty="0" err="1"/>
              <a:t>nesnesi</a:t>
            </a:r>
            <a:r>
              <a:rPr lang="en-US" sz="3200" dirty="0"/>
              <a:t> </a:t>
            </a:r>
            <a:r>
              <a:rPr lang="en-US" sz="3200" dirty="0" err="1"/>
              <a:t>için</a:t>
            </a:r>
            <a:r>
              <a:rPr lang="en-US" sz="3200" dirty="0"/>
              <a:t> </a:t>
            </a:r>
            <a:r>
              <a:rPr lang="en-US" sz="3200" dirty="0" err="1"/>
              <a:t>gerekli</a:t>
            </a:r>
            <a:r>
              <a:rPr lang="en-US" sz="3200" dirty="0"/>
              <a:t> </a:t>
            </a:r>
            <a:r>
              <a:rPr lang="en-US" sz="3200" dirty="0" err="1"/>
              <a:t>kütüphane</a:t>
            </a:r>
            <a:r>
              <a:rPr lang="en-US" sz="3200" dirty="0"/>
              <a:t> </a:t>
            </a:r>
            <a:r>
              <a:rPr lang="en-US" sz="3200" dirty="0" err="1"/>
              <a:t>eklenir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main </a:t>
            </a:r>
            <a:r>
              <a:rPr lang="en-US" sz="3200" dirty="0" err="1"/>
              <a:t>içerisinde</a:t>
            </a:r>
            <a:r>
              <a:rPr lang="en-US" sz="3200" dirty="0"/>
              <a:t> yeni </a:t>
            </a:r>
            <a:r>
              <a:rPr lang="en-US" sz="3200" dirty="0" err="1"/>
              <a:t>bir</a:t>
            </a:r>
            <a:r>
              <a:rPr lang="en-US" sz="3200" dirty="0"/>
              <a:t> Scanner </a:t>
            </a:r>
            <a:r>
              <a:rPr lang="en-US" sz="3200" dirty="0" err="1"/>
              <a:t>nesnesi</a:t>
            </a:r>
            <a:r>
              <a:rPr lang="en-US" sz="3200" dirty="0"/>
              <a:t> </a:t>
            </a:r>
            <a:r>
              <a:rPr lang="en-US" sz="3200" dirty="0" err="1"/>
              <a:t>oluşturulur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 marL="0" indent="0">
              <a:buNone/>
            </a:pP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/>
              <a:t>Alınacak</a:t>
            </a:r>
            <a:r>
              <a:rPr lang="en-US" sz="3200" dirty="0"/>
              <a:t> </a:t>
            </a:r>
            <a:r>
              <a:rPr lang="en-US" sz="3200" dirty="0" err="1"/>
              <a:t>türe</a:t>
            </a:r>
            <a:r>
              <a:rPr lang="en-US" sz="3200" dirty="0"/>
              <a:t> </a:t>
            </a:r>
            <a:r>
              <a:rPr lang="en-US" sz="3200" dirty="0" err="1"/>
              <a:t>göre</a:t>
            </a:r>
            <a:r>
              <a:rPr lang="en-US" sz="3200" dirty="0"/>
              <a:t> </a:t>
            </a:r>
            <a:r>
              <a:rPr lang="en-US" sz="3200" dirty="0" err="1"/>
              <a:t>ekrandan</a:t>
            </a:r>
            <a:r>
              <a:rPr lang="en-US" sz="3200" dirty="0"/>
              <a:t> alma </a:t>
            </a:r>
            <a:r>
              <a:rPr lang="en-US" sz="3200" dirty="0" err="1"/>
              <a:t>işlemi</a:t>
            </a:r>
            <a:r>
              <a:rPr lang="en-US" sz="3200" dirty="0"/>
              <a:t> </a:t>
            </a:r>
            <a:r>
              <a:rPr lang="en-US" sz="3200" dirty="0" err="1"/>
              <a:t>yapılır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ekrandanal.next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ekrandanal.nextInt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31409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180BB7-BBF6-BBB7-7E67-65816B6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E09A6C-FEC3-57A3-2F35-5F723872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Yaşınızı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girin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İşlem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Başarıyla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Tamamlandı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94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42AB4-9E11-3005-7E78-29622ACA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314876"/>
            <a:ext cx="12019721" cy="6099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Adınızı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girin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ekrandanal.next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Yaşınızı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girin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ekrandanal.nextInt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Merhaba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ekrandanal.close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793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715F77-687B-408D-5EEB-00EE07D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Sorusu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32B7-7C8C-2091-30C3-8358F35D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Ekrandan</a:t>
            </a:r>
            <a:r>
              <a:rPr lang="en-US" dirty="0"/>
              <a:t> </a:t>
            </a:r>
            <a:r>
              <a:rPr lang="en-US" dirty="0" err="1"/>
              <a:t>yarıçapını</a:t>
            </a:r>
            <a:r>
              <a:rPr lang="en-US" dirty="0"/>
              <a:t> </a:t>
            </a:r>
            <a:r>
              <a:rPr lang="en-US" dirty="0" err="1"/>
              <a:t>aldığımız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dairenin</a:t>
            </a:r>
            <a:r>
              <a:rPr lang="en-US" dirty="0"/>
              <a:t> </a:t>
            </a:r>
            <a:r>
              <a:rPr lang="tr-TR" dirty="0"/>
              <a:t>çevresini</a:t>
            </a:r>
            <a:r>
              <a:rPr lang="en-US" dirty="0"/>
              <a:t> ve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programı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  <a:p>
            <a:r>
              <a:rPr lang="en-US" dirty="0"/>
              <a:t>Program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alanHesapla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cevreHesapla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499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AA1C99-A3D2-BE44-03BF-F4B81844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758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*r*r;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cevre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*r;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Yarıçap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ekran.nextDouble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"Alan="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(r)+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Cevre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cevre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(r));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04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6BFC3-1902-B855-9F98-4A2C47AF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Geçme</a:t>
            </a:r>
            <a:r>
              <a:rPr lang="en-US" dirty="0"/>
              <a:t> </a:t>
            </a:r>
            <a:r>
              <a:rPr lang="en-US" dirty="0" err="1"/>
              <a:t>Notu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C67122-6B45-C3AF-C06E-605DB8F5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Öğrenciden</a:t>
            </a:r>
            <a:r>
              <a:rPr lang="en-US" dirty="0"/>
              <a:t> </a:t>
            </a:r>
            <a:r>
              <a:rPr lang="en-US" dirty="0" err="1"/>
              <a:t>vize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final </a:t>
            </a:r>
            <a:r>
              <a:rPr lang="en-US" dirty="0" err="1"/>
              <a:t>notunu</a:t>
            </a:r>
            <a:r>
              <a:rPr lang="en-US" dirty="0"/>
              <a:t> </a:t>
            </a:r>
            <a:r>
              <a:rPr lang="en-US" dirty="0" err="1"/>
              <a:t>alın</a:t>
            </a:r>
            <a:r>
              <a:rPr lang="en-US" dirty="0"/>
              <a:t>. </a:t>
            </a:r>
            <a:r>
              <a:rPr lang="en-US" dirty="0" err="1"/>
              <a:t>Vize’nin</a:t>
            </a:r>
            <a:r>
              <a:rPr lang="en-US" dirty="0"/>
              <a:t> %30 + </a:t>
            </a:r>
            <a:r>
              <a:rPr lang="en-US" dirty="0" err="1"/>
              <a:t>Final’in</a:t>
            </a:r>
            <a:r>
              <a:rPr lang="en-US" dirty="0"/>
              <a:t> %70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geçme</a:t>
            </a:r>
            <a:r>
              <a:rPr lang="en-US" dirty="0"/>
              <a:t> </a:t>
            </a:r>
            <a:r>
              <a:rPr lang="en-US" dirty="0" err="1"/>
              <a:t>notunu</a:t>
            </a:r>
            <a:r>
              <a:rPr lang="en-US" dirty="0"/>
              <a:t> </a:t>
            </a:r>
            <a:r>
              <a:rPr lang="en-US" dirty="0" err="1"/>
              <a:t>hesaplayın</a:t>
            </a:r>
            <a:r>
              <a:rPr lang="en-US" dirty="0"/>
              <a:t>.</a:t>
            </a:r>
          </a:p>
          <a:p>
            <a:r>
              <a:rPr lang="en-US" dirty="0" err="1"/>
              <a:t>Geçme</a:t>
            </a:r>
            <a:r>
              <a:rPr lang="en-US" dirty="0"/>
              <a:t> </a:t>
            </a:r>
            <a:r>
              <a:rPr lang="en-US" dirty="0" err="1"/>
              <a:t>notunu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gösterin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Not 60 </a:t>
            </a:r>
            <a:r>
              <a:rPr lang="en-US" dirty="0" err="1">
                <a:sym typeface="Wingdings" panose="05000000000000000000" pitchFamily="2" charset="2"/>
              </a:rPr>
              <a:t>üstüyse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başarılı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50-60 </a:t>
            </a:r>
            <a:r>
              <a:rPr lang="en-US" dirty="0" err="1">
                <a:sym typeface="Wingdings" panose="05000000000000000000" pitchFamily="2" charset="2"/>
              </a:rPr>
              <a:t>arasıysa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koşullu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geçti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50 </a:t>
            </a:r>
            <a:r>
              <a:rPr lang="en-US" dirty="0" err="1">
                <a:sym typeface="Wingdings" panose="05000000000000000000" pitchFamily="2" charset="2"/>
              </a:rPr>
              <a:t>altıysa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başarısız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yazmalıdır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93BCF3-F255-AED5-A5C8-1FD7F4B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Bize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İçin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10F5F9-E805-DCA9-4DC0-B72272DE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Öğr</a:t>
            </a:r>
            <a:r>
              <a:rPr lang="en-US" dirty="0"/>
              <a:t>. </a:t>
            </a:r>
            <a:r>
              <a:rPr lang="en-US" dirty="0" err="1"/>
              <a:t>Üyesi</a:t>
            </a:r>
            <a:r>
              <a:rPr lang="en-US" dirty="0"/>
              <a:t> Emir ÖZTÜRK</a:t>
            </a:r>
            <a:br>
              <a:rPr lang="en-US" dirty="0"/>
            </a:br>
            <a:r>
              <a:rPr lang="tr-TR" dirty="0">
                <a:hlinkClick r:id="rId2"/>
              </a:rPr>
              <a:t>emirozturk@trakya.edu.tr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Arş</a:t>
            </a:r>
            <a:r>
              <a:rPr lang="en-US" dirty="0"/>
              <a:t>. </a:t>
            </a:r>
            <a:r>
              <a:rPr lang="en-US" dirty="0" err="1"/>
              <a:t>Gör</a:t>
            </a:r>
            <a:r>
              <a:rPr lang="en-US" dirty="0"/>
              <a:t>. </a:t>
            </a:r>
            <a:r>
              <a:rPr lang="en-US" dirty="0" err="1"/>
              <a:t>Oğuz</a:t>
            </a:r>
            <a:r>
              <a:rPr lang="en-US" dirty="0"/>
              <a:t> KIRAT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oguzkirat@trakya.edu.tr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88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C3B033-63AE-8222-ED01-C88B64E2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Popüler</a:t>
            </a:r>
            <a:r>
              <a:rPr lang="en-US" dirty="0">
                <a:solidFill>
                  <a:srgbClr val="FF0000"/>
                </a:solidFill>
              </a:rPr>
              <a:t> Java </a:t>
            </a:r>
            <a:r>
              <a:rPr lang="en-US" dirty="0" err="1">
                <a:solidFill>
                  <a:srgbClr val="FF0000"/>
                </a:solidFill>
              </a:rPr>
              <a:t>Geliştirme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Ortamları</a:t>
            </a:r>
            <a:r>
              <a:rPr lang="en-US" dirty="0">
                <a:solidFill>
                  <a:srgbClr val="FF0000"/>
                </a:solidFill>
              </a:rPr>
              <a:t> (IDE)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D74F02-7B6C-194E-E443-37806DD6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JetBrains IntelliJ IDEA</a:t>
            </a:r>
          </a:p>
          <a:p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Eclipse</a:t>
            </a:r>
          </a:p>
          <a:p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244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F30CAF-D390-60EA-FA47-7488E0D2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226632"/>
            <a:ext cx="10515600" cy="908810"/>
          </a:xfrm>
        </p:spPr>
        <p:txBody>
          <a:bodyPr/>
          <a:lstStyle/>
          <a:p>
            <a:r>
              <a:rPr lang="en-US" dirty="0"/>
              <a:t>IntelliJ IDEA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67A2AB-0285-1149-8FF4-389C1846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135442"/>
            <a:ext cx="10515600" cy="680106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https://www.jetbrains.com/idea/download/</a:t>
            </a:r>
            <a:endParaRPr lang="en-US" dirty="0"/>
          </a:p>
          <a:p>
            <a:endParaRPr lang="tr-TR" dirty="0"/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561CAF84-2FDB-3C49-BC32-3CD9DB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1694729"/>
            <a:ext cx="1014554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6723B-9498-7541-BA1C-D14A549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JetBrains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97596A-6AE6-4719-B886-43B8B70B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IntelliJ</a:t>
            </a:r>
            <a:r>
              <a:rPr lang="tr-TR" dirty="0">
                <a:solidFill>
                  <a:srgbClr val="FF0000"/>
                </a:solidFill>
              </a:rPr>
              <a:t> IDEA </a:t>
            </a:r>
            <a:r>
              <a:rPr lang="tr-TR" dirty="0" err="1">
                <a:solidFill>
                  <a:srgbClr val="FF0000"/>
                </a:solidFill>
              </a:rPr>
              <a:t>Community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sürümü bu dersimiz için yeterli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Ultimate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almanızı</a:t>
            </a:r>
            <a:r>
              <a:rPr lang="en-US" dirty="0"/>
              <a:t> </a:t>
            </a:r>
            <a:r>
              <a:rPr lang="en-US" dirty="0" err="1"/>
              <a:t>öneriyoruz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PyCharm Professional, IDEA Ultimate, </a:t>
            </a:r>
            <a:r>
              <a:rPr lang="en-US" dirty="0" err="1"/>
              <a:t>CLion</a:t>
            </a:r>
            <a:r>
              <a:rPr lang="en-US" dirty="0"/>
              <a:t> vb.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araçlara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adresinizi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ortamları</a:t>
            </a:r>
            <a:r>
              <a:rPr lang="en-US" dirty="0"/>
              <a:t> Windows, macOS </a:t>
            </a:r>
            <a:r>
              <a:rPr lang="en-US" dirty="0" err="1"/>
              <a:t>ve</a:t>
            </a:r>
            <a:r>
              <a:rPr lang="en-US" dirty="0"/>
              <a:t> Linux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664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307588-F93F-9646-4E09-C9BB4627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113334"/>
            <a:ext cx="10515600" cy="695049"/>
          </a:xfrm>
        </p:spPr>
        <p:txBody>
          <a:bodyPr/>
          <a:lstStyle/>
          <a:p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Alma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E2A5FE-308C-E2B4-B226-12268D39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48" y="699989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hlinkClick r:id="rId2"/>
              </a:rPr>
              <a:t>https://www.jetbrains.com/shop/eform/students</a:t>
            </a:r>
            <a:r>
              <a:rPr lang="en-US" dirty="0"/>
              <a:t> </a:t>
            </a:r>
            <a:endParaRPr lang="tr-TR" dirty="0"/>
          </a:p>
        </p:txBody>
      </p:sp>
      <p:pic>
        <p:nvPicPr>
          <p:cNvPr id="5" name="Resim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A238BEE3-3A17-06F3-DD28-CF69AE0D5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06" y="1177866"/>
            <a:ext cx="7025624" cy="55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5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CD678A-01E0-C8CC-D5F8-6C913A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JetBrains Toolbox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A30E41-7386-6E86-5CB2-6ABDF096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https://www.jetbrains.com/toolbox-app/</a:t>
            </a:r>
            <a:endParaRPr lang="en-US" dirty="0"/>
          </a:p>
          <a:p>
            <a:r>
              <a:rPr lang="en-US" dirty="0"/>
              <a:t>IntelliJ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IDE’leri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79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0AC2EA9-E97D-185C-5DDC-26339380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32241"/>
            <a:ext cx="7720355" cy="6793518"/>
          </a:xfrm>
        </p:spPr>
      </p:pic>
    </p:spTree>
    <p:extLst>
      <p:ext uri="{BB962C8B-B14F-4D97-AF65-F5344CB8AC3E}">
        <p14:creationId xmlns:p14="http://schemas.microsoft.com/office/powerpoint/2010/main" val="3173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12095-D8DF-6B69-929E-A9842E31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</a:t>
            </a:r>
            <a:r>
              <a:rPr lang="en-US" dirty="0" err="1"/>
              <a:t>Kurulumu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C8EFA7-7AF6-06EC-4631-1CE8B289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IDE’ler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JDK (Java Development Kit)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r>
              <a:rPr lang="tr-TR" dirty="0">
                <a:hlinkClick r:id="rId2"/>
              </a:rPr>
              <a:t>https://www.oracle.com/java/technologies/downloads/#jdk21-windows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31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598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Teması</vt:lpstr>
      <vt:lpstr>Nesneye Yönelik Programlama</vt:lpstr>
      <vt:lpstr>Bize Ulaşmak İçin</vt:lpstr>
      <vt:lpstr>Popüler Java Geliştirme Ortamları (IDE)</vt:lpstr>
      <vt:lpstr>IntelliJ IDEA</vt:lpstr>
      <vt:lpstr>JetBrains Geliştirme Araçları</vt:lpstr>
      <vt:lpstr>Ücretsiz Lisans Alma</vt:lpstr>
      <vt:lpstr>JetBrains Toolbox</vt:lpstr>
      <vt:lpstr>PowerPoint Presentation</vt:lpstr>
      <vt:lpstr>JDK Kurulumu</vt:lpstr>
      <vt:lpstr>İngilizce Yazım Denetimini Kapatma</vt:lpstr>
      <vt:lpstr>Java ile 👋🏻 🌍 </vt:lpstr>
      <vt:lpstr>PowerPoint Presentation</vt:lpstr>
      <vt:lpstr>Ekrandan Veri Alma</vt:lpstr>
      <vt:lpstr>Ekrana Yazdırma</vt:lpstr>
      <vt:lpstr>PowerPoint Presentation</vt:lpstr>
      <vt:lpstr>Uygulama Sorusu</vt:lpstr>
      <vt:lpstr>PowerPoint Presentation</vt:lpstr>
      <vt:lpstr>Geçme Notu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Nesneye Yönelik Programlama</dc:title>
  <dc:creator>Oguz Kirat</dc:creator>
  <cp:lastModifiedBy>Oguz Kirat</cp:lastModifiedBy>
  <cp:revision>2</cp:revision>
  <dcterms:created xsi:type="dcterms:W3CDTF">2024-02-19T23:17:27Z</dcterms:created>
  <dcterms:modified xsi:type="dcterms:W3CDTF">2024-02-26T10:03:22Z</dcterms:modified>
</cp:coreProperties>
</file>