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9" r:id="rId4"/>
    <p:sldId id="285" r:id="rId5"/>
    <p:sldId id="260" r:id="rId6"/>
    <p:sldId id="258" r:id="rId7"/>
    <p:sldId id="282" r:id="rId8"/>
    <p:sldId id="283" r:id="rId9"/>
    <p:sldId id="284" r:id="rId10"/>
    <p:sldId id="261" r:id="rId11"/>
    <p:sldId id="262" r:id="rId12"/>
    <p:sldId id="263" r:id="rId13"/>
    <p:sldId id="268" r:id="rId14"/>
    <p:sldId id="269" r:id="rId15"/>
    <p:sldId id="267" r:id="rId16"/>
    <p:sldId id="273" r:id="rId17"/>
    <p:sldId id="274" r:id="rId18"/>
    <p:sldId id="275" r:id="rId19"/>
    <p:sldId id="276" r:id="rId20"/>
    <p:sldId id="277" r:id="rId21"/>
    <p:sldId id="278" r:id="rId22"/>
    <p:sldId id="281" r:id="rId23"/>
    <p:sldId id="279" r:id="rId24"/>
    <p:sldId id="280" r:id="rId25"/>
    <p:sldId id="264" r:id="rId26"/>
    <p:sldId id="270" r:id="rId27"/>
    <p:sldId id="271" r:id="rId28"/>
    <p:sldId id="272" r:id="rId29"/>
    <p:sldId id="286" r:id="rId30"/>
    <p:sldId id="265" r:id="rId31"/>
    <p:sldId id="266" r:id="rId32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625721-539C-4B4A-A302-16B1D9DBA0A6}" v="32" dt="2022-11-30T19:48:31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2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Gilmour" userId="b2960dfb654f261a" providerId="LiveId" clId="{9E625721-539C-4B4A-A302-16B1D9DBA0A6}"/>
    <pc:docChg chg="undo custSel addSld modSld sldOrd">
      <pc:chgData name="Arthur Gilmour" userId="b2960dfb654f261a" providerId="LiveId" clId="{9E625721-539C-4B4A-A302-16B1D9DBA0A6}" dt="2022-12-01T06:20:12.368" v="11978" actId="20577"/>
      <pc:docMkLst>
        <pc:docMk/>
      </pc:docMkLst>
      <pc:sldChg chg="addSp modSp new mod">
        <pc:chgData name="Arthur Gilmour" userId="b2960dfb654f261a" providerId="LiveId" clId="{9E625721-539C-4B4A-A302-16B1D9DBA0A6}" dt="2022-12-01T06:04:48.451" v="11589" actId="1036"/>
        <pc:sldMkLst>
          <pc:docMk/>
          <pc:sldMk cId="1095817679" sldId="256"/>
        </pc:sldMkLst>
        <pc:spChg chg="mod">
          <ac:chgData name="Arthur Gilmour" userId="b2960dfb654f261a" providerId="LiveId" clId="{9E625721-539C-4B4A-A302-16B1D9DBA0A6}" dt="2022-11-14T06:21:21.580" v="19" actId="20577"/>
          <ac:spMkLst>
            <pc:docMk/>
            <pc:sldMk cId="1095817679" sldId="256"/>
            <ac:spMk id="2" creationId="{3443C46C-5D30-21FB-781D-3140FADF5306}"/>
          </ac:spMkLst>
        </pc:spChg>
        <pc:spChg chg="mod">
          <ac:chgData name="Arthur Gilmour" userId="b2960dfb654f261a" providerId="LiveId" clId="{9E625721-539C-4B4A-A302-16B1D9DBA0A6}" dt="2022-11-20T21:29:37.570" v="6038" actId="20577"/>
          <ac:spMkLst>
            <pc:docMk/>
            <pc:sldMk cId="1095817679" sldId="256"/>
            <ac:spMk id="3" creationId="{99C1C5DE-787B-A377-EC54-1B52AB176491}"/>
          </ac:spMkLst>
        </pc:spChg>
        <pc:picChg chg="add mod">
          <ac:chgData name="Arthur Gilmour" userId="b2960dfb654f261a" providerId="LiveId" clId="{9E625721-539C-4B4A-A302-16B1D9DBA0A6}" dt="2022-11-20T21:38:45.973" v="6042" actId="1076"/>
          <ac:picMkLst>
            <pc:docMk/>
            <pc:sldMk cId="1095817679" sldId="256"/>
            <ac:picMk id="6" creationId="{D6DA480F-7035-CFC6-401A-2F6025371BAF}"/>
          </ac:picMkLst>
        </pc:picChg>
        <pc:picChg chg="add mod">
          <ac:chgData name="Arthur Gilmour" userId="b2960dfb654f261a" providerId="LiveId" clId="{9E625721-539C-4B4A-A302-16B1D9DBA0A6}" dt="2022-12-01T06:04:48.451" v="11589" actId="1036"/>
          <ac:picMkLst>
            <pc:docMk/>
            <pc:sldMk cId="1095817679" sldId="256"/>
            <ac:picMk id="7" creationId="{2F2E25A0-D3D7-53D3-504A-8C6B7F574C94}"/>
          </ac:picMkLst>
        </pc:picChg>
      </pc:sldChg>
      <pc:sldChg chg="modSp new mod">
        <pc:chgData name="Arthur Gilmour" userId="b2960dfb654f261a" providerId="LiveId" clId="{9E625721-539C-4B4A-A302-16B1D9DBA0A6}" dt="2022-12-01T06:07:36.072" v="11679" actId="20577"/>
        <pc:sldMkLst>
          <pc:docMk/>
          <pc:sldMk cId="2334042161" sldId="257"/>
        </pc:sldMkLst>
        <pc:spChg chg="mod">
          <ac:chgData name="Arthur Gilmour" userId="b2960dfb654f261a" providerId="LiveId" clId="{9E625721-539C-4B4A-A302-16B1D9DBA0A6}" dt="2022-11-14T06:23:26.069" v="108" actId="20577"/>
          <ac:spMkLst>
            <pc:docMk/>
            <pc:sldMk cId="2334042161" sldId="257"/>
            <ac:spMk id="2" creationId="{54759E19-C711-BA66-C980-9E81961DBE7A}"/>
          </ac:spMkLst>
        </pc:spChg>
        <pc:spChg chg="mod">
          <ac:chgData name="Arthur Gilmour" userId="b2960dfb654f261a" providerId="LiveId" clId="{9E625721-539C-4B4A-A302-16B1D9DBA0A6}" dt="2022-12-01T06:07:36.072" v="11679" actId="20577"/>
          <ac:spMkLst>
            <pc:docMk/>
            <pc:sldMk cId="2334042161" sldId="257"/>
            <ac:spMk id="3" creationId="{34B34344-25D8-96D1-FF13-A62B86EDD69D}"/>
          </ac:spMkLst>
        </pc:spChg>
      </pc:sldChg>
      <pc:sldChg chg="modSp new mod">
        <pc:chgData name="Arthur Gilmour" userId="b2960dfb654f261a" providerId="LiveId" clId="{9E625721-539C-4B4A-A302-16B1D9DBA0A6}" dt="2022-11-29T22:18:35.811" v="10762" actId="20577"/>
        <pc:sldMkLst>
          <pc:docMk/>
          <pc:sldMk cId="718620191" sldId="258"/>
        </pc:sldMkLst>
        <pc:spChg chg="mod">
          <ac:chgData name="Arthur Gilmour" userId="b2960dfb654f261a" providerId="LiveId" clId="{9E625721-539C-4B4A-A302-16B1D9DBA0A6}" dt="2022-11-14T06:23:49.724" v="122" actId="20577"/>
          <ac:spMkLst>
            <pc:docMk/>
            <pc:sldMk cId="718620191" sldId="258"/>
            <ac:spMk id="2" creationId="{66A0B758-88CD-74EF-A92D-4949C44D6124}"/>
          </ac:spMkLst>
        </pc:spChg>
        <pc:spChg chg="mod">
          <ac:chgData name="Arthur Gilmour" userId="b2960dfb654f261a" providerId="LiveId" clId="{9E625721-539C-4B4A-A302-16B1D9DBA0A6}" dt="2022-11-29T22:18:35.811" v="10762" actId="20577"/>
          <ac:spMkLst>
            <pc:docMk/>
            <pc:sldMk cId="718620191" sldId="258"/>
            <ac:spMk id="3" creationId="{A18C6F04-A0B6-22F1-EDFE-493F4EC792E3}"/>
          </ac:spMkLst>
        </pc:spChg>
      </pc:sldChg>
      <pc:sldChg chg="modSp new mod ord">
        <pc:chgData name="Arthur Gilmour" userId="b2960dfb654f261a" providerId="LiveId" clId="{9E625721-539C-4B4A-A302-16B1D9DBA0A6}" dt="2022-11-29T01:37:04.599" v="9691"/>
        <pc:sldMkLst>
          <pc:docMk/>
          <pc:sldMk cId="818375556" sldId="259"/>
        </pc:sldMkLst>
        <pc:spChg chg="mod">
          <ac:chgData name="Arthur Gilmour" userId="b2960dfb654f261a" providerId="LiveId" clId="{9E625721-539C-4B4A-A302-16B1D9DBA0A6}" dt="2022-11-29T01:37:04.599" v="9691"/>
          <ac:spMkLst>
            <pc:docMk/>
            <pc:sldMk cId="818375556" sldId="259"/>
            <ac:spMk id="2" creationId="{C36CCCD5-8A1A-D058-6E1A-03E3B6F28119}"/>
          </ac:spMkLst>
        </pc:spChg>
        <pc:spChg chg="mod">
          <ac:chgData name="Arthur Gilmour" userId="b2960dfb654f261a" providerId="LiveId" clId="{9E625721-539C-4B4A-A302-16B1D9DBA0A6}" dt="2022-11-29T01:37:00.580" v="9690" actId="21"/>
          <ac:spMkLst>
            <pc:docMk/>
            <pc:sldMk cId="818375556" sldId="259"/>
            <ac:spMk id="3" creationId="{AF6219EB-B2CA-E5E6-1F38-6FE2C1C06ED4}"/>
          </ac:spMkLst>
        </pc:spChg>
      </pc:sldChg>
      <pc:sldChg chg="modSp new mod ord">
        <pc:chgData name="Arthur Gilmour" userId="b2960dfb654f261a" providerId="LiveId" clId="{9E625721-539C-4B4A-A302-16B1D9DBA0A6}" dt="2022-12-01T06:09:26.609" v="11683" actId="113"/>
        <pc:sldMkLst>
          <pc:docMk/>
          <pc:sldMk cId="565352360" sldId="260"/>
        </pc:sldMkLst>
        <pc:spChg chg="mod">
          <ac:chgData name="Arthur Gilmour" userId="b2960dfb654f261a" providerId="LiveId" clId="{9E625721-539C-4B4A-A302-16B1D9DBA0A6}" dt="2022-11-14T06:24:41.405" v="147" actId="20577"/>
          <ac:spMkLst>
            <pc:docMk/>
            <pc:sldMk cId="565352360" sldId="260"/>
            <ac:spMk id="2" creationId="{C5BF6DEA-294B-AE52-0958-F5CFFAAB1CD0}"/>
          </ac:spMkLst>
        </pc:spChg>
        <pc:spChg chg="mod">
          <ac:chgData name="Arthur Gilmour" userId="b2960dfb654f261a" providerId="LiveId" clId="{9E625721-539C-4B4A-A302-16B1D9DBA0A6}" dt="2022-12-01T06:09:26.609" v="11683" actId="113"/>
          <ac:spMkLst>
            <pc:docMk/>
            <pc:sldMk cId="565352360" sldId="260"/>
            <ac:spMk id="3" creationId="{D31F0DE7-6295-5A43-7E14-C8DFEC913C75}"/>
          </ac:spMkLst>
        </pc:spChg>
      </pc:sldChg>
      <pc:sldChg chg="modSp new mod">
        <pc:chgData name="Arthur Gilmour" userId="b2960dfb654f261a" providerId="LiveId" clId="{9E625721-539C-4B4A-A302-16B1D9DBA0A6}" dt="2022-11-20T22:16:28.436" v="6453" actId="20577"/>
        <pc:sldMkLst>
          <pc:docMk/>
          <pc:sldMk cId="3058192008" sldId="261"/>
        </pc:sldMkLst>
        <pc:spChg chg="mod">
          <ac:chgData name="Arthur Gilmour" userId="b2960dfb654f261a" providerId="LiveId" clId="{9E625721-539C-4B4A-A302-16B1D9DBA0A6}" dt="2022-11-14T06:24:59.500" v="165" actId="20577"/>
          <ac:spMkLst>
            <pc:docMk/>
            <pc:sldMk cId="3058192008" sldId="261"/>
            <ac:spMk id="2" creationId="{D854F1B1-5E4F-81E1-A354-049F8FBF648D}"/>
          </ac:spMkLst>
        </pc:spChg>
        <pc:spChg chg="mod">
          <ac:chgData name="Arthur Gilmour" userId="b2960dfb654f261a" providerId="LiveId" clId="{9E625721-539C-4B4A-A302-16B1D9DBA0A6}" dt="2022-11-20T22:16:28.436" v="6453" actId="20577"/>
          <ac:spMkLst>
            <pc:docMk/>
            <pc:sldMk cId="3058192008" sldId="261"/>
            <ac:spMk id="3" creationId="{5BD252F1-E236-A68C-FBEE-F6B94FC270DA}"/>
          </ac:spMkLst>
        </pc:spChg>
      </pc:sldChg>
      <pc:sldChg chg="modSp new mod">
        <pc:chgData name="Arthur Gilmour" userId="b2960dfb654f261a" providerId="LiveId" clId="{9E625721-539C-4B4A-A302-16B1D9DBA0A6}" dt="2022-11-20T22:28:50.478" v="6630" actId="20577"/>
        <pc:sldMkLst>
          <pc:docMk/>
          <pc:sldMk cId="1097851456" sldId="262"/>
        </pc:sldMkLst>
        <pc:spChg chg="mod">
          <ac:chgData name="Arthur Gilmour" userId="b2960dfb654f261a" providerId="LiveId" clId="{9E625721-539C-4B4A-A302-16B1D9DBA0A6}" dt="2022-11-14T06:25:22.467" v="189" actId="20577"/>
          <ac:spMkLst>
            <pc:docMk/>
            <pc:sldMk cId="1097851456" sldId="262"/>
            <ac:spMk id="2" creationId="{A9DCAEBB-6E34-5C23-7887-6E4271C85CA8}"/>
          </ac:spMkLst>
        </pc:spChg>
        <pc:spChg chg="mod">
          <ac:chgData name="Arthur Gilmour" userId="b2960dfb654f261a" providerId="LiveId" clId="{9E625721-539C-4B4A-A302-16B1D9DBA0A6}" dt="2022-11-20T22:28:50.478" v="6630" actId="20577"/>
          <ac:spMkLst>
            <pc:docMk/>
            <pc:sldMk cId="1097851456" sldId="262"/>
            <ac:spMk id="3" creationId="{6E5C61E1-DAB1-0ABA-885E-B54EFE1F07D6}"/>
          </ac:spMkLst>
        </pc:spChg>
      </pc:sldChg>
      <pc:sldChg chg="modSp new mod">
        <pc:chgData name="Arthur Gilmour" userId="b2960dfb654f261a" providerId="LiveId" clId="{9E625721-539C-4B4A-A302-16B1D9DBA0A6}" dt="2022-11-29T01:41:42.610" v="9773" actId="6549"/>
        <pc:sldMkLst>
          <pc:docMk/>
          <pc:sldMk cId="2703250011" sldId="263"/>
        </pc:sldMkLst>
        <pc:spChg chg="mod">
          <ac:chgData name="Arthur Gilmour" userId="b2960dfb654f261a" providerId="LiveId" clId="{9E625721-539C-4B4A-A302-16B1D9DBA0A6}" dt="2022-11-17T00:08:10.072" v="2222" actId="20577"/>
          <ac:spMkLst>
            <pc:docMk/>
            <pc:sldMk cId="2703250011" sldId="263"/>
            <ac:spMk id="2" creationId="{AC16502F-8C67-1612-4C5F-00819AD77C5E}"/>
          </ac:spMkLst>
        </pc:spChg>
        <pc:spChg chg="mod">
          <ac:chgData name="Arthur Gilmour" userId="b2960dfb654f261a" providerId="LiveId" clId="{9E625721-539C-4B4A-A302-16B1D9DBA0A6}" dt="2022-11-29T01:41:42.610" v="9773" actId="6549"/>
          <ac:spMkLst>
            <pc:docMk/>
            <pc:sldMk cId="2703250011" sldId="263"/>
            <ac:spMk id="3" creationId="{4023020D-81B5-DC64-31BC-B6A7E0DDBF88}"/>
          </ac:spMkLst>
        </pc:spChg>
      </pc:sldChg>
      <pc:sldChg chg="modSp new mod">
        <pc:chgData name="Arthur Gilmour" userId="b2960dfb654f261a" providerId="LiveId" clId="{9E625721-539C-4B4A-A302-16B1D9DBA0A6}" dt="2022-11-21T02:36:18.964" v="7776" actId="6549"/>
        <pc:sldMkLst>
          <pc:docMk/>
          <pc:sldMk cId="3796599266" sldId="264"/>
        </pc:sldMkLst>
        <pc:spChg chg="mod">
          <ac:chgData name="Arthur Gilmour" userId="b2960dfb654f261a" providerId="LiveId" clId="{9E625721-539C-4B4A-A302-16B1D9DBA0A6}" dt="2022-11-14T06:26:35.587" v="235" actId="20577"/>
          <ac:spMkLst>
            <pc:docMk/>
            <pc:sldMk cId="3796599266" sldId="264"/>
            <ac:spMk id="2" creationId="{F305E76C-C2C9-A87D-D04F-22E3F8166696}"/>
          </ac:spMkLst>
        </pc:spChg>
        <pc:spChg chg="mod">
          <ac:chgData name="Arthur Gilmour" userId="b2960dfb654f261a" providerId="LiveId" clId="{9E625721-539C-4B4A-A302-16B1D9DBA0A6}" dt="2022-11-21T02:36:18.964" v="7776" actId="6549"/>
          <ac:spMkLst>
            <pc:docMk/>
            <pc:sldMk cId="3796599266" sldId="264"/>
            <ac:spMk id="3" creationId="{EF8FB7D7-F2BC-D426-0076-9EAC5A3B44CD}"/>
          </ac:spMkLst>
        </pc:spChg>
      </pc:sldChg>
      <pc:sldChg chg="modSp new mod">
        <pc:chgData name="Arthur Gilmour" userId="b2960dfb654f261a" providerId="LiveId" clId="{9E625721-539C-4B4A-A302-16B1D9DBA0A6}" dt="2022-11-17T02:31:25.405" v="5902" actId="20577"/>
        <pc:sldMkLst>
          <pc:docMk/>
          <pc:sldMk cId="2188803525" sldId="265"/>
        </pc:sldMkLst>
        <pc:spChg chg="mod">
          <ac:chgData name="Arthur Gilmour" userId="b2960dfb654f261a" providerId="LiveId" clId="{9E625721-539C-4B4A-A302-16B1D9DBA0A6}" dt="2022-11-14T06:27:07.499" v="252" actId="20577"/>
          <ac:spMkLst>
            <pc:docMk/>
            <pc:sldMk cId="2188803525" sldId="265"/>
            <ac:spMk id="2" creationId="{5ED0AE1A-D6CD-E2AE-26FD-C9F2B3EC11FF}"/>
          </ac:spMkLst>
        </pc:spChg>
        <pc:spChg chg="mod">
          <ac:chgData name="Arthur Gilmour" userId="b2960dfb654f261a" providerId="LiveId" clId="{9E625721-539C-4B4A-A302-16B1D9DBA0A6}" dt="2022-11-17T02:31:25.405" v="5902" actId="20577"/>
          <ac:spMkLst>
            <pc:docMk/>
            <pc:sldMk cId="2188803525" sldId="265"/>
            <ac:spMk id="3" creationId="{564297B6-499C-41EE-50A9-538DEADADD28}"/>
          </ac:spMkLst>
        </pc:spChg>
      </pc:sldChg>
      <pc:sldChg chg="modSp new mod">
        <pc:chgData name="Arthur Gilmour" userId="b2960dfb654f261a" providerId="LiveId" clId="{9E625721-539C-4B4A-A302-16B1D9DBA0A6}" dt="2022-11-20T21:44:50.436" v="6080" actId="6549"/>
        <pc:sldMkLst>
          <pc:docMk/>
          <pc:sldMk cId="2697447109" sldId="266"/>
        </pc:sldMkLst>
        <pc:spChg chg="mod">
          <ac:chgData name="Arthur Gilmour" userId="b2960dfb654f261a" providerId="LiveId" clId="{9E625721-539C-4B4A-A302-16B1D9DBA0A6}" dt="2022-11-14T21:56:13.427" v="263" actId="20577"/>
          <ac:spMkLst>
            <pc:docMk/>
            <pc:sldMk cId="2697447109" sldId="266"/>
            <ac:spMk id="2" creationId="{6101CBE4-646A-2E41-45A4-6E2566419EFD}"/>
          </ac:spMkLst>
        </pc:spChg>
        <pc:spChg chg="mod">
          <ac:chgData name="Arthur Gilmour" userId="b2960dfb654f261a" providerId="LiveId" clId="{9E625721-539C-4B4A-A302-16B1D9DBA0A6}" dt="2022-11-20T21:44:50.436" v="6080" actId="6549"/>
          <ac:spMkLst>
            <pc:docMk/>
            <pc:sldMk cId="2697447109" sldId="266"/>
            <ac:spMk id="3" creationId="{EA52301F-2BBA-E440-D99E-F92D18D7A4A2}"/>
          </ac:spMkLst>
        </pc:spChg>
      </pc:sldChg>
      <pc:sldChg chg="modSp add mod">
        <pc:chgData name="Arthur Gilmour" userId="b2960dfb654f261a" providerId="LiveId" clId="{9E625721-539C-4B4A-A302-16B1D9DBA0A6}" dt="2022-11-20T22:47:34.923" v="6938" actId="20577"/>
        <pc:sldMkLst>
          <pc:docMk/>
          <pc:sldMk cId="3639584992" sldId="267"/>
        </pc:sldMkLst>
        <pc:spChg chg="mod">
          <ac:chgData name="Arthur Gilmour" userId="b2960dfb654f261a" providerId="LiveId" clId="{9E625721-539C-4B4A-A302-16B1D9DBA0A6}" dt="2022-11-20T22:47:34.923" v="6938" actId="20577"/>
          <ac:spMkLst>
            <pc:docMk/>
            <pc:sldMk cId="3639584992" sldId="267"/>
            <ac:spMk id="3" creationId="{4023020D-81B5-DC64-31BC-B6A7E0DDBF88}"/>
          </ac:spMkLst>
        </pc:spChg>
      </pc:sldChg>
      <pc:sldChg chg="addSp delSp modSp new mod modClrScheme chgLayout">
        <pc:chgData name="Arthur Gilmour" userId="b2960dfb654f261a" providerId="LiveId" clId="{9E625721-539C-4B4A-A302-16B1D9DBA0A6}" dt="2022-11-20T22:44:26.074" v="6930" actId="6549"/>
        <pc:sldMkLst>
          <pc:docMk/>
          <pc:sldMk cId="1088811649" sldId="268"/>
        </pc:sldMkLst>
        <pc:spChg chg="del">
          <ac:chgData name="Arthur Gilmour" userId="b2960dfb654f261a" providerId="LiveId" clId="{9E625721-539C-4B4A-A302-16B1D9DBA0A6}" dt="2022-11-17T00:24:17.223" v="2323" actId="700"/>
          <ac:spMkLst>
            <pc:docMk/>
            <pc:sldMk cId="1088811649" sldId="268"/>
            <ac:spMk id="2" creationId="{01E96429-C17C-8FD0-0328-EE343DE011C6}"/>
          </ac:spMkLst>
        </pc:spChg>
        <pc:spChg chg="del">
          <ac:chgData name="Arthur Gilmour" userId="b2960dfb654f261a" providerId="LiveId" clId="{9E625721-539C-4B4A-A302-16B1D9DBA0A6}" dt="2022-11-17T00:24:17.223" v="2323" actId="700"/>
          <ac:spMkLst>
            <pc:docMk/>
            <pc:sldMk cId="1088811649" sldId="268"/>
            <ac:spMk id="3" creationId="{B39F394B-E987-1AE9-9E71-421094C45DE7}"/>
          </ac:spMkLst>
        </pc:spChg>
        <pc:spChg chg="add del mod">
          <ac:chgData name="Arthur Gilmour" userId="b2960dfb654f261a" providerId="LiveId" clId="{9E625721-539C-4B4A-A302-16B1D9DBA0A6}" dt="2022-11-17T00:24:35.300" v="2326"/>
          <ac:spMkLst>
            <pc:docMk/>
            <pc:sldMk cId="1088811649" sldId="268"/>
            <ac:spMk id="4" creationId="{B7BBA098-6C63-BA3D-EE50-A5D2C1DB0E04}"/>
          </ac:spMkLst>
        </pc:spChg>
        <pc:spChg chg="add mod">
          <ac:chgData name="Arthur Gilmour" userId="b2960dfb654f261a" providerId="LiveId" clId="{9E625721-539C-4B4A-A302-16B1D9DBA0A6}" dt="2022-11-17T00:35:40.569" v="2720" actId="14100"/>
          <ac:spMkLst>
            <pc:docMk/>
            <pc:sldMk cId="1088811649" sldId="268"/>
            <ac:spMk id="5" creationId="{B327F955-3814-2BB6-8232-03578E5E4828}"/>
          </ac:spMkLst>
        </pc:spChg>
        <pc:spChg chg="add mod">
          <ac:chgData name="Arthur Gilmour" userId="b2960dfb654f261a" providerId="LiveId" clId="{9E625721-539C-4B4A-A302-16B1D9DBA0A6}" dt="2022-11-20T22:44:26.074" v="6930" actId="6549"/>
          <ac:spMkLst>
            <pc:docMk/>
            <pc:sldMk cId="1088811649" sldId="268"/>
            <ac:spMk id="6" creationId="{63CF7218-BF61-C1AF-F4B5-8523F2B2441A}"/>
          </ac:spMkLst>
        </pc:spChg>
      </pc:sldChg>
      <pc:sldChg chg="modSp add mod">
        <pc:chgData name="Arthur Gilmour" userId="b2960dfb654f261a" providerId="LiveId" clId="{9E625721-539C-4B4A-A302-16B1D9DBA0A6}" dt="2022-11-20T22:46:14.685" v="6935" actId="20577"/>
        <pc:sldMkLst>
          <pc:docMk/>
          <pc:sldMk cId="2865858152" sldId="269"/>
        </pc:sldMkLst>
        <pc:spChg chg="mod">
          <ac:chgData name="Arthur Gilmour" userId="b2960dfb654f261a" providerId="LiveId" clId="{9E625721-539C-4B4A-A302-16B1D9DBA0A6}" dt="2022-11-17T00:50:28.287" v="2855" actId="6549"/>
          <ac:spMkLst>
            <pc:docMk/>
            <pc:sldMk cId="2865858152" sldId="269"/>
            <ac:spMk id="5" creationId="{B327F955-3814-2BB6-8232-03578E5E4828}"/>
          </ac:spMkLst>
        </pc:spChg>
        <pc:spChg chg="mod">
          <ac:chgData name="Arthur Gilmour" userId="b2960dfb654f261a" providerId="LiveId" clId="{9E625721-539C-4B4A-A302-16B1D9DBA0A6}" dt="2022-11-20T22:46:14.685" v="6935" actId="20577"/>
          <ac:spMkLst>
            <pc:docMk/>
            <pc:sldMk cId="2865858152" sldId="269"/>
            <ac:spMk id="6" creationId="{63CF7218-BF61-C1AF-F4B5-8523F2B2441A}"/>
          </ac:spMkLst>
        </pc:spChg>
      </pc:sldChg>
      <pc:sldChg chg="modSp new mod">
        <pc:chgData name="Arthur Gilmour" userId="b2960dfb654f261a" providerId="LiveId" clId="{9E625721-539C-4B4A-A302-16B1D9DBA0A6}" dt="2022-11-29T01:51:34.732" v="9791" actId="20577"/>
        <pc:sldMkLst>
          <pc:docMk/>
          <pc:sldMk cId="1375152634" sldId="270"/>
        </pc:sldMkLst>
        <pc:spChg chg="mod">
          <ac:chgData name="Arthur Gilmour" userId="b2960dfb654f261a" providerId="LiveId" clId="{9E625721-539C-4B4A-A302-16B1D9DBA0A6}" dt="2022-11-17T01:52:58.097" v="4195" actId="20577"/>
          <ac:spMkLst>
            <pc:docMk/>
            <pc:sldMk cId="1375152634" sldId="270"/>
            <ac:spMk id="2" creationId="{BE30A3B5-B2A5-3DBD-B30B-FAFD9689222E}"/>
          </ac:spMkLst>
        </pc:spChg>
        <pc:spChg chg="mod">
          <ac:chgData name="Arthur Gilmour" userId="b2960dfb654f261a" providerId="LiveId" clId="{9E625721-539C-4B4A-A302-16B1D9DBA0A6}" dt="2022-11-29T01:51:34.732" v="9791" actId="20577"/>
          <ac:spMkLst>
            <pc:docMk/>
            <pc:sldMk cId="1375152634" sldId="270"/>
            <ac:spMk id="3" creationId="{83122C28-E7F7-25A1-C409-3BB15C24524E}"/>
          </ac:spMkLst>
        </pc:spChg>
      </pc:sldChg>
      <pc:sldChg chg="modSp new mod">
        <pc:chgData name="Arthur Gilmour" userId="b2960dfb654f261a" providerId="LiveId" clId="{9E625721-539C-4B4A-A302-16B1D9DBA0A6}" dt="2022-11-17T03:57:33.405" v="6029" actId="20577"/>
        <pc:sldMkLst>
          <pc:docMk/>
          <pc:sldMk cId="1479671280" sldId="271"/>
        </pc:sldMkLst>
        <pc:spChg chg="mod">
          <ac:chgData name="Arthur Gilmour" userId="b2960dfb654f261a" providerId="LiveId" clId="{9E625721-539C-4B4A-A302-16B1D9DBA0A6}" dt="2022-11-17T02:03:17.856" v="4656" actId="20577"/>
          <ac:spMkLst>
            <pc:docMk/>
            <pc:sldMk cId="1479671280" sldId="271"/>
            <ac:spMk id="2" creationId="{4B4E1B73-72CD-E9AC-D519-3418F0E2D38B}"/>
          </ac:spMkLst>
        </pc:spChg>
        <pc:spChg chg="mod">
          <ac:chgData name="Arthur Gilmour" userId="b2960dfb654f261a" providerId="LiveId" clId="{9E625721-539C-4B4A-A302-16B1D9DBA0A6}" dt="2022-11-17T03:57:33.405" v="6029" actId="20577"/>
          <ac:spMkLst>
            <pc:docMk/>
            <pc:sldMk cId="1479671280" sldId="271"/>
            <ac:spMk id="3" creationId="{C250B8AF-62B4-9F6E-F2CA-55E8D2FF2120}"/>
          </ac:spMkLst>
        </pc:spChg>
      </pc:sldChg>
      <pc:sldChg chg="modSp new mod">
        <pc:chgData name="Arthur Gilmour" userId="b2960dfb654f261a" providerId="LiveId" clId="{9E625721-539C-4B4A-A302-16B1D9DBA0A6}" dt="2022-11-29T01:54:13.325" v="9810" actId="20577"/>
        <pc:sldMkLst>
          <pc:docMk/>
          <pc:sldMk cId="3755660613" sldId="272"/>
        </pc:sldMkLst>
        <pc:spChg chg="mod">
          <ac:chgData name="Arthur Gilmour" userId="b2960dfb654f261a" providerId="LiveId" clId="{9E625721-539C-4B4A-A302-16B1D9DBA0A6}" dt="2022-11-17T02:13:09.150" v="5147" actId="20577"/>
          <ac:spMkLst>
            <pc:docMk/>
            <pc:sldMk cId="3755660613" sldId="272"/>
            <ac:spMk id="2" creationId="{4DF278FF-A3E0-4DF0-683D-954B640A991B}"/>
          </ac:spMkLst>
        </pc:spChg>
        <pc:spChg chg="mod">
          <ac:chgData name="Arthur Gilmour" userId="b2960dfb654f261a" providerId="LiveId" clId="{9E625721-539C-4B4A-A302-16B1D9DBA0A6}" dt="2022-11-29T01:54:13.325" v="9810" actId="20577"/>
          <ac:spMkLst>
            <pc:docMk/>
            <pc:sldMk cId="3755660613" sldId="272"/>
            <ac:spMk id="3" creationId="{E8C8F07E-27A4-1330-E1AF-5F833D36FEDE}"/>
          </ac:spMkLst>
        </pc:spChg>
      </pc:sldChg>
      <pc:sldChg chg="modSp new mod">
        <pc:chgData name="Arthur Gilmour" userId="b2960dfb654f261a" providerId="LiveId" clId="{9E625721-539C-4B4A-A302-16B1D9DBA0A6}" dt="2022-11-21T01:58:10.847" v="7382"/>
        <pc:sldMkLst>
          <pc:docMk/>
          <pc:sldMk cId="363280114" sldId="273"/>
        </pc:sldMkLst>
        <pc:spChg chg="mod">
          <ac:chgData name="Arthur Gilmour" userId="b2960dfb654f261a" providerId="LiveId" clId="{9E625721-539C-4B4A-A302-16B1D9DBA0A6}" dt="2022-11-21T01:18:23.452" v="6981" actId="20577"/>
          <ac:spMkLst>
            <pc:docMk/>
            <pc:sldMk cId="363280114" sldId="273"/>
            <ac:spMk id="2" creationId="{C6E3EDC5-BD13-D58F-2B60-AAC25EC8E8C9}"/>
          </ac:spMkLst>
        </pc:spChg>
        <pc:spChg chg="mod">
          <ac:chgData name="Arthur Gilmour" userId="b2960dfb654f261a" providerId="LiveId" clId="{9E625721-539C-4B4A-A302-16B1D9DBA0A6}" dt="2022-11-21T01:58:10.847" v="7382"/>
          <ac:spMkLst>
            <pc:docMk/>
            <pc:sldMk cId="363280114" sldId="273"/>
            <ac:spMk id="3" creationId="{DDA1D489-B999-2B6D-3BC6-51CB117FA729}"/>
          </ac:spMkLst>
        </pc:spChg>
      </pc:sldChg>
      <pc:sldChg chg="addSp delSp modSp new mod setBg">
        <pc:chgData name="Arthur Gilmour" userId="b2960dfb654f261a" providerId="LiveId" clId="{9E625721-539C-4B4A-A302-16B1D9DBA0A6}" dt="2022-11-21T02:02:05.122" v="7423" actId="20577"/>
        <pc:sldMkLst>
          <pc:docMk/>
          <pc:sldMk cId="4027320988" sldId="274"/>
        </pc:sldMkLst>
        <pc:spChg chg="mod">
          <ac:chgData name="Arthur Gilmour" userId="b2960dfb654f261a" providerId="LiveId" clId="{9E625721-539C-4B4A-A302-16B1D9DBA0A6}" dt="2022-11-21T01:45:51.612" v="7170" actId="26606"/>
          <ac:spMkLst>
            <pc:docMk/>
            <pc:sldMk cId="4027320988" sldId="274"/>
            <ac:spMk id="2" creationId="{82083A75-A326-AA4F-956F-849CC90B4DB6}"/>
          </ac:spMkLst>
        </pc:spChg>
        <pc:spChg chg="del">
          <ac:chgData name="Arthur Gilmour" userId="b2960dfb654f261a" providerId="LiveId" clId="{9E625721-539C-4B4A-A302-16B1D9DBA0A6}" dt="2022-11-21T01:44:45.674" v="7169"/>
          <ac:spMkLst>
            <pc:docMk/>
            <pc:sldMk cId="4027320988" sldId="274"/>
            <ac:spMk id="3" creationId="{59F08017-B10C-8E73-8652-98BDDFE77A33}"/>
          </ac:spMkLst>
        </pc:spChg>
        <pc:spChg chg="mod">
          <ac:chgData name="Arthur Gilmour" userId="b2960dfb654f261a" providerId="LiveId" clId="{9E625721-539C-4B4A-A302-16B1D9DBA0A6}" dt="2022-11-21T01:45:51.612" v="7170" actId="26606"/>
          <ac:spMkLst>
            <pc:docMk/>
            <pc:sldMk cId="4027320988" sldId="274"/>
            <ac:spMk id="4" creationId="{45583BE5-90AC-668B-7AFC-4C6F4C278482}"/>
          </ac:spMkLst>
        </pc:spChg>
        <pc:spChg chg="add mod">
          <ac:chgData name="Arthur Gilmour" userId="b2960dfb654f261a" providerId="LiveId" clId="{9E625721-539C-4B4A-A302-16B1D9DBA0A6}" dt="2022-11-21T02:02:05.122" v="7423" actId="20577"/>
          <ac:spMkLst>
            <pc:docMk/>
            <pc:sldMk cId="4027320988" sldId="274"/>
            <ac:spMk id="10" creationId="{E3BDEDA6-05E9-DFB4-CE1A-458DBE375313}"/>
          </ac:spMkLst>
        </pc:spChg>
        <pc:spChg chg="add">
          <ac:chgData name="Arthur Gilmour" userId="b2960dfb654f261a" providerId="LiveId" clId="{9E625721-539C-4B4A-A302-16B1D9DBA0A6}" dt="2022-11-21T01:45:51.612" v="7170" actId="26606"/>
          <ac:spMkLst>
            <pc:docMk/>
            <pc:sldMk cId="4027320988" sldId="274"/>
            <ac:spMk id="13" creationId="{A99FE660-E3DF-47E7-962D-66C6F6CE0D81}"/>
          </ac:spMkLst>
        </pc:spChg>
        <pc:spChg chg="add">
          <ac:chgData name="Arthur Gilmour" userId="b2960dfb654f261a" providerId="LiveId" clId="{9E625721-539C-4B4A-A302-16B1D9DBA0A6}" dt="2022-11-21T01:45:51.612" v="7170" actId="26606"/>
          <ac:spMkLst>
            <pc:docMk/>
            <pc:sldMk cId="4027320988" sldId="274"/>
            <ac:spMk id="15" creationId="{38C29FEE-8E8F-43D5-AD23-EB4060B4D943}"/>
          </ac:spMkLst>
        </pc:spChg>
        <pc:picChg chg="add mod">
          <ac:chgData name="Arthur Gilmour" userId="b2960dfb654f261a" providerId="LiveId" clId="{9E625721-539C-4B4A-A302-16B1D9DBA0A6}" dt="2022-11-21T01:45:51.612" v="7170" actId="26606"/>
          <ac:picMkLst>
            <pc:docMk/>
            <pc:sldMk cId="4027320988" sldId="274"/>
            <ac:picMk id="6" creationId="{BCEFDB01-BE18-6996-347D-C4C1F9E54E3B}"/>
          </ac:picMkLst>
        </pc:picChg>
      </pc:sldChg>
      <pc:sldChg chg="modSp new mod">
        <pc:chgData name="Arthur Gilmour" userId="b2960dfb654f261a" providerId="LiveId" clId="{9E625721-539C-4B4A-A302-16B1D9DBA0A6}" dt="2022-11-21T02:23:22.130" v="7717" actId="113"/>
        <pc:sldMkLst>
          <pc:docMk/>
          <pc:sldMk cId="2815025185" sldId="275"/>
        </pc:sldMkLst>
        <pc:spChg chg="mod">
          <ac:chgData name="Arthur Gilmour" userId="b2960dfb654f261a" providerId="LiveId" clId="{9E625721-539C-4B4A-A302-16B1D9DBA0A6}" dt="2022-11-21T02:00:47.890" v="7400" actId="20577"/>
          <ac:spMkLst>
            <pc:docMk/>
            <pc:sldMk cId="2815025185" sldId="275"/>
            <ac:spMk id="2" creationId="{832519A3-2AF8-EA98-70D9-2277E6B89DA4}"/>
          </ac:spMkLst>
        </pc:spChg>
        <pc:spChg chg="mod">
          <ac:chgData name="Arthur Gilmour" userId="b2960dfb654f261a" providerId="LiveId" clId="{9E625721-539C-4B4A-A302-16B1D9DBA0A6}" dt="2022-11-21T02:23:22.130" v="7717" actId="113"/>
          <ac:spMkLst>
            <pc:docMk/>
            <pc:sldMk cId="2815025185" sldId="275"/>
            <ac:spMk id="3" creationId="{6038E73F-E3F6-DA76-9D17-6F440577A3DB}"/>
          </ac:spMkLst>
        </pc:spChg>
      </pc:sldChg>
      <pc:sldChg chg="modSp add mod">
        <pc:chgData name="Arthur Gilmour" userId="b2960dfb654f261a" providerId="LiveId" clId="{9E625721-539C-4B4A-A302-16B1D9DBA0A6}" dt="2022-11-28T07:14:30.062" v="8930" actId="947"/>
        <pc:sldMkLst>
          <pc:docMk/>
          <pc:sldMk cId="3391741365" sldId="276"/>
        </pc:sldMkLst>
        <pc:spChg chg="mod">
          <ac:chgData name="Arthur Gilmour" userId="b2960dfb654f261a" providerId="LiveId" clId="{9E625721-539C-4B4A-A302-16B1D9DBA0A6}" dt="2022-11-28T06:43:03.641" v="7817" actId="20577"/>
          <ac:spMkLst>
            <pc:docMk/>
            <pc:sldMk cId="3391741365" sldId="276"/>
            <ac:spMk id="2" creationId="{832519A3-2AF8-EA98-70D9-2277E6B89DA4}"/>
          </ac:spMkLst>
        </pc:spChg>
        <pc:spChg chg="mod">
          <ac:chgData name="Arthur Gilmour" userId="b2960dfb654f261a" providerId="LiveId" clId="{9E625721-539C-4B4A-A302-16B1D9DBA0A6}" dt="2022-11-28T07:14:30.062" v="8930" actId="947"/>
          <ac:spMkLst>
            <pc:docMk/>
            <pc:sldMk cId="3391741365" sldId="276"/>
            <ac:spMk id="3" creationId="{6038E73F-E3F6-DA76-9D17-6F440577A3DB}"/>
          </ac:spMkLst>
        </pc:spChg>
      </pc:sldChg>
      <pc:sldChg chg="modSp add mod">
        <pc:chgData name="Arthur Gilmour" userId="b2960dfb654f261a" providerId="LiveId" clId="{9E625721-539C-4B4A-A302-16B1D9DBA0A6}" dt="2022-11-29T01:47:15.222" v="9775" actId="20577"/>
        <pc:sldMkLst>
          <pc:docMk/>
          <pc:sldMk cId="1930909054" sldId="277"/>
        </pc:sldMkLst>
        <pc:spChg chg="mod">
          <ac:chgData name="Arthur Gilmour" userId="b2960dfb654f261a" providerId="LiveId" clId="{9E625721-539C-4B4A-A302-16B1D9DBA0A6}" dt="2022-11-28T06:43:45.777" v="7824" actId="20577"/>
          <ac:spMkLst>
            <pc:docMk/>
            <pc:sldMk cId="1930909054" sldId="277"/>
            <ac:spMk id="2" creationId="{832519A3-2AF8-EA98-70D9-2277E6B89DA4}"/>
          </ac:spMkLst>
        </pc:spChg>
        <pc:spChg chg="mod">
          <ac:chgData name="Arthur Gilmour" userId="b2960dfb654f261a" providerId="LiveId" clId="{9E625721-539C-4B4A-A302-16B1D9DBA0A6}" dt="2022-11-29T01:47:15.222" v="9775" actId="20577"/>
          <ac:spMkLst>
            <pc:docMk/>
            <pc:sldMk cId="1930909054" sldId="277"/>
            <ac:spMk id="3" creationId="{6038E73F-E3F6-DA76-9D17-6F440577A3DB}"/>
          </ac:spMkLst>
        </pc:spChg>
      </pc:sldChg>
      <pc:sldChg chg="modSp add mod">
        <pc:chgData name="Arthur Gilmour" userId="b2960dfb654f261a" providerId="LiveId" clId="{9E625721-539C-4B4A-A302-16B1D9DBA0A6}" dt="2022-11-29T21:59:37.748" v="10325" actId="20577"/>
        <pc:sldMkLst>
          <pc:docMk/>
          <pc:sldMk cId="3322307593" sldId="278"/>
        </pc:sldMkLst>
        <pc:spChg chg="mod">
          <ac:chgData name="Arthur Gilmour" userId="b2960dfb654f261a" providerId="LiveId" clId="{9E625721-539C-4B4A-A302-16B1D9DBA0A6}" dt="2022-11-28T06:44:32.367" v="7840" actId="20577"/>
          <ac:spMkLst>
            <pc:docMk/>
            <pc:sldMk cId="3322307593" sldId="278"/>
            <ac:spMk id="2" creationId="{832519A3-2AF8-EA98-70D9-2277E6B89DA4}"/>
          </ac:spMkLst>
        </pc:spChg>
        <pc:spChg chg="mod">
          <ac:chgData name="Arthur Gilmour" userId="b2960dfb654f261a" providerId="LiveId" clId="{9E625721-539C-4B4A-A302-16B1D9DBA0A6}" dt="2022-11-29T21:59:37.748" v="10325" actId="20577"/>
          <ac:spMkLst>
            <pc:docMk/>
            <pc:sldMk cId="3322307593" sldId="278"/>
            <ac:spMk id="3" creationId="{6038E73F-E3F6-DA76-9D17-6F440577A3DB}"/>
          </ac:spMkLst>
        </pc:spChg>
      </pc:sldChg>
      <pc:sldChg chg="modSp add mod">
        <pc:chgData name="Arthur Gilmour" userId="b2960dfb654f261a" providerId="LiveId" clId="{9E625721-539C-4B4A-A302-16B1D9DBA0A6}" dt="2022-11-29T20:13:02.751" v="10015" actId="20577"/>
        <pc:sldMkLst>
          <pc:docMk/>
          <pc:sldMk cId="2614407297" sldId="279"/>
        </pc:sldMkLst>
        <pc:spChg chg="mod">
          <ac:chgData name="Arthur Gilmour" userId="b2960dfb654f261a" providerId="LiveId" clId="{9E625721-539C-4B4A-A302-16B1D9DBA0A6}" dt="2022-11-29T20:13:02.751" v="10015" actId="20577"/>
          <ac:spMkLst>
            <pc:docMk/>
            <pc:sldMk cId="2614407297" sldId="279"/>
            <ac:spMk id="3" creationId="{6038E73F-E3F6-DA76-9D17-6F440577A3DB}"/>
          </ac:spMkLst>
        </pc:spChg>
      </pc:sldChg>
      <pc:sldChg chg="modSp add mod">
        <pc:chgData name="Arthur Gilmour" userId="b2960dfb654f261a" providerId="LiveId" clId="{9E625721-539C-4B4A-A302-16B1D9DBA0A6}" dt="2022-11-29T22:11:18.456" v="10686" actId="20577"/>
        <pc:sldMkLst>
          <pc:docMk/>
          <pc:sldMk cId="2064005730" sldId="280"/>
        </pc:sldMkLst>
        <pc:spChg chg="mod">
          <ac:chgData name="Arthur Gilmour" userId="b2960dfb654f261a" providerId="LiveId" clId="{9E625721-539C-4B4A-A302-16B1D9DBA0A6}" dt="2022-11-29T20:16:10.540" v="10027" actId="27636"/>
          <ac:spMkLst>
            <pc:docMk/>
            <pc:sldMk cId="2064005730" sldId="280"/>
            <ac:spMk id="2" creationId="{832519A3-2AF8-EA98-70D9-2277E6B89DA4}"/>
          </ac:spMkLst>
        </pc:spChg>
        <pc:spChg chg="mod">
          <ac:chgData name="Arthur Gilmour" userId="b2960dfb654f261a" providerId="LiveId" clId="{9E625721-539C-4B4A-A302-16B1D9DBA0A6}" dt="2022-11-29T22:11:18.456" v="10686" actId="20577"/>
          <ac:spMkLst>
            <pc:docMk/>
            <pc:sldMk cId="2064005730" sldId="280"/>
            <ac:spMk id="3" creationId="{6038E73F-E3F6-DA76-9D17-6F440577A3DB}"/>
          </ac:spMkLst>
        </pc:spChg>
      </pc:sldChg>
      <pc:sldChg chg="modSp add mod">
        <pc:chgData name="Arthur Gilmour" userId="b2960dfb654f261a" providerId="LiveId" clId="{9E625721-539C-4B4A-A302-16B1D9DBA0A6}" dt="2022-11-29T22:06:11.912" v="10462" actId="5793"/>
        <pc:sldMkLst>
          <pc:docMk/>
          <pc:sldMk cId="1501651391" sldId="281"/>
        </pc:sldMkLst>
        <pc:spChg chg="mod">
          <ac:chgData name="Arthur Gilmour" userId="b2960dfb654f261a" providerId="LiveId" clId="{9E625721-539C-4B4A-A302-16B1D9DBA0A6}" dt="2022-11-29T22:06:11.912" v="10462" actId="5793"/>
          <ac:spMkLst>
            <pc:docMk/>
            <pc:sldMk cId="1501651391" sldId="281"/>
            <ac:spMk id="3" creationId="{6038E73F-E3F6-DA76-9D17-6F440577A3DB}"/>
          </ac:spMkLst>
        </pc:spChg>
      </pc:sldChg>
      <pc:sldChg chg="modSp new mod">
        <pc:chgData name="Arthur Gilmour" userId="b2960dfb654f261a" providerId="LiveId" clId="{9E625721-539C-4B4A-A302-16B1D9DBA0A6}" dt="2022-11-29T22:33:39.598" v="10842" actId="6549"/>
        <pc:sldMkLst>
          <pc:docMk/>
          <pc:sldMk cId="781451757" sldId="282"/>
        </pc:sldMkLst>
        <pc:spChg chg="mod">
          <ac:chgData name="Arthur Gilmour" userId="b2960dfb654f261a" providerId="LiveId" clId="{9E625721-539C-4B4A-A302-16B1D9DBA0A6}" dt="2022-11-29T22:29:20.113" v="10788" actId="20577"/>
          <ac:spMkLst>
            <pc:docMk/>
            <pc:sldMk cId="781451757" sldId="282"/>
            <ac:spMk id="2" creationId="{16C2D774-3A5A-CD04-60C2-821D220E7E84}"/>
          </ac:spMkLst>
        </pc:spChg>
        <pc:spChg chg="mod">
          <ac:chgData name="Arthur Gilmour" userId="b2960dfb654f261a" providerId="LiveId" clId="{9E625721-539C-4B4A-A302-16B1D9DBA0A6}" dt="2022-11-29T22:33:39.598" v="10842" actId="6549"/>
          <ac:spMkLst>
            <pc:docMk/>
            <pc:sldMk cId="781451757" sldId="282"/>
            <ac:spMk id="3" creationId="{BD098F25-279D-F612-587F-4ADFE80D3CAC}"/>
          </ac:spMkLst>
        </pc:spChg>
      </pc:sldChg>
      <pc:sldChg chg="modSp new mod">
        <pc:chgData name="Arthur Gilmour" userId="b2960dfb654f261a" providerId="LiveId" clId="{9E625721-539C-4B4A-A302-16B1D9DBA0A6}" dt="2022-12-01T01:03:57.122" v="11585" actId="20577"/>
        <pc:sldMkLst>
          <pc:docMk/>
          <pc:sldMk cId="2755090879" sldId="283"/>
        </pc:sldMkLst>
        <pc:spChg chg="mod">
          <ac:chgData name="Arthur Gilmour" userId="b2960dfb654f261a" providerId="LiveId" clId="{9E625721-539C-4B4A-A302-16B1D9DBA0A6}" dt="2022-11-29T22:34:49.800" v="10844"/>
          <ac:spMkLst>
            <pc:docMk/>
            <pc:sldMk cId="2755090879" sldId="283"/>
            <ac:spMk id="2" creationId="{1C4C5C7E-266D-11E8-B291-0E879D95A85E}"/>
          </ac:spMkLst>
        </pc:spChg>
        <pc:spChg chg="mod">
          <ac:chgData name="Arthur Gilmour" userId="b2960dfb654f261a" providerId="LiveId" clId="{9E625721-539C-4B4A-A302-16B1D9DBA0A6}" dt="2022-12-01T01:03:57.122" v="11585" actId="20577"/>
          <ac:spMkLst>
            <pc:docMk/>
            <pc:sldMk cId="2755090879" sldId="283"/>
            <ac:spMk id="3" creationId="{73C1BCBA-28F4-C5B5-C9F7-6960FE8A3807}"/>
          </ac:spMkLst>
        </pc:spChg>
      </pc:sldChg>
      <pc:sldChg chg="addSp delSp modSp new mod">
        <pc:chgData name="Arthur Gilmour" userId="b2960dfb654f261a" providerId="LiveId" clId="{9E625721-539C-4B4A-A302-16B1D9DBA0A6}" dt="2022-11-30T21:37:12.432" v="11419" actId="20577"/>
        <pc:sldMkLst>
          <pc:docMk/>
          <pc:sldMk cId="1366759486" sldId="284"/>
        </pc:sldMkLst>
        <pc:spChg chg="mod">
          <ac:chgData name="Arthur Gilmour" userId="b2960dfb654f261a" providerId="LiveId" clId="{9E625721-539C-4B4A-A302-16B1D9DBA0A6}" dt="2022-11-30T19:39:22.267" v="11206" actId="20577"/>
          <ac:spMkLst>
            <pc:docMk/>
            <pc:sldMk cId="1366759486" sldId="284"/>
            <ac:spMk id="2" creationId="{0E6A034F-871E-4185-3296-31E10FD3ADAA}"/>
          </ac:spMkLst>
        </pc:spChg>
        <pc:spChg chg="del">
          <ac:chgData name="Arthur Gilmour" userId="b2960dfb654f261a" providerId="LiveId" clId="{9E625721-539C-4B4A-A302-16B1D9DBA0A6}" dt="2022-11-30T19:40:05.450" v="11207" actId="3680"/>
          <ac:spMkLst>
            <pc:docMk/>
            <pc:sldMk cId="1366759486" sldId="284"/>
            <ac:spMk id="3" creationId="{D32BB3FF-FCAB-D691-7E70-E0D9A202CFCB}"/>
          </ac:spMkLst>
        </pc:spChg>
        <pc:graphicFrameChg chg="add mod ord modGraphic">
          <ac:chgData name="Arthur Gilmour" userId="b2960dfb654f261a" providerId="LiveId" clId="{9E625721-539C-4B4A-A302-16B1D9DBA0A6}" dt="2022-11-30T21:37:12.432" v="11419" actId="20577"/>
          <ac:graphicFrameMkLst>
            <pc:docMk/>
            <pc:sldMk cId="1366759486" sldId="284"/>
            <ac:graphicFrameMk id="5" creationId="{7E56A80A-14E3-6A39-B8E4-61F6D1E97325}"/>
          </ac:graphicFrameMkLst>
        </pc:graphicFrameChg>
      </pc:sldChg>
      <pc:sldChg chg="modSp new mod">
        <pc:chgData name="Arthur Gilmour" userId="b2960dfb654f261a" providerId="LiveId" clId="{9E625721-539C-4B4A-A302-16B1D9DBA0A6}" dt="2022-12-01T06:15:07.399" v="11796" actId="20577"/>
        <pc:sldMkLst>
          <pc:docMk/>
          <pc:sldMk cId="2987645642" sldId="285"/>
        </pc:sldMkLst>
        <pc:spChg chg="mod">
          <ac:chgData name="Arthur Gilmour" userId="b2960dfb654f261a" providerId="LiveId" clId="{9E625721-539C-4B4A-A302-16B1D9DBA0A6}" dt="2022-12-01T06:11:22.535" v="11691" actId="20577"/>
          <ac:spMkLst>
            <pc:docMk/>
            <pc:sldMk cId="2987645642" sldId="285"/>
            <ac:spMk id="2" creationId="{B48A031C-ADE5-D315-0DF4-FE7E22E051CE}"/>
          </ac:spMkLst>
        </pc:spChg>
        <pc:spChg chg="mod">
          <ac:chgData name="Arthur Gilmour" userId="b2960dfb654f261a" providerId="LiveId" clId="{9E625721-539C-4B4A-A302-16B1D9DBA0A6}" dt="2022-12-01T06:15:07.399" v="11796" actId="20577"/>
          <ac:spMkLst>
            <pc:docMk/>
            <pc:sldMk cId="2987645642" sldId="285"/>
            <ac:spMk id="3" creationId="{D859E601-0AA1-5616-836C-BD837A140327}"/>
          </ac:spMkLst>
        </pc:spChg>
      </pc:sldChg>
      <pc:sldChg chg="modSp new mod">
        <pc:chgData name="Arthur Gilmour" userId="b2960dfb654f261a" providerId="LiveId" clId="{9E625721-539C-4B4A-A302-16B1D9DBA0A6}" dt="2022-12-01T06:20:12.368" v="11978" actId="20577"/>
        <pc:sldMkLst>
          <pc:docMk/>
          <pc:sldMk cId="2956161650" sldId="286"/>
        </pc:sldMkLst>
        <pc:spChg chg="mod">
          <ac:chgData name="Arthur Gilmour" userId="b2960dfb654f261a" providerId="LiveId" clId="{9E625721-539C-4B4A-A302-16B1D9DBA0A6}" dt="2022-12-01T06:16:21.743" v="11807" actId="20577"/>
          <ac:spMkLst>
            <pc:docMk/>
            <pc:sldMk cId="2956161650" sldId="286"/>
            <ac:spMk id="2" creationId="{CE61A53A-3424-549F-C4B3-07C12F5845E9}"/>
          </ac:spMkLst>
        </pc:spChg>
        <pc:spChg chg="mod">
          <ac:chgData name="Arthur Gilmour" userId="b2960dfb654f261a" providerId="LiveId" clId="{9E625721-539C-4B4A-A302-16B1D9DBA0A6}" dt="2022-12-01T06:20:12.368" v="11978" actId="20577"/>
          <ac:spMkLst>
            <pc:docMk/>
            <pc:sldMk cId="2956161650" sldId="286"/>
            <ac:spMk id="3" creationId="{A2BCF5B3-6F94-E345-EC2B-F6E237CC463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13219-E536-4A5E-ABFB-BCE5571B367C}" type="datetimeFigureOut">
              <a:rPr lang="en-AU" smtClean="0"/>
              <a:t>28/11/2022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02F23-403F-499D-A360-E933D5E7D6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03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97C4-B9A1-4BD2-96E6-A75F15A5037A}" type="datetime1">
              <a:rPr lang="en-AU" smtClean="0"/>
              <a:t>28/11/2022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1998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87AD-5F9A-4378-8E4E-E92DE4F6389A}" type="datetime1">
              <a:rPr lang="en-AU" smtClean="0"/>
              <a:t>28/11/2022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087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86FC-1361-484D-9BA1-EC0E75B2762F}" type="datetime1">
              <a:rPr lang="en-AU" smtClean="0"/>
              <a:t>28/11/2022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232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BD3-CC85-44C0-A05F-00022384A177}" type="datetime1">
              <a:rPr lang="en-AU" smtClean="0"/>
              <a:t>28/11/2022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905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06F1-53C1-419B-9E58-C6C98A2B80B8}" type="datetime1">
              <a:rPr lang="en-AU" smtClean="0"/>
              <a:t>28/11/2022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0501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D70D-95ED-434C-BE96-B96F16444576}" type="datetime1">
              <a:rPr lang="en-AU" smtClean="0"/>
              <a:t>28/11/2022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610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86F3-8EE6-4E31-B198-F8481D1DAD14}" type="datetime1">
              <a:rPr lang="en-AU" smtClean="0"/>
              <a:t>28/11/2022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5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5F85-314D-4CF6-A10E-0CA35F307DA6}" type="datetime1">
              <a:rPr lang="en-AU" smtClean="0"/>
              <a:t>28/11/2022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149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57CE-4340-44EF-8B85-841FDB8CF938}" type="datetime1">
              <a:rPr lang="en-AU" smtClean="0"/>
              <a:t>28/11/2022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886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4233-2246-444F-97F3-F8C3126766C6}" type="datetime1">
              <a:rPr lang="en-AU" smtClean="0"/>
              <a:t>28/11/2022</a:t>
            </a:fld>
            <a:endParaRPr lang="en-A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463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CC23EDC-5D81-4AA9-A29B-092B024C390E}" type="datetime1">
              <a:rPr lang="en-AU" smtClean="0"/>
              <a:t>28/11/2022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196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A2E163F-89F8-46C3-8731-A38B64CA867E}" type="datetime1">
              <a:rPr lang="en-AU" smtClean="0"/>
              <a:t>28/11/2022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AD84C5A-4F36-438E-B21C-7FEAFB4B2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024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hidnamm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C46C-5D30-21FB-781D-3140FADF53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ASReml in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1C5DE-787B-A377-EC54-1B52AB1764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Arthur R Gilmour</a:t>
            </a:r>
          </a:p>
          <a:p>
            <a:r>
              <a:rPr lang="en-AU" dirty="0"/>
              <a:t>Australasian Applied Statistics Conference</a:t>
            </a:r>
          </a:p>
          <a:p>
            <a:r>
              <a:rPr lang="en-AU" dirty="0"/>
              <a:t>Inverloch,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5F274-57EE-51CD-63B3-3B1FB1B9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1</a:t>
            </a:fld>
            <a:endParaRPr lang="en-AU"/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D6DA480F-7035-CFC6-401A-2F6025371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045" y="5853864"/>
            <a:ext cx="2476500" cy="542925"/>
          </a:xfrm>
          <a:prstGeom prst="rect">
            <a:avLst/>
          </a:prstGeom>
        </p:spPr>
      </p:pic>
      <p:pic>
        <p:nvPicPr>
          <p:cNvPr id="7" name="Picture 6" descr="A hedgehog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F2E25A0-D3D7-53D3-504A-8C6B7F574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08" y="5113867"/>
            <a:ext cx="4773712" cy="268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17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F1B1-5E4F-81E1-A354-049F8FBF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Fixed or 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252F1-E236-A68C-FBEE-F6B94FC27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Fixed effects are independent and fitted to have maximum variance.  </a:t>
            </a:r>
          </a:p>
          <a:p>
            <a:pPr lvl="1"/>
            <a:r>
              <a:rPr lang="en-AU" dirty="0"/>
              <a:t>Best Linear Unbiased Estimates (</a:t>
            </a:r>
            <a:r>
              <a:rPr lang="en-AU" b="1" dirty="0"/>
              <a:t>BLUE</a:t>
            </a:r>
            <a:r>
              <a:rPr lang="en-AU" dirty="0"/>
              <a:t>) represent what happened (under the model)</a:t>
            </a:r>
          </a:p>
          <a:p>
            <a:r>
              <a:rPr lang="en-AU" dirty="0"/>
              <a:t>Random effects have variance and often covariance, sharing information</a:t>
            </a:r>
          </a:p>
          <a:p>
            <a:pPr lvl="1"/>
            <a:r>
              <a:rPr lang="en-AU" dirty="0"/>
              <a:t>Best Linear Unbiased Predictor (</a:t>
            </a:r>
            <a:r>
              <a:rPr lang="en-AU" b="1" dirty="0"/>
              <a:t>BLUP</a:t>
            </a:r>
            <a:r>
              <a:rPr lang="en-AU" dirty="0"/>
              <a:t>) indicating the expected outcome if the experiment is repeated.</a:t>
            </a:r>
          </a:p>
          <a:p>
            <a:r>
              <a:rPr lang="en-AU" dirty="0"/>
              <a:t>Historically, variance components were estimated as functions of Mean Squares</a:t>
            </a:r>
          </a:p>
          <a:p>
            <a:r>
              <a:rPr lang="en-AU" dirty="0"/>
              <a:t>Blocking terms fitted as random effects allow recovery of any inter block treatment information, and appropriate recognition of Denominator degrees of freedom of strata are involved.</a:t>
            </a:r>
          </a:p>
          <a:p>
            <a:pPr marL="228600" lvl="1" indent="0">
              <a:buNone/>
            </a:pPr>
            <a:r>
              <a:rPr lang="en-AU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CD7F2-BFC2-D4F0-F5C4-E8760E26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819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AEBB-6E34-5C23-7887-6E4271C8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Testing FIXED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C61E1-DAB1-0ABA-885E-B54EFE1F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The F statistic is commonly used for testing fixed effects.</a:t>
            </a:r>
          </a:p>
          <a:p>
            <a:r>
              <a:rPr lang="en-AU" dirty="0"/>
              <a:t>However in a complex fixed model with multiple factors and unbalanced data, the F statistics depend on differences between nested models and they are many possible orders of fitting.</a:t>
            </a:r>
          </a:p>
          <a:p>
            <a:r>
              <a:rPr lang="en-AU" dirty="0"/>
              <a:t>The usual rules are:</a:t>
            </a:r>
          </a:p>
          <a:p>
            <a:pPr lvl="1"/>
            <a:r>
              <a:rPr lang="en-AU" dirty="0"/>
              <a:t>A test is not valid if it is a part of a higher order term which is significant:</a:t>
            </a:r>
            <a:br>
              <a:rPr lang="en-AU" dirty="0"/>
            </a:br>
            <a:r>
              <a:rPr lang="en-AU" dirty="0"/>
              <a:t>To say Variety is NS when </a:t>
            </a:r>
            <a:r>
              <a:rPr lang="en-AU" dirty="0" err="1"/>
              <a:t>Variety:SowTime</a:t>
            </a:r>
            <a:r>
              <a:rPr lang="en-AU" dirty="0"/>
              <a:t> is significant is illogical!</a:t>
            </a:r>
          </a:p>
          <a:p>
            <a:pPr lvl="1"/>
            <a:r>
              <a:rPr lang="en-AU" dirty="0"/>
              <a:t>A test may depend on what other terms are present in the model: HT and DBH may each be significant alone, NS after the other when predicting YLD</a:t>
            </a:r>
          </a:p>
          <a:p>
            <a:pPr lvl="1"/>
            <a:r>
              <a:rPr lang="en-AU" dirty="0"/>
              <a:t>A test may be affected by what random effects are fitted.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93673-2707-4CEE-42F9-94FC1EA4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7851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502F-8C67-1612-4C5F-00819AD7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Dropping Fixed terms?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3020D-81B5-DC64-31BC-B6A7E0DDB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Consider a random regression model: the increase in EMD relative to WT of 11795 measurements on 1782 lambs from 4 to 16 months from 5 flocks over 2 </a:t>
            </a:r>
            <a:r>
              <a:rPr lang="en-AU" dirty="0" err="1"/>
              <a:t>lambings</a:t>
            </a:r>
            <a:r>
              <a:rPr lang="en-AU" dirty="0"/>
              <a:t>.</a:t>
            </a:r>
            <a:br>
              <a:rPr lang="en-AU" dirty="0"/>
            </a:br>
            <a:r>
              <a:rPr lang="en-AU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emd</a:t>
            </a:r>
            <a:r>
              <a:rPr lang="en-AU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~ mu age year </a:t>
            </a:r>
            <a:r>
              <a:rPr lang="en-AU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AU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sex </a:t>
            </a:r>
            <a:r>
              <a:rPr lang="en-AU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sex.wt</a:t>
            </a:r>
            <a:r>
              <a:rPr lang="en-AU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flock </a:t>
            </a:r>
            <a:r>
              <a:rPr lang="en-AU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tobr</a:t>
            </a:r>
            <a:r>
              <a:rPr lang="en-AU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aod</a:t>
            </a:r>
            <a:r>
              <a:rPr lang="en-AU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dob,</a:t>
            </a:r>
            <a:br>
              <a:rPr lang="en-AU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year.dob</a:t>
            </a:r>
            <a:r>
              <a:rPr lang="en-AU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year.flock</a:t>
            </a:r>
            <a:r>
              <a:rPr lang="en-AU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sex.dob</a:t>
            </a:r>
            <a:r>
              <a:rPr lang="en-AU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tobr.dob</a:t>
            </a:r>
            <a:r>
              <a:rPr lang="en-AU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year.age</a:t>
            </a:r>
            <a:r>
              <a:rPr lang="en-AU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year.tobr</a:t>
            </a:r>
            <a:r>
              <a:rPr lang="en-AU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year.sex</a:t>
            </a:r>
            <a:r>
              <a:rPr lang="en-AU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AU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!r at(year,1).</a:t>
            </a:r>
            <a:r>
              <a:rPr lang="en-AU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</a:t>
            </a:r>
            <a:r>
              <a:rPr lang="en-AU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(age,20) at(year,2).</a:t>
            </a:r>
            <a:r>
              <a:rPr lang="en-AU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</a:t>
            </a:r>
            <a:r>
              <a:rPr lang="en-AU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(age,20)  ,</a:t>
            </a:r>
            <a:br>
              <a:rPr lang="en-AU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!{ animal   </a:t>
            </a:r>
            <a:r>
              <a:rPr lang="en-AU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animal.age</a:t>
            </a:r>
            <a:r>
              <a:rPr lang="en-AU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us(2).</a:t>
            </a:r>
            <a:r>
              <a:rPr lang="en-AU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nrm</a:t>
            </a:r>
            <a:r>
              <a:rPr lang="en-AU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(animal) !},</a:t>
            </a:r>
            <a:br>
              <a:rPr lang="en-AU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!{ ide(animal) ide(animal).age us(2).ide(animal) !}</a:t>
            </a:r>
            <a:br>
              <a:rPr lang="en-AU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residual units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dirty="0"/>
              <a:t>Primary interest is to see how much of variation in trends is genetic</a:t>
            </a:r>
          </a:p>
          <a:p>
            <a:r>
              <a:rPr lang="en-AU" dirty="0"/>
              <a:t>First identify and adjust for confounding sources of variation.</a:t>
            </a:r>
          </a:p>
          <a:p>
            <a:r>
              <a:rPr lang="en-AU" dirty="0"/>
              <a:t>Initial tests: </a:t>
            </a:r>
            <a:r>
              <a:rPr lang="en-AU" dirty="0" err="1"/>
              <a:t>aod</a:t>
            </a:r>
            <a:r>
              <a:rPr lang="en-AU" dirty="0"/>
              <a:t> and all interactions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802C1-7E45-C7FA-B6B4-3427BAD2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3250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27F955-3814-2BB6-8232-03578E5E4828}"/>
              </a:ext>
            </a:extLst>
          </p:cNvPr>
          <p:cNvSpPr txBox="1"/>
          <p:nvPr/>
        </p:nvSpPr>
        <p:spPr>
          <a:xfrm>
            <a:off x="786064" y="866275"/>
            <a:ext cx="6914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  </a:t>
            </a:r>
            <a:r>
              <a:rPr lang="en-AU" dirty="0">
                <a:latin typeface="Consolas" panose="020B0609020204030204" pitchFamily="49" charset="0"/>
              </a:rPr>
              <a:t>Source    </a:t>
            </a:r>
            <a:r>
              <a:rPr lang="en-AU" dirty="0" err="1">
                <a:latin typeface="Consolas" panose="020B0609020204030204" pitchFamily="49" charset="0"/>
              </a:rPr>
              <a:t>NumDF</a:t>
            </a:r>
            <a:r>
              <a:rPr lang="en-AU" dirty="0">
                <a:latin typeface="Consolas" panose="020B0609020204030204" pitchFamily="49" charset="0"/>
              </a:rPr>
              <a:t>  </a:t>
            </a:r>
            <a:r>
              <a:rPr lang="en-AU" dirty="0" err="1">
                <a:latin typeface="Consolas" panose="020B0609020204030204" pitchFamily="49" charset="0"/>
              </a:rPr>
              <a:t>DenDF</a:t>
            </a:r>
            <a:r>
              <a:rPr lang="en-AU" dirty="0">
                <a:latin typeface="Consolas" panose="020B0609020204030204" pitchFamily="49" charset="0"/>
              </a:rPr>
              <a:t>    F-</a:t>
            </a:r>
            <a:r>
              <a:rPr lang="en-AU" dirty="0" err="1">
                <a:latin typeface="Consolas" panose="020B0609020204030204" pitchFamily="49" charset="0"/>
              </a:rPr>
              <a:t>inc</a:t>
            </a:r>
            <a:r>
              <a:rPr lang="en-AU" dirty="0">
                <a:latin typeface="Consolas" panose="020B0609020204030204" pitchFamily="49" charset="0"/>
              </a:rPr>
              <a:t>   F-con  M  P-con</a:t>
            </a:r>
          </a:p>
          <a:p>
            <a:r>
              <a:rPr lang="en-AU" dirty="0">
                <a:latin typeface="Consolas" panose="020B0609020204030204" pitchFamily="49" charset="0"/>
              </a:rPr>
              <a:t>   mu          1      57   140000  4917.12  .  &lt;.001</a:t>
            </a:r>
          </a:p>
          <a:p>
            <a:r>
              <a:rPr lang="en-AU" dirty="0">
                <a:latin typeface="Consolas" panose="020B0609020204030204" pitchFamily="49" charset="0"/>
              </a:rPr>
              <a:t>   age         1     373  9456.68   166.65  A  &lt;.001</a:t>
            </a:r>
          </a:p>
          <a:p>
            <a:r>
              <a:rPr lang="en-AU" dirty="0">
                <a:latin typeface="Consolas" panose="020B0609020204030204" pitchFamily="49" charset="0"/>
              </a:rPr>
              <a:t>   year        1     288   191.00    19.64  A  &lt;.001</a:t>
            </a:r>
          </a:p>
          <a:p>
            <a:r>
              <a:rPr lang="en-AU" dirty="0">
                <a:latin typeface="Consolas" panose="020B0609020204030204" pitchFamily="49" charset="0"/>
              </a:rPr>
              <a:t>   </a:t>
            </a:r>
            <a:r>
              <a:rPr lang="en-AU" dirty="0" err="1">
                <a:latin typeface="Consolas" panose="020B0609020204030204" pitchFamily="49" charset="0"/>
              </a:rPr>
              <a:t>wt</a:t>
            </a:r>
            <a:r>
              <a:rPr lang="en-AU" dirty="0">
                <a:latin typeface="Consolas" panose="020B0609020204030204" pitchFamily="49" charset="0"/>
              </a:rPr>
              <a:t>          1    2322  8270.59  7596.01  A  &lt;.001</a:t>
            </a:r>
          </a:p>
          <a:p>
            <a:r>
              <a:rPr lang="en-AU" dirty="0">
                <a:latin typeface="Consolas" panose="020B0609020204030204" pitchFamily="49" charset="0"/>
              </a:rPr>
              <a:t>   sex         1    1453   357.85   357.91  A  &lt;.001</a:t>
            </a:r>
          </a:p>
          <a:p>
            <a:r>
              <a:rPr lang="en-AU" dirty="0">
                <a:latin typeface="Consolas" panose="020B0609020204030204" pitchFamily="49" charset="0"/>
              </a:rPr>
              <a:t>   </a:t>
            </a:r>
            <a:r>
              <a:rPr lang="en-AU" dirty="0" err="1">
                <a:latin typeface="Consolas" panose="020B0609020204030204" pitchFamily="49" charset="0"/>
              </a:rPr>
              <a:t>sex.wt</a:t>
            </a:r>
            <a:r>
              <a:rPr lang="en-AU" dirty="0">
                <a:latin typeface="Consolas" panose="020B0609020204030204" pitchFamily="49" charset="0"/>
              </a:rPr>
              <a:t>      1    1319   450.91   442.65  B  &lt;.001</a:t>
            </a:r>
          </a:p>
          <a:p>
            <a:r>
              <a:rPr lang="en-AU" dirty="0">
                <a:latin typeface="Consolas" panose="020B0609020204030204" pitchFamily="49" charset="0"/>
              </a:rPr>
              <a:t>   flock       4     138    10.91    12.16  A  &lt;.001</a:t>
            </a:r>
          </a:p>
          <a:p>
            <a:r>
              <a:rPr lang="en-AU" dirty="0">
                <a:latin typeface="Consolas" panose="020B0609020204030204" pitchFamily="49" charset="0"/>
              </a:rPr>
              <a:t>   </a:t>
            </a:r>
            <a:r>
              <a:rPr lang="en-AU" dirty="0" err="1">
                <a:latin typeface="Consolas" panose="020B0609020204030204" pitchFamily="49" charset="0"/>
              </a:rPr>
              <a:t>tobr</a:t>
            </a:r>
            <a:r>
              <a:rPr lang="en-AU" dirty="0">
                <a:latin typeface="Consolas" panose="020B0609020204030204" pitchFamily="49" charset="0"/>
              </a:rPr>
              <a:t>        2    1434    10.42    15.51  A  &lt;.001</a:t>
            </a:r>
          </a:p>
          <a:p>
            <a:r>
              <a:rPr lang="en-AU" dirty="0">
                <a:latin typeface="Consolas" panose="020B0609020204030204" pitchFamily="49" charset="0"/>
              </a:rPr>
              <a:t>   </a:t>
            </a:r>
            <a:r>
              <a:rPr lang="en-AU" dirty="0" err="1">
                <a:latin typeface="Consolas" panose="020B0609020204030204" pitchFamily="49" charset="0"/>
              </a:rPr>
              <a:t>aod</a:t>
            </a:r>
            <a:r>
              <a:rPr lang="en-AU" dirty="0">
                <a:latin typeface="Consolas" panose="020B0609020204030204" pitchFamily="49" charset="0"/>
              </a:rPr>
              <a:t>         1    1368    13.15    15.92  B  &lt;.001</a:t>
            </a:r>
          </a:p>
          <a:p>
            <a:r>
              <a:rPr lang="en-AU" dirty="0">
                <a:latin typeface="Consolas" panose="020B0609020204030204" pitchFamily="49" charset="0"/>
              </a:rPr>
              <a:t>   dob         1     735     0.40     0.08  A  0.774</a:t>
            </a:r>
          </a:p>
          <a:p>
            <a:r>
              <a:rPr lang="en-AU" dirty="0">
                <a:latin typeface="Consolas" panose="020B0609020204030204" pitchFamily="49" charset="0"/>
              </a:rPr>
              <a:t>   </a:t>
            </a:r>
            <a:r>
              <a:rPr lang="en-AU" dirty="0" err="1">
                <a:latin typeface="Consolas" panose="020B0609020204030204" pitchFamily="49" charset="0"/>
              </a:rPr>
              <a:t>year.dob</a:t>
            </a:r>
            <a:r>
              <a:rPr lang="en-AU" dirty="0">
                <a:latin typeface="Consolas" panose="020B0609020204030204" pitchFamily="49" charset="0"/>
              </a:rPr>
              <a:t>    1     694     4.48     1.75  B  0.186</a:t>
            </a:r>
          </a:p>
          <a:p>
            <a:r>
              <a:rPr lang="en-AU" dirty="0">
                <a:latin typeface="Consolas" panose="020B0609020204030204" pitchFamily="49" charset="0"/>
              </a:rPr>
              <a:t>   </a:t>
            </a:r>
            <a:r>
              <a:rPr lang="en-AU" dirty="0" err="1">
                <a:latin typeface="Consolas" panose="020B0609020204030204" pitchFamily="49" charset="0"/>
              </a:rPr>
              <a:t>year.flock</a:t>
            </a:r>
            <a:r>
              <a:rPr lang="en-AU" dirty="0">
                <a:latin typeface="Consolas" panose="020B0609020204030204" pitchFamily="49" charset="0"/>
              </a:rPr>
              <a:t>  4     247     3.21     2.73  B  0.030</a:t>
            </a:r>
          </a:p>
          <a:p>
            <a:r>
              <a:rPr lang="en-AU" dirty="0">
                <a:latin typeface="Consolas" panose="020B0609020204030204" pitchFamily="49" charset="0"/>
              </a:rPr>
              <a:t>   </a:t>
            </a:r>
            <a:r>
              <a:rPr lang="en-AU" dirty="0" err="1">
                <a:latin typeface="Consolas" panose="020B0609020204030204" pitchFamily="49" charset="0"/>
              </a:rPr>
              <a:t>sex.dob</a:t>
            </a:r>
            <a:r>
              <a:rPr lang="en-AU" dirty="0">
                <a:latin typeface="Consolas" panose="020B0609020204030204" pitchFamily="49" charset="0"/>
              </a:rPr>
              <a:t>     1    1444     1.18     1.51  B  0.219</a:t>
            </a:r>
          </a:p>
          <a:p>
            <a:r>
              <a:rPr lang="en-AU" dirty="0">
                <a:latin typeface="Consolas" panose="020B0609020204030204" pitchFamily="49" charset="0"/>
              </a:rPr>
              <a:t>   </a:t>
            </a:r>
            <a:r>
              <a:rPr lang="en-AU" dirty="0" err="1">
                <a:latin typeface="Consolas" panose="020B0609020204030204" pitchFamily="49" charset="0"/>
              </a:rPr>
              <a:t>tobr.dob</a:t>
            </a:r>
            <a:r>
              <a:rPr lang="en-AU" dirty="0">
                <a:latin typeface="Consolas" panose="020B0609020204030204" pitchFamily="49" charset="0"/>
              </a:rPr>
              <a:t>    2    1445     2.49     2.63  B  0.072</a:t>
            </a:r>
          </a:p>
          <a:p>
            <a:r>
              <a:rPr lang="en-AU" dirty="0">
                <a:latin typeface="Consolas" panose="020B0609020204030204" pitchFamily="49" charset="0"/>
              </a:rPr>
              <a:t>   </a:t>
            </a:r>
            <a:r>
              <a:rPr lang="en-AU" dirty="0" err="1">
                <a:latin typeface="Consolas" panose="020B0609020204030204" pitchFamily="49" charset="0"/>
              </a:rPr>
              <a:t>year.age</a:t>
            </a:r>
            <a:r>
              <a:rPr lang="en-AU" dirty="0">
                <a:latin typeface="Consolas" panose="020B0609020204030204" pitchFamily="49" charset="0"/>
              </a:rPr>
              <a:t>    1     130   123.89   124.10  B  &lt;.001</a:t>
            </a:r>
          </a:p>
          <a:p>
            <a:r>
              <a:rPr lang="en-AU" dirty="0">
                <a:latin typeface="Consolas" panose="020B0609020204030204" pitchFamily="49" charset="0"/>
              </a:rPr>
              <a:t>   </a:t>
            </a:r>
            <a:r>
              <a:rPr lang="en-AU" dirty="0" err="1">
                <a:latin typeface="Consolas" panose="020B0609020204030204" pitchFamily="49" charset="0"/>
              </a:rPr>
              <a:t>year.tobr</a:t>
            </a:r>
            <a:r>
              <a:rPr lang="en-AU" dirty="0">
                <a:latin typeface="Consolas" panose="020B0609020204030204" pitchFamily="49" charset="0"/>
              </a:rPr>
              <a:t>   2    1416     0.24     0.26  B  0.774</a:t>
            </a:r>
          </a:p>
          <a:p>
            <a:r>
              <a:rPr lang="en-AU" dirty="0">
                <a:latin typeface="Consolas" panose="020B0609020204030204" pitchFamily="49" charset="0"/>
              </a:rPr>
              <a:t>   </a:t>
            </a:r>
            <a:r>
              <a:rPr lang="en-AU" dirty="0" err="1">
                <a:latin typeface="Consolas" panose="020B0609020204030204" pitchFamily="49" charset="0"/>
              </a:rPr>
              <a:t>year.sex</a:t>
            </a:r>
            <a:r>
              <a:rPr lang="en-AU" dirty="0">
                <a:latin typeface="Consolas" panose="020B0609020204030204" pitchFamily="49" charset="0"/>
              </a:rPr>
              <a:t>    1    1336     0.35     0.35  B  0.554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F7218-BF61-C1AF-F4B5-8523F2B2441A}"/>
              </a:ext>
            </a:extLst>
          </p:cNvPr>
          <p:cNvSpPr txBox="1"/>
          <p:nvPr/>
        </p:nvSpPr>
        <p:spPr>
          <a:xfrm>
            <a:off x="7988968" y="1138989"/>
            <a:ext cx="34169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DenDF</a:t>
            </a:r>
            <a:r>
              <a:rPr lang="en-AU" dirty="0"/>
              <a:t> varies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F-</a:t>
            </a:r>
            <a:r>
              <a:rPr lang="en-AU" dirty="0" err="1"/>
              <a:t>inc</a:t>
            </a:r>
            <a:r>
              <a:rPr lang="en-AU" dirty="0"/>
              <a:t> tests variation added by the term after preceding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F-con tests variation explained by the term if added after all but its linked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 values based on appropriate stratum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 column: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A terms should be ignored unless the related B terms are not significant.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B terms are candidates for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Last 2 terms can be dropped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Reorder other B terms for next run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9149BC-A960-70F6-6812-765658DC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811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27F955-3814-2BB6-8232-03578E5E4828}"/>
              </a:ext>
            </a:extLst>
          </p:cNvPr>
          <p:cNvSpPr txBox="1"/>
          <p:nvPr/>
        </p:nvSpPr>
        <p:spPr>
          <a:xfrm>
            <a:off x="745959" y="861990"/>
            <a:ext cx="69141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</a:t>
            </a:r>
            <a:r>
              <a:rPr lang="en-AU" dirty="0">
                <a:latin typeface="Consolas" panose="020B0609020204030204" pitchFamily="49" charset="0"/>
              </a:rPr>
              <a:t>Wald F statistics</a:t>
            </a:r>
          </a:p>
          <a:p>
            <a:r>
              <a:rPr lang="en-AU" dirty="0">
                <a:latin typeface="Consolas" panose="020B0609020204030204" pitchFamily="49" charset="0"/>
              </a:rPr>
              <a:t> Source       </a:t>
            </a:r>
            <a:r>
              <a:rPr lang="en-AU" dirty="0" err="1">
                <a:latin typeface="Consolas" panose="020B0609020204030204" pitchFamily="49" charset="0"/>
              </a:rPr>
              <a:t>NumDF</a:t>
            </a:r>
            <a:r>
              <a:rPr lang="en-AU" dirty="0">
                <a:latin typeface="Consolas" panose="020B0609020204030204" pitchFamily="49" charset="0"/>
              </a:rPr>
              <a:t> </a:t>
            </a:r>
            <a:r>
              <a:rPr lang="en-AU" dirty="0" err="1">
                <a:latin typeface="Consolas" panose="020B0609020204030204" pitchFamily="49" charset="0"/>
              </a:rPr>
              <a:t>DenDF</a:t>
            </a:r>
            <a:r>
              <a:rPr lang="en-AU" dirty="0">
                <a:latin typeface="Consolas" panose="020B0609020204030204" pitchFamily="49" charset="0"/>
              </a:rPr>
              <a:t>    F-</a:t>
            </a:r>
            <a:r>
              <a:rPr lang="en-AU" dirty="0" err="1">
                <a:latin typeface="Consolas" panose="020B0609020204030204" pitchFamily="49" charset="0"/>
              </a:rPr>
              <a:t>inc</a:t>
            </a:r>
            <a:r>
              <a:rPr lang="en-AU" dirty="0">
                <a:latin typeface="Consolas" panose="020B0609020204030204" pitchFamily="49" charset="0"/>
              </a:rPr>
              <a:t>    F-con  M  P-con</a:t>
            </a:r>
          </a:p>
          <a:p>
            <a:r>
              <a:rPr lang="en-AU" dirty="0">
                <a:latin typeface="Consolas" panose="020B0609020204030204" pitchFamily="49" charset="0"/>
              </a:rPr>
              <a:t> mu             1      57   140000  4924.40  .  &lt;.001</a:t>
            </a:r>
          </a:p>
          <a:p>
            <a:r>
              <a:rPr lang="en-AU" dirty="0">
                <a:latin typeface="Consolas" panose="020B0609020204030204" pitchFamily="49" charset="0"/>
              </a:rPr>
              <a:t> age            1     375  9488.58   166.04  A  &lt;.001</a:t>
            </a:r>
          </a:p>
          <a:p>
            <a:r>
              <a:rPr lang="en-AU" dirty="0">
                <a:latin typeface="Consolas" panose="020B0609020204030204" pitchFamily="49" charset="0"/>
              </a:rPr>
              <a:t> year           1     289   191.20    19.52  A  &lt;.001</a:t>
            </a:r>
          </a:p>
          <a:p>
            <a:r>
              <a:rPr lang="en-AU" dirty="0">
                <a:latin typeface="Consolas" panose="020B0609020204030204" pitchFamily="49" charset="0"/>
              </a:rPr>
              <a:t> </a:t>
            </a:r>
            <a:r>
              <a:rPr lang="en-AU" dirty="0" err="1">
                <a:latin typeface="Consolas" panose="020B0609020204030204" pitchFamily="49" charset="0"/>
              </a:rPr>
              <a:t>wt</a:t>
            </a:r>
            <a:r>
              <a:rPr lang="en-AU" dirty="0">
                <a:latin typeface="Consolas" panose="020B0609020204030204" pitchFamily="49" charset="0"/>
              </a:rPr>
              <a:t>             1    2322  8272.03  7602.61  A  &lt;.001</a:t>
            </a:r>
          </a:p>
          <a:p>
            <a:r>
              <a:rPr lang="en-AU" dirty="0">
                <a:latin typeface="Consolas" panose="020B0609020204030204" pitchFamily="49" charset="0"/>
              </a:rPr>
              <a:t> sex            1    1455   358.65   358.42  A  &lt;.001</a:t>
            </a:r>
          </a:p>
          <a:p>
            <a:r>
              <a:rPr lang="en-AU" dirty="0">
                <a:latin typeface="Consolas" panose="020B0609020204030204" pitchFamily="49" charset="0"/>
              </a:rPr>
              <a:t> </a:t>
            </a:r>
            <a:r>
              <a:rPr lang="en-AU" dirty="0" err="1">
                <a:latin typeface="Consolas" panose="020B0609020204030204" pitchFamily="49" charset="0"/>
              </a:rPr>
              <a:t>sex.wt</a:t>
            </a:r>
            <a:r>
              <a:rPr lang="en-AU" dirty="0">
                <a:latin typeface="Consolas" panose="020B0609020204030204" pitchFamily="49" charset="0"/>
              </a:rPr>
              <a:t>         1    1315   450.99   443.97  B  &lt;.001</a:t>
            </a:r>
          </a:p>
          <a:p>
            <a:r>
              <a:rPr lang="en-AU" dirty="0">
                <a:latin typeface="Consolas" panose="020B0609020204030204" pitchFamily="49" charset="0"/>
              </a:rPr>
              <a:t> flock          4     140    10.93    12.23  A  &lt;.001</a:t>
            </a:r>
          </a:p>
          <a:p>
            <a:r>
              <a:rPr lang="en-AU" dirty="0">
                <a:latin typeface="Consolas" panose="020B0609020204030204" pitchFamily="49" charset="0"/>
              </a:rPr>
              <a:t> </a:t>
            </a:r>
            <a:r>
              <a:rPr lang="en-AU" dirty="0" err="1">
                <a:latin typeface="Consolas" panose="020B0609020204030204" pitchFamily="49" charset="0"/>
              </a:rPr>
              <a:t>tobr</a:t>
            </a:r>
            <a:r>
              <a:rPr lang="en-AU" dirty="0">
                <a:latin typeface="Consolas" panose="020B0609020204030204" pitchFamily="49" charset="0"/>
              </a:rPr>
              <a:t>           2    1435    10.44    15.55  A  &lt;.001</a:t>
            </a:r>
          </a:p>
          <a:p>
            <a:r>
              <a:rPr lang="en-AU" dirty="0">
                <a:latin typeface="Consolas" panose="020B0609020204030204" pitchFamily="49" charset="0"/>
              </a:rPr>
              <a:t> </a:t>
            </a:r>
            <a:r>
              <a:rPr lang="en-AU" dirty="0" err="1">
                <a:latin typeface="Consolas" panose="020B0609020204030204" pitchFamily="49" charset="0"/>
              </a:rPr>
              <a:t>aod</a:t>
            </a:r>
            <a:r>
              <a:rPr lang="en-AU" dirty="0">
                <a:latin typeface="Consolas" panose="020B0609020204030204" pitchFamily="49" charset="0"/>
              </a:rPr>
              <a:t>            1    1368    13.17    16.10  B  &lt;.001</a:t>
            </a:r>
          </a:p>
          <a:p>
            <a:r>
              <a:rPr lang="en-AU" dirty="0">
                <a:latin typeface="Consolas" panose="020B0609020204030204" pitchFamily="49" charset="0"/>
              </a:rPr>
              <a:t> </a:t>
            </a:r>
            <a:r>
              <a:rPr lang="en-AU" dirty="0" err="1">
                <a:latin typeface="Consolas" panose="020B0609020204030204" pitchFamily="49" charset="0"/>
              </a:rPr>
              <a:t>year.age</a:t>
            </a:r>
            <a:r>
              <a:rPr lang="en-AU" dirty="0">
                <a:latin typeface="Consolas" panose="020B0609020204030204" pitchFamily="49" charset="0"/>
              </a:rPr>
              <a:t>       1     130   125.82   124.12  B  &lt;.001</a:t>
            </a:r>
          </a:p>
          <a:p>
            <a:r>
              <a:rPr lang="en-AU" dirty="0">
                <a:latin typeface="Consolas" panose="020B0609020204030204" pitchFamily="49" charset="0"/>
              </a:rPr>
              <a:t> </a:t>
            </a:r>
            <a:r>
              <a:rPr lang="en-AU" dirty="0" err="1">
                <a:latin typeface="Consolas" panose="020B0609020204030204" pitchFamily="49" charset="0"/>
              </a:rPr>
              <a:t>year.flock</a:t>
            </a:r>
            <a:r>
              <a:rPr lang="en-AU" dirty="0">
                <a:latin typeface="Consolas" panose="020B0609020204030204" pitchFamily="49" charset="0"/>
              </a:rPr>
              <a:t>     4     252     3.37     2.81  B  0.026</a:t>
            </a:r>
          </a:p>
          <a:p>
            <a:r>
              <a:rPr lang="en-AU" dirty="0">
                <a:latin typeface="Consolas" panose="020B0609020204030204" pitchFamily="49" charset="0"/>
              </a:rPr>
              <a:t> dob            1     717     0.11     0.11  A  0.746</a:t>
            </a:r>
          </a:p>
          <a:p>
            <a:r>
              <a:rPr lang="en-AU" dirty="0">
                <a:latin typeface="Consolas" panose="020B0609020204030204" pitchFamily="49" charset="0"/>
              </a:rPr>
              <a:t> </a:t>
            </a:r>
            <a:r>
              <a:rPr lang="en-AU" dirty="0" err="1">
                <a:latin typeface="Consolas" panose="020B0609020204030204" pitchFamily="49" charset="0"/>
              </a:rPr>
              <a:t>tobr.dob</a:t>
            </a:r>
            <a:r>
              <a:rPr lang="en-AU" dirty="0">
                <a:latin typeface="Consolas" panose="020B0609020204030204" pitchFamily="49" charset="0"/>
              </a:rPr>
              <a:t>       2    1447     2.55     2.59  B  0.076</a:t>
            </a:r>
          </a:p>
          <a:p>
            <a:r>
              <a:rPr lang="en-AU" dirty="0">
                <a:latin typeface="Consolas" panose="020B0609020204030204" pitchFamily="49" charset="0"/>
              </a:rPr>
              <a:t> </a:t>
            </a:r>
            <a:r>
              <a:rPr lang="en-AU" dirty="0" err="1">
                <a:latin typeface="Consolas" panose="020B0609020204030204" pitchFamily="49" charset="0"/>
              </a:rPr>
              <a:t>sex.dob</a:t>
            </a:r>
            <a:r>
              <a:rPr lang="en-AU" dirty="0">
                <a:latin typeface="Consolas" panose="020B0609020204030204" pitchFamily="49" charset="0"/>
              </a:rPr>
              <a:t>        1    1445     1.57     1.37  B  0.242</a:t>
            </a:r>
          </a:p>
          <a:p>
            <a:r>
              <a:rPr lang="en-AU" dirty="0">
                <a:latin typeface="Consolas" panose="020B0609020204030204" pitchFamily="49" charset="0"/>
              </a:rPr>
              <a:t> </a:t>
            </a:r>
            <a:r>
              <a:rPr lang="en-AU" dirty="0" err="1">
                <a:latin typeface="Consolas" panose="020B0609020204030204" pitchFamily="49" charset="0"/>
              </a:rPr>
              <a:t>year.dob</a:t>
            </a:r>
            <a:r>
              <a:rPr lang="en-AU" dirty="0">
                <a:latin typeface="Consolas" panose="020B0609020204030204" pitchFamily="49" charset="0"/>
              </a:rPr>
              <a:t>       1     694     1.90     1.90  B  0.169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F7218-BF61-C1AF-F4B5-8523F2B2441A}"/>
              </a:ext>
            </a:extLst>
          </p:cNvPr>
          <p:cNvSpPr txBox="1"/>
          <p:nvPr/>
        </p:nvSpPr>
        <p:spPr>
          <a:xfrm>
            <a:off x="7988968" y="1138989"/>
            <a:ext cx="34169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Now can drop the last 4 terms as not significant.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Need not rerun the model depending on the goal of the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Here, the goal was to adjust for know fixed sources of variation when fitting the random regression model (random effects).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CBE481-E976-C706-1118-48CABF37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5858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502F-8C67-1612-4C5F-00819AD7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Dropping random terms?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3020D-81B5-DC64-31BC-B6A7E0DDB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Depends on the purpose of analysis.</a:t>
            </a:r>
          </a:p>
          <a:p>
            <a:r>
              <a:rPr lang="en-AU" dirty="0"/>
              <a:t>To formally test whether a random term is significant using the Likelihood Ratio Test, you need the change in </a:t>
            </a:r>
            <a:r>
              <a:rPr lang="en-AU" dirty="0" err="1"/>
              <a:t>LogL</a:t>
            </a:r>
            <a:r>
              <a:rPr lang="en-AU" dirty="0"/>
              <a:t> from dropping the term.</a:t>
            </a:r>
          </a:p>
          <a:p>
            <a:r>
              <a:rPr lang="en-AU" dirty="0"/>
              <a:t>If the term is small but represents an important experimental strata, you need to retain it, even allow it to be negative, to get the correct F statistic for fixed terms in that strata</a:t>
            </a:r>
          </a:p>
          <a:p>
            <a:r>
              <a:rPr lang="en-AU" dirty="0"/>
              <a:t>Otherwise, if small, it is having little impact anyway.</a:t>
            </a:r>
          </a:p>
          <a:p>
            <a:r>
              <a:rPr lang="en-AU" dirty="0"/>
              <a:t>An over-specified model may be hard to fit.</a:t>
            </a:r>
          </a:p>
          <a:p>
            <a:r>
              <a:rPr lang="en-AU" dirty="0"/>
              <a:t>An inappropriate model may be hard to fit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95ED7-0D49-60B1-F6CB-88AA02F8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584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EDC5-BD13-D58F-2B60-AAC25EC8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SPline</a:t>
            </a:r>
            <a:r>
              <a:rPr lang="en-AU" dirty="0"/>
              <a:t>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1D489-B999-2B6D-3BC6-51CB117F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err="1"/>
              <a:t>LogL</a:t>
            </a:r>
            <a:r>
              <a:rPr lang="en-AU" dirty="0"/>
              <a:t> -10718.0</a:t>
            </a:r>
            <a:br>
              <a:rPr lang="en-AU" dirty="0"/>
            </a:br>
            <a:r>
              <a:rPr lang="en-AU" dirty="0"/>
              <a:t>Term  				Gamma 	     Sigma       Z-Ratio</a:t>
            </a:r>
            <a:br>
              <a:rPr lang="en-AU" dirty="0"/>
            </a:br>
            <a:r>
              <a:rPr lang="en-US" dirty="0"/>
              <a:t> year_1.spl(age,20)      IDV_V   18  0.508163      0.848480       1.58   0 P</a:t>
            </a:r>
            <a:br>
              <a:rPr lang="en-US" dirty="0"/>
            </a:br>
            <a:r>
              <a:rPr lang="en-US" dirty="0"/>
              <a:t> year_2.spl(age,20)      IDV_V   18  0.473663      0.790876       1.57   0 P</a:t>
            </a:r>
            <a:br>
              <a:rPr lang="en-US" dirty="0"/>
            </a:br>
            <a:r>
              <a:rPr lang="en-US" dirty="0" err="1"/>
              <a:t>year.age</a:t>
            </a:r>
            <a:r>
              <a:rPr lang="en-US" dirty="0"/>
              <a:t> F statistic       1      10.4     0.29     0.29 B 0.604    (0.0411 ± 0.0766)</a:t>
            </a:r>
          </a:p>
          <a:p>
            <a:endParaRPr lang="en-US" dirty="0"/>
          </a:p>
          <a:p>
            <a:r>
              <a:rPr lang="en-US" dirty="0"/>
              <a:t>Pattern looked similar</a:t>
            </a:r>
            <a:br>
              <a:rPr lang="en-US" dirty="0"/>
            </a:br>
            <a:r>
              <a:rPr lang="en-US" dirty="0" err="1"/>
              <a:t>LogL</a:t>
            </a:r>
            <a:r>
              <a:rPr lang="en-US" dirty="0"/>
              <a:t> -11219.0</a:t>
            </a:r>
            <a:br>
              <a:rPr lang="en-US" dirty="0"/>
            </a:br>
            <a:r>
              <a:rPr lang="en-AU" dirty="0"/>
              <a:t>Term  				Gamma 	     Sigma       Z-Ratio</a:t>
            </a:r>
            <a:br>
              <a:rPr lang="en-AU" dirty="0"/>
            </a:br>
            <a:r>
              <a:rPr lang="en-US" dirty="0"/>
              <a:t> </a:t>
            </a:r>
            <a:r>
              <a:rPr lang="en-US" dirty="0" err="1"/>
              <a:t>spl</a:t>
            </a:r>
            <a:r>
              <a:rPr lang="en-US" dirty="0"/>
              <a:t>(age,20)             IDV_V   18  0.393464      0.744762       1.57   0 P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year.age</a:t>
            </a:r>
            <a:r>
              <a:rPr lang="en-US" dirty="0"/>
              <a:t> F statistic      1     221.8   125.73   125.18 B &lt;.001   (0.1232 ± 0.0110)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8CC19-83FC-B0EB-B355-FCFF6D49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80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3A75-A326-AA4F-956F-849CC90B4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AU" dirty="0"/>
              <a:t>SPLINE TERM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EFDB01-BE18-6996-347D-C4C1F9E54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898" y="1293275"/>
            <a:ext cx="5967226" cy="427939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3BDEDA6-05E9-DFB4-CE1A-458DBE37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This is </a:t>
            </a:r>
            <a:r>
              <a:rPr lang="en-US" dirty="0" err="1"/>
              <a:t>emd</a:t>
            </a:r>
            <a:r>
              <a:rPr lang="en-US" dirty="0"/>
              <a:t> adjusted for </a:t>
            </a:r>
            <a:r>
              <a:rPr lang="en-US" dirty="0" err="1"/>
              <a:t>wt</a:t>
            </a:r>
            <a:endParaRPr lang="en-US" dirty="0"/>
          </a:p>
          <a:p>
            <a:r>
              <a:rPr lang="en-US" dirty="0"/>
              <a:t>There is an obvious seasonal pattern</a:t>
            </a:r>
          </a:p>
          <a:p>
            <a:r>
              <a:rPr lang="en-US" dirty="0"/>
              <a:t>The change in </a:t>
            </a:r>
            <a:r>
              <a:rPr lang="en-US" dirty="0" err="1"/>
              <a:t>LogL</a:t>
            </a:r>
            <a:r>
              <a:rPr lang="en-US" dirty="0"/>
              <a:t> is huge (501) but the spline (seasonal) effect is very similar</a:t>
            </a:r>
          </a:p>
          <a:p>
            <a:r>
              <a:rPr lang="en-US" dirty="0"/>
              <a:t>Keep </a:t>
            </a:r>
            <a:r>
              <a:rPr lang="en-US" dirty="0" err="1"/>
              <a:t>year.age</a:t>
            </a:r>
            <a:r>
              <a:rPr lang="en-US" dirty="0"/>
              <a:t> in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83BE5-90AC-668B-7AFC-4C6F4C27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AD84C5A-4F36-438E-B21C-7FEAFB4B2173}" type="slidenum">
              <a:rPr lang="en-AU" smtClean="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7320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19A3-2AF8-EA98-70D9-2277E6B8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Random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8E73F-E3F6-DA76-9D17-6F440577A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500" dirty="0">
                <a:latin typeface="Consolas" panose="020B0609020204030204" pitchFamily="49" charset="0"/>
              </a:rPr>
              <a:t>us(2).animal               5858 effects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2                    US_V  1  1  0.940874       1.57101       6.27   7 P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2                    US_C  2  1 -0.458997E-01 -0.766401E-01  -4.10  -5 P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2                    US_V  2  2  0.547421E-02  0.914047E-02   4.88   0 P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animal              NRM    2929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us(2).ide(animal)          5858 effects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2                    US_V  1  1  0.832563E-01  0.139016       0.69   0 ?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2                    US_C  2  1  0.556968E-03  0.929988E-03   0.06   0 ?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2                    US_V  2  2  0.671096E-04  0.112055E-03   0.07   0 ?</a:t>
            </a:r>
          </a:p>
          <a:p>
            <a:r>
              <a:rPr lang="en-US" sz="1500" dirty="0"/>
              <a:t>Note Z-ratio  for ide(animal)  are small:</a:t>
            </a:r>
            <a:br>
              <a:rPr lang="en-US" sz="1500" dirty="0"/>
            </a:br>
            <a:r>
              <a:rPr lang="en-US" sz="1500" dirty="0"/>
              <a:t>Drop its slope component: </a:t>
            </a:r>
            <a:r>
              <a:rPr lang="en-US" sz="1500" dirty="0" err="1"/>
              <a:t>LogL</a:t>
            </a:r>
            <a:r>
              <a:rPr lang="en-US" sz="1500" dirty="0"/>
              <a:t> -10717.5</a:t>
            </a:r>
            <a:br>
              <a:rPr lang="en-US" sz="1500" dirty="0"/>
            </a:br>
            <a:r>
              <a:rPr lang="en-US" sz="1500" dirty="0"/>
              <a:t>Drop both ide(animal) </a:t>
            </a:r>
            <a:r>
              <a:rPr lang="en-US" sz="1500" dirty="0" err="1"/>
              <a:t>compinents</a:t>
            </a:r>
            <a:r>
              <a:rPr lang="en-US" sz="1500" dirty="0"/>
              <a:t>: </a:t>
            </a:r>
            <a:r>
              <a:rPr lang="en-US" sz="1500" dirty="0" err="1"/>
              <a:t>LogL</a:t>
            </a:r>
            <a:r>
              <a:rPr lang="en-US" sz="1500" dirty="0"/>
              <a:t> -10717.7</a:t>
            </a:r>
          </a:p>
          <a:p>
            <a:r>
              <a:rPr lang="en-US" sz="1500" b="1" dirty="0"/>
              <a:t>Conclusion</a:t>
            </a:r>
            <a:r>
              <a:rPr lang="en-US" sz="1500" dirty="0"/>
              <a:t>: there are genetic differences in rate of EMD change relative to weight.</a:t>
            </a:r>
          </a:p>
          <a:p>
            <a:endParaRPr lang="en-AU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97A24-7F6D-A295-4CEA-9C0B1AE1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5025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19A3-2AF8-EA98-70D9-2277E6B8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Generalized 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8E73F-E3F6-DA76-9D17-6F440577A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Linear Models are a powerful tool</a:t>
            </a:r>
            <a:br>
              <a:rPr lang="en-US" sz="1500" dirty="0"/>
            </a:br>
            <a:r>
              <a:rPr lang="en-US" sz="1500" dirty="0"/>
              <a:t>When the data values have varying variances, we can weight them by the inverse variance</a:t>
            </a:r>
          </a:p>
          <a:p>
            <a:r>
              <a:rPr lang="en-US" sz="1500" dirty="0"/>
              <a:t>A special case is the exponential family, typified by Binomial and Poisson data</a:t>
            </a:r>
            <a:br>
              <a:rPr lang="en-US" sz="1500" dirty="0"/>
            </a:br>
            <a:r>
              <a:rPr lang="en-US" sz="1500" dirty="0"/>
              <a:t>where the variance is related to the mean.</a:t>
            </a:r>
          </a:p>
          <a:p>
            <a:r>
              <a:rPr lang="en-US" sz="1500" dirty="0"/>
              <a:t>For Binary data, a logit or </a:t>
            </a:r>
            <a:r>
              <a:rPr lang="en-US" sz="1500" dirty="0" err="1"/>
              <a:t>probit</a:t>
            </a:r>
            <a:r>
              <a:rPr lang="en-US" sz="1500" dirty="0"/>
              <a:t> transformation is often used to map the means from the 0,1 interval to the real line (although 0 becomes -∞, 1 becomes ∞), an underlying scale.</a:t>
            </a:r>
          </a:p>
          <a:p>
            <a:r>
              <a:rPr lang="en-AU" sz="1500" dirty="0"/>
              <a:t>Iteratively reweighted least squares incorporates both weights and transformation</a:t>
            </a:r>
            <a:br>
              <a:rPr lang="en-AU" sz="1500" dirty="0"/>
            </a:br>
            <a:r>
              <a:rPr lang="en-US" sz="1500" dirty="0"/>
              <a:t>Fit </a:t>
            </a:r>
            <a:r>
              <a:rPr lang="en-AU" sz="16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y*</a:t>
            </a:r>
            <a:r>
              <a:rPr lang="en-AU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  <a:r>
              <a:rPr lang="en-AU" sz="16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β</a:t>
            </a:r>
            <a:r>
              <a:rPr lang="en-AU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AU" sz="16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br>
              <a:rPr lang="en-AU" sz="16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/>
              <a:t>where </a:t>
            </a:r>
            <a:r>
              <a:rPr lang="en-AU" sz="1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y*</a:t>
            </a:r>
            <a:r>
              <a:rPr lang="en-US" sz="1500" dirty="0"/>
              <a:t> is a working variable predicted as  </a:t>
            </a:r>
            <a:r>
              <a:rPr lang="en-AU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X^</a:t>
            </a:r>
            <a:r>
              <a:rPr lang="en-AU" sz="1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β</a:t>
            </a:r>
            <a:r>
              <a:rPr lang="en-US" sz="1500" dirty="0"/>
              <a:t> + (y- t(</a:t>
            </a:r>
            <a:r>
              <a:rPr lang="en-AU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sz="1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β</a:t>
            </a:r>
            <a:r>
              <a:rPr lang="en-US" sz="1500" dirty="0"/>
              <a:t>))/(</a:t>
            </a:r>
            <a:r>
              <a:rPr lang="en-US" sz="1500" dirty="0" err="1"/>
              <a:t>dy</a:t>
            </a:r>
            <a:r>
              <a:rPr lang="en-US" sz="1500" dirty="0"/>
              <a:t>/du)	</a:t>
            </a:r>
            <a:br>
              <a:rPr lang="en-US" sz="1500" dirty="0"/>
            </a:br>
            <a:r>
              <a:rPr lang="en-US" sz="1500" dirty="0"/>
              <a:t>and the model is fitted using weights   (</a:t>
            </a:r>
            <a:r>
              <a:rPr lang="en-US" sz="1500" dirty="0" err="1"/>
              <a:t>dy</a:t>
            </a:r>
            <a:r>
              <a:rPr lang="en-US" sz="1500" dirty="0"/>
              <a:t>/du)</a:t>
            </a:r>
            <a:r>
              <a:rPr lang="en-US" sz="1500" baseline="30000" dirty="0"/>
              <a:t>2</a:t>
            </a:r>
            <a:r>
              <a:rPr lang="en-US" sz="1500" dirty="0"/>
              <a:t>/Var(y)</a:t>
            </a:r>
          </a:p>
          <a:p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97A24-7F6D-A295-4CEA-9C0B1AE1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174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9E19-C711-BA66-C980-9E81961D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4344-25D8-96D1-FF13-A62B86ED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1949 – 1969 Boree Creek, YAHS, Sydney Uni</a:t>
            </a:r>
          </a:p>
          <a:p>
            <a:r>
              <a:rPr lang="en-AU" dirty="0"/>
              <a:t>1970 -2008 Biometrician with NSW Agriculture</a:t>
            </a:r>
          </a:p>
          <a:p>
            <a:pPr lvl="1"/>
            <a:r>
              <a:rPr lang="en-AU" dirty="0"/>
              <a:t>Sydney, Trangie, Palmerston North, Orange</a:t>
            </a:r>
          </a:p>
          <a:p>
            <a:r>
              <a:rPr lang="en-AU" dirty="0"/>
              <a:t>1981 Robin Thompson in New Zealand</a:t>
            </a:r>
          </a:p>
          <a:p>
            <a:r>
              <a:rPr lang="en-AU" dirty="0"/>
              <a:t>1996- ASReml</a:t>
            </a:r>
          </a:p>
          <a:p>
            <a:r>
              <a:rPr lang="en-AU" dirty="0"/>
              <a:t>2018- Echidna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D98B-4EC1-AD9C-8984-334021F8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4042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19A3-2AF8-EA98-70D9-2277E6B8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Generalized mixed 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8E73F-E3F6-DA76-9D17-6F440577A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GLMM are typically fitted by adding random terms to the model</a:t>
            </a:r>
          </a:p>
          <a:p>
            <a:r>
              <a:rPr lang="en-US" sz="1500" dirty="0"/>
              <a:t>In a genetic context, many genes as well as environment effects are assumed to generate an underlying Normal variable,  but we just observe a binary outcome relative to whether the underlying variable exceeds a threshold.</a:t>
            </a:r>
          </a:p>
          <a:p>
            <a:r>
              <a:rPr lang="en-AU" sz="1500" dirty="0"/>
              <a:t>However this doesn’t work for the ‘animal’ model because the animal effects pertain to data  values (0, 1) which map to ±∞.  We recommend having at least 10 progeny in a ‘sire’ model.</a:t>
            </a:r>
          </a:p>
          <a:p>
            <a:r>
              <a:rPr lang="en-AU" sz="1500" dirty="0"/>
              <a:t>Often, the means do not vary greatly, hence the transformation and individual weights do not vary much and there is little gain from the GLMM approach.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97A24-7F6D-A295-4CEA-9C0B1AE1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0909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19A3-2AF8-EA98-70D9-2277E6B8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Hierarchical Generalized </a:t>
            </a:r>
            <a:br>
              <a:rPr lang="en-AU" dirty="0"/>
            </a:br>
            <a:r>
              <a:rPr lang="en-AU" dirty="0"/>
              <a:t>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8E73F-E3F6-DA76-9D17-6F440577A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500" dirty="0"/>
              <a:t>This is a further extension  where two models are fitted simultaneously (in ASReml, alternately in </a:t>
            </a:r>
            <a:r>
              <a:rPr lang="en-US" sz="1500" dirty="0" err="1"/>
              <a:t>Genstat</a:t>
            </a:r>
            <a:r>
              <a:rPr lang="en-US" sz="1500" dirty="0"/>
              <a:t>)</a:t>
            </a:r>
          </a:p>
          <a:p>
            <a:r>
              <a:rPr lang="en-US" sz="1500" dirty="0"/>
              <a:t>The </a:t>
            </a:r>
            <a:r>
              <a:rPr lang="en-US" sz="1500" b="1" dirty="0"/>
              <a:t>mean</a:t>
            </a:r>
            <a:r>
              <a:rPr lang="en-US" sz="1500" dirty="0"/>
              <a:t> model is a typical linear model, but fitted using weights predicted from the </a:t>
            </a:r>
            <a:r>
              <a:rPr lang="en-US" sz="1500" b="1" dirty="0"/>
              <a:t>dispersion</a:t>
            </a:r>
            <a:r>
              <a:rPr lang="en-US" sz="1500" dirty="0"/>
              <a:t> model. </a:t>
            </a:r>
          </a:p>
          <a:p>
            <a:r>
              <a:rPr lang="en-US" sz="1500" dirty="0"/>
              <a:t>The dispersion model is typically a GAMMA GLM fitted to squared random effects from the mean model.</a:t>
            </a:r>
          </a:p>
          <a:p>
            <a:r>
              <a:rPr lang="en-US" sz="1500" dirty="0"/>
              <a:t>Augment the data with records for random effects to be model</a:t>
            </a:r>
            <a:br>
              <a:rPr lang="en-US" sz="1500" dirty="0"/>
            </a:br>
            <a:r>
              <a:rPr lang="en-US" sz="1500" dirty="0"/>
              <a:t>Second trait is the random effect  (called dev(y) for syntax reasons)</a:t>
            </a:r>
          </a:p>
          <a:p>
            <a:endParaRPr lang="en-US" sz="1500" dirty="0"/>
          </a:p>
          <a:p>
            <a:pPr marL="0" indent="0">
              <a:buNone/>
            </a:pPr>
            <a:br>
              <a:rPr lang="en-US" sz="1500" dirty="0"/>
            </a:br>
            <a:endParaRPr lang="en-US" sz="1500" dirty="0"/>
          </a:p>
          <a:p>
            <a:endParaRPr lang="en-US" sz="1500" dirty="0"/>
          </a:p>
          <a:p>
            <a:endParaRPr lang="en-AU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97A24-7F6D-A295-4CEA-9C0B1AE1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307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19A3-2AF8-EA98-70D9-2277E6B8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Hierarchical Generalized </a:t>
            </a:r>
            <a:br>
              <a:rPr lang="en-AU" dirty="0"/>
            </a:br>
            <a:r>
              <a:rPr lang="en-AU" dirty="0"/>
              <a:t>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8E73F-E3F6-DA76-9D17-6F440577A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Cake example from Lee and </a:t>
            </a:r>
            <a:r>
              <a:rPr lang="en-US" sz="1500" dirty="0" err="1"/>
              <a:t>Nelder:The</a:t>
            </a:r>
            <a:r>
              <a:rPr lang="en-US" sz="1500" dirty="0"/>
              <a:t> trial measured 'breaking angle' of cakes made using 3 recipes baked at 6 temperatures. There were 15 replicates consisting of 3 batches (= recipes) a total of 270 measures. </a:t>
            </a:r>
          </a:p>
          <a:p>
            <a:r>
              <a:rPr lang="en-US" sz="1500" dirty="0"/>
              <a:t>Angle !GAMMA !LOG !DISP 1  ~ mu  Recipe Temperature </a:t>
            </a:r>
            <a:r>
              <a:rPr lang="en-US" sz="1500" dirty="0" err="1"/>
              <a:t>Rec.Temp</a:t>
            </a:r>
            <a:r>
              <a:rPr lang="en-US" sz="1500" dirty="0"/>
              <a:t>  !h Rep </a:t>
            </a:r>
            <a:r>
              <a:rPr lang="en-US" sz="1500" dirty="0" err="1"/>
              <a:t>Rep.Batch</a:t>
            </a:r>
            <a:br>
              <a:rPr lang="en-US" sz="1500" dirty="0"/>
            </a:br>
            <a:r>
              <a:rPr lang="en-US" sz="1500" dirty="0"/>
              <a:t>.    270 data records + 15 Rep records + 45 </a:t>
            </a:r>
            <a:r>
              <a:rPr lang="en-US" sz="1500" dirty="0" err="1"/>
              <a:t>Rep.Batch</a:t>
            </a:r>
            <a:r>
              <a:rPr lang="en-US" sz="1500" dirty="0"/>
              <a:t> records </a:t>
            </a:r>
          </a:p>
          <a:p>
            <a:r>
              <a:rPr lang="en-US" sz="1500" dirty="0"/>
              <a:t>Simple case so just 3 variances to estimate (1 for each Section)</a:t>
            </a:r>
          </a:p>
          <a:p>
            <a:pPr marL="0" indent="0">
              <a:buNone/>
            </a:pPr>
            <a:endParaRPr lang="en-US" sz="1500" dirty="0"/>
          </a:p>
          <a:p>
            <a:endParaRPr lang="en-US" sz="1500" dirty="0"/>
          </a:p>
          <a:p>
            <a:endParaRPr lang="en-AU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97A24-7F6D-A295-4CEA-9C0B1AE1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1651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19A3-2AF8-EA98-70D9-2277E6B8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Hierarchical Generalized </a:t>
            </a:r>
            <a:br>
              <a:rPr lang="en-AU" dirty="0"/>
            </a:br>
            <a:r>
              <a:rPr lang="en-AU" dirty="0"/>
              <a:t>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8E73F-E3F6-DA76-9D17-6F440577A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500" dirty="0"/>
              <a:t>111 patients, 2 </a:t>
            </a:r>
            <a:r>
              <a:rPr lang="fr-FR" sz="1500" dirty="0" err="1"/>
              <a:t>treatments</a:t>
            </a:r>
            <a:r>
              <a:rPr lang="fr-FR" sz="1500" dirty="0"/>
              <a:t>, 2 centres, 2 sexes, 11-68 yo, 4 </a:t>
            </a:r>
            <a:r>
              <a:rPr lang="fr-FR" sz="1500" dirty="0" err="1"/>
              <a:t>binary</a:t>
            </a:r>
            <a:r>
              <a:rPr lang="fr-FR" sz="1500" dirty="0"/>
              <a:t> tests </a:t>
            </a:r>
            <a:r>
              <a:rPr lang="fr-FR" sz="1500" dirty="0" err="1"/>
              <a:t>each</a:t>
            </a:r>
            <a:endParaRPr lang="fr-FR" sz="1500" dirty="0"/>
          </a:p>
          <a:p>
            <a:r>
              <a:rPr lang="fr-FR" sz="1500" dirty="0"/>
              <a:t>!HGLM </a:t>
            </a:r>
            <a:r>
              <a:rPr lang="fr-FR" sz="1500" dirty="0" err="1"/>
              <a:t>HSection</a:t>
            </a:r>
            <a:r>
              <a:rPr lang="fr-FR" sz="1500" dirty="0"/>
              <a:t> patient    # </a:t>
            </a:r>
            <a:r>
              <a:rPr lang="fr-FR" sz="1500" dirty="0" err="1"/>
              <a:t>adds</a:t>
            </a:r>
            <a:r>
              <a:rPr lang="fr-FR" sz="1500" dirty="0"/>
              <a:t> 111 patient records for dispersion model</a:t>
            </a:r>
            <a:br>
              <a:rPr lang="fr-FR" sz="1500" dirty="0"/>
            </a:br>
            <a:r>
              <a:rPr lang="fr-FR" sz="1500" dirty="0"/>
              <a:t>!CONTRAST  Main HS 1 0  # </a:t>
            </a:r>
            <a:r>
              <a:rPr lang="fr-FR" sz="1500" dirty="0" err="1"/>
              <a:t>defines</a:t>
            </a:r>
            <a:r>
              <a:rPr lang="fr-FR" sz="1500" dirty="0"/>
              <a:t> intercept for </a:t>
            </a:r>
            <a:r>
              <a:rPr lang="fr-FR" sz="1500" dirty="0" err="1"/>
              <a:t>Mean</a:t>
            </a:r>
            <a:r>
              <a:rPr lang="fr-FR" sz="1500" dirty="0"/>
              <a:t> model</a:t>
            </a:r>
            <a:br>
              <a:rPr lang="fr-FR" sz="1500" dirty="0"/>
            </a:br>
            <a:r>
              <a:rPr lang="en-US" sz="1500" dirty="0"/>
              <a:t>y !BIN !LOGIT !TOT </a:t>
            </a:r>
            <a:r>
              <a:rPr lang="en-US" sz="1500" dirty="0" err="1"/>
              <a:t>TOT</a:t>
            </a:r>
            <a:r>
              <a:rPr lang="en-US" sz="1500" dirty="0"/>
              <a:t> dev(y) ~ +</a:t>
            </a:r>
            <a:br>
              <a:rPr lang="en-US" sz="1500" dirty="0"/>
            </a:br>
            <a:r>
              <a:rPr lang="en-US" sz="1500" dirty="0"/>
              <a:t>	at(Tr,1).(Main </a:t>
            </a:r>
            <a:r>
              <a:rPr lang="en-US" sz="1500" dirty="0" err="1"/>
              <a:t>treatment+center+sex+age+baseline+past</a:t>
            </a:r>
            <a:r>
              <a:rPr lang="en-US" sz="1500" dirty="0"/>
              <a:t> patient)</a:t>
            </a:r>
            <a:br>
              <a:rPr lang="en-US" sz="1500" dirty="0"/>
            </a:br>
            <a:r>
              <a:rPr lang="en-US" sz="1500" dirty="0"/>
              <a:t>   	at(Tr,2).( at(HS,1)  at(HS,2)  at(HS,2).</a:t>
            </a:r>
            <a:r>
              <a:rPr lang="en-US" sz="1500" dirty="0" err="1"/>
              <a:t>PatAge</a:t>
            </a:r>
            <a:r>
              <a:rPr lang="en-US" sz="1500" dirty="0"/>
              <a:t> )</a:t>
            </a:r>
            <a:br>
              <a:rPr lang="en-US" sz="1500" dirty="0"/>
            </a:br>
            <a:r>
              <a:rPr lang="en-US" sz="1500" dirty="0"/>
              <a:t>residual units.id(2)</a:t>
            </a:r>
            <a:br>
              <a:rPr lang="en-US" sz="1500" dirty="0"/>
            </a:br>
            <a:r>
              <a:rPr lang="en-US" sz="1500" dirty="0"/>
              <a:t>.</a:t>
            </a:r>
          </a:p>
          <a:p>
            <a:endParaRPr lang="en-US" sz="1500" dirty="0"/>
          </a:p>
          <a:p>
            <a:endParaRPr lang="en-AU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97A24-7F6D-A295-4CEA-9C0B1AE1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4407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19A3-2AF8-EA98-70D9-2277E6B8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DOUBLE Hierarchical </a:t>
            </a:r>
            <a:br>
              <a:rPr lang="en-AU" dirty="0"/>
            </a:br>
            <a:r>
              <a:rPr lang="en-AU" dirty="0"/>
              <a:t>Generalized 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8E73F-E3F6-DA76-9D17-6F440577A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500" dirty="0"/>
              <a:t>Aim </a:t>
            </a:r>
            <a:r>
              <a:rPr lang="fr-FR" sz="1500" dirty="0" err="1"/>
              <a:t>is</a:t>
            </a:r>
            <a:r>
              <a:rPr lang="fr-FR" sz="1500" dirty="0"/>
              <a:t> to look at </a:t>
            </a:r>
            <a:r>
              <a:rPr lang="fr-FR" sz="1500" dirty="0" err="1"/>
              <a:t>genetic</a:t>
            </a:r>
            <a:r>
              <a:rPr lang="fr-FR" sz="1500" dirty="0"/>
              <a:t> variation in the </a:t>
            </a:r>
            <a:r>
              <a:rPr lang="fr-FR" sz="1500" dirty="0" err="1"/>
              <a:t>variability</a:t>
            </a:r>
            <a:r>
              <a:rPr lang="fr-FR" sz="1500" dirty="0"/>
              <a:t> </a:t>
            </a:r>
            <a:br>
              <a:rPr lang="fr-FR" sz="1500" dirty="0"/>
            </a:br>
            <a:r>
              <a:rPr lang="fr-FR" sz="1500" dirty="0"/>
              <a:t>     and </a:t>
            </a:r>
            <a:r>
              <a:rPr lang="fr-FR" sz="1500" dirty="0" err="1"/>
              <a:t>allow</a:t>
            </a:r>
            <a:r>
              <a:rPr lang="fr-FR" sz="1500" dirty="0"/>
              <a:t> </a:t>
            </a:r>
            <a:r>
              <a:rPr lang="fr-FR" sz="1500" dirty="0" err="1"/>
              <a:t>it</a:t>
            </a:r>
            <a:r>
              <a:rPr lang="fr-FR" sz="1500" dirty="0"/>
              <a:t> to </a:t>
            </a:r>
            <a:r>
              <a:rPr lang="fr-FR" sz="1500" dirty="0" err="1"/>
              <a:t>be</a:t>
            </a:r>
            <a:r>
              <a:rPr lang="fr-FR" sz="1500" dirty="0"/>
              <a:t> </a:t>
            </a:r>
            <a:r>
              <a:rPr lang="fr-FR" sz="1500" dirty="0" err="1"/>
              <a:t>genetically</a:t>
            </a:r>
            <a:r>
              <a:rPr lang="fr-FR" sz="1500" dirty="0"/>
              <a:t> </a:t>
            </a:r>
            <a:r>
              <a:rPr lang="fr-FR" sz="1500" dirty="0" err="1"/>
              <a:t>correlated</a:t>
            </a:r>
            <a:r>
              <a:rPr lang="fr-FR" sz="1500" dirty="0"/>
              <a:t> </a:t>
            </a:r>
            <a:r>
              <a:rPr lang="fr-FR" sz="1500" dirty="0" err="1"/>
              <a:t>with</a:t>
            </a:r>
            <a:r>
              <a:rPr lang="fr-FR" sz="1500" dirty="0"/>
              <a:t> additive </a:t>
            </a:r>
            <a:r>
              <a:rPr lang="fr-FR" sz="1500" dirty="0" err="1"/>
              <a:t>effects</a:t>
            </a:r>
            <a:endParaRPr lang="fr-FR" sz="1500" dirty="0"/>
          </a:p>
          <a:p>
            <a:r>
              <a:rPr lang="fr-FR" sz="1500" dirty="0"/>
              <a:t>!HGLM </a:t>
            </a:r>
            <a:r>
              <a:rPr lang="fr-FR" sz="1500" dirty="0" err="1"/>
              <a:t>Hsection</a:t>
            </a:r>
            <a:br>
              <a:rPr lang="fr-FR" sz="1500" dirty="0"/>
            </a:br>
            <a:r>
              <a:rPr lang="fr-FR" sz="1500" dirty="0" err="1"/>
              <a:t>Yval</a:t>
            </a:r>
            <a:r>
              <a:rPr lang="fr-FR" sz="1500" dirty="0"/>
              <a:t> dev(</a:t>
            </a:r>
            <a:r>
              <a:rPr lang="fr-FR" sz="1500" dirty="0" err="1"/>
              <a:t>Yval</a:t>
            </a:r>
            <a:r>
              <a:rPr lang="fr-FR" sz="1500" dirty="0"/>
              <a:t>) ~  Trait </a:t>
            </a:r>
            <a:r>
              <a:rPr lang="fr-FR" sz="1500" dirty="0" err="1"/>
              <a:t>Trait.X</a:t>
            </a:r>
            <a:r>
              <a:rPr lang="fr-FR" sz="1500" dirty="0"/>
              <a:t> !r us(Trait !init 1 -.5 0.8 !GH).Z !h</a:t>
            </a:r>
            <a:br>
              <a:rPr lang="fr-FR" sz="1500" dirty="0"/>
            </a:br>
            <a:r>
              <a:rPr lang="fr-FR" sz="1500" dirty="0" err="1"/>
              <a:t>residual</a:t>
            </a:r>
            <a:r>
              <a:rPr lang="fr-FR" sz="1500" dirty="0"/>
              <a:t> units.id(Trait)</a:t>
            </a:r>
            <a:br>
              <a:rPr lang="en-US" sz="1500" dirty="0"/>
            </a:br>
            <a:r>
              <a:rPr lang="en-US" sz="1500" dirty="0"/>
              <a:t>.</a:t>
            </a:r>
          </a:p>
          <a:p>
            <a:r>
              <a:rPr lang="en-US" sz="1500" dirty="0"/>
              <a:t>This has just 1 section of data.  dev(</a:t>
            </a:r>
            <a:r>
              <a:rPr lang="en-US" sz="1500" dirty="0" err="1"/>
              <a:t>Yval</a:t>
            </a:r>
            <a:r>
              <a:rPr lang="en-US" sz="1500" dirty="0"/>
              <a:t>) is the residual from the mean model which is modelled as a function of fixed and random </a:t>
            </a:r>
            <a:r>
              <a:rPr lang="en-US" sz="1500" dirty="0" err="1"/>
              <a:t>effets</a:t>
            </a:r>
            <a:r>
              <a:rPr lang="en-US" sz="1500" dirty="0"/>
              <a:t>.</a:t>
            </a:r>
          </a:p>
          <a:p>
            <a:endParaRPr lang="en-US" sz="1500" dirty="0"/>
          </a:p>
          <a:p>
            <a:endParaRPr lang="en-AU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97A24-7F6D-A295-4CEA-9C0B1AE1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05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E76C-C2C9-A87D-D04F-22E3F816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LARGE GENOMIC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FB7D7-F2BC-D426-0076-9EAC5A3B4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ASReml became popular because it efficiently analysed large ‘animal’ models since the inverse A (Numerator Relationship Matrix) is sparse.</a:t>
            </a:r>
          </a:p>
          <a:p>
            <a:r>
              <a:rPr lang="en-AU" dirty="0"/>
              <a:t>However, the Genomic relationship matrix </a:t>
            </a:r>
            <a:r>
              <a:rPr lang="en-A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’/</a:t>
            </a:r>
            <a:r>
              <a:rPr lang="en-AU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/>
              <a:t>is dense</a:t>
            </a:r>
          </a:p>
          <a:p>
            <a:r>
              <a:rPr lang="en-US" dirty="0"/>
              <a:t>!CYCLE 2:63</a:t>
            </a:r>
            <a:br>
              <a:rPr lang="en-US" dirty="0"/>
            </a:br>
            <a:r>
              <a:rPr lang="en-US" dirty="0"/>
              <a:t>  $I ~ mu + Sex Age Region !r grm1(</a:t>
            </a:r>
            <a:r>
              <a:rPr lang="en-US" dirty="0" err="1"/>
              <a:t>grmID</a:t>
            </a:r>
            <a:r>
              <a:rPr lang="en-US" dirty="0"/>
              <a:t>) 0.003</a:t>
            </a:r>
            <a:endParaRPr lang="en-AU" dirty="0"/>
          </a:p>
          <a:p>
            <a:r>
              <a:rPr lang="en-AU" dirty="0"/>
              <a:t>ASReml can handle a C matrix with up to 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2147  million non-zero cells,</a:t>
            </a:r>
            <a:b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a G matrix for 66,000 </a:t>
            </a:r>
            <a:r>
              <a:rPr lang="en-AU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genotypes in a simple univariate model.</a:t>
            </a:r>
          </a:p>
          <a:p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Milagros and Mohammed have G matrixes for over 200000 subjects!</a:t>
            </a:r>
          </a:p>
          <a:p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One is human data for which most covariances are effectively zero. </a:t>
            </a:r>
            <a:b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Removing covariance &lt; 0.005 </a:t>
            </a: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62,274899 non-zero cells; &lt; 0.03  876321 cells.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8A27B-FC5B-4313-043D-34A8588B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6599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A3B5-B2A5-3DBD-B30B-FAFD9689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Restructure to block diagonal 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22C28-E7F7-25A1-C409-3BB15C24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75% of subjects were unrelated (i.e. &lt;0.03), or related to only one other</a:t>
            </a:r>
          </a:p>
          <a:p>
            <a:r>
              <a:rPr lang="en-AU" dirty="0"/>
              <a:t>Blocks were defined as follows:</a:t>
            </a:r>
          </a:p>
          <a:p>
            <a:pPr lvl="1"/>
            <a:r>
              <a:rPr lang="en-AU" dirty="0"/>
              <a:t>Find the highest remaining correlation to start a group.</a:t>
            </a:r>
          </a:p>
          <a:p>
            <a:pPr lvl="1"/>
            <a:r>
              <a:rPr lang="en-AU" dirty="0"/>
              <a:t>Add in the individual with the next highest correlation recursively until no more linked subjects.</a:t>
            </a:r>
          </a:p>
          <a:p>
            <a:r>
              <a:rPr lang="en-AU" dirty="0"/>
              <a:t>Result is an ordered set. Either </a:t>
            </a:r>
          </a:p>
          <a:p>
            <a:pPr lvl="1"/>
            <a:r>
              <a:rPr lang="en-AU" dirty="0"/>
              <a:t>get the inverse for the block  (half stored N(N-1)/2 cells)</a:t>
            </a:r>
          </a:p>
          <a:p>
            <a:pPr lvl="1"/>
            <a:r>
              <a:rPr lang="en-AU" dirty="0"/>
              <a:t>get approximate inverse assuming an ANTEDEPENCE 1 structure (half stored 2N-1 cells)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8AEFD-C629-F8A4-8950-E81DB889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5152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1B73-72CD-E9AC-D519-3418F0E2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Three RUNS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0B8AF-62B4-9F6E-F2CA-55E8D2FF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1. CLIENT supplied Sparse G:  Identified genetic variance in 12 of 62 traits</a:t>
            </a:r>
          </a:p>
          <a:p>
            <a:pPr lvl="1"/>
            <a:r>
              <a:rPr lang="en-AU" dirty="0"/>
              <a:t>Was not positive definite and looked implausible</a:t>
            </a:r>
          </a:p>
          <a:p>
            <a:r>
              <a:rPr lang="en-AU" dirty="0"/>
              <a:t>II Second Sparse inverse from client identified genetic variance in 19 traits</a:t>
            </a:r>
          </a:p>
          <a:p>
            <a:pPr lvl="1"/>
            <a:r>
              <a:rPr lang="en-AU" dirty="0"/>
              <a:t>Values more plausible but still not positive definite</a:t>
            </a:r>
          </a:p>
          <a:p>
            <a:r>
              <a:rPr lang="en-AU" dirty="0"/>
              <a:t>III I built the sparse inverse as described above.  I also transformed (SQRT) strongly skewed traits.  Identified significant genetic variance in 32 traits. </a:t>
            </a:r>
          </a:p>
          <a:p>
            <a:pPr lvl="1"/>
            <a:r>
              <a:rPr lang="en-AU" dirty="0"/>
              <a:t>Bivariate analysis among these traits took 1 minute per trait pair.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26061-6B04-12D8-1DDC-2747F1B2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9671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78FF-A3E0-4DF0-683D-954B640A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8F07E-27A4-1330-E1AF-5F833D36F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VALIDATE inverse approximation by using full inverse of each block</a:t>
            </a:r>
          </a:p>
          <a:p>
            <a:r>
              <a:rPr lang="en-AU" dirty="0"/>
              <a:t>Review blocking algorithm</a:t>
            </a:r>
          </a:p>
          <a:p>
            <a:r>
              <a:rPr lang="en-AU" dirty="0"/>
              <a:t>Apply current approach to the second data set (Mohammed)</a:t>
            </a:r>
          </a:p>
          <a:p>
            <a:r>
              <a:rPr lang="en-AU" dirty="0"/>
              <a:t>Review method of forming the inverse (ANTE 2 or ANTE 3 for larger blocks?)</a:t>
            </a:r>
          </a:p>
          <a:p>
            <a:r>
              <a:rPr lang="en-AU" dirty="0"/>
              <a:t>Transform the model using SVD of blocked G </a:t>
            </a:r>
          </a:p>
          <a:p>
            <a:pPr lvl="1"/>
            <a:r>
              <a:rPr lang="en-AU" dirty="0"/>
              <a:t>Implemented for whole GRM; could be extended to blocked GRM.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F6B51-6E82-0D88-10B1-99208DDE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5660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A53A-3424-549F-C4B3-07C12F58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CF5B3-6F94-E345-EC2B-F6E237CC4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 like to see applications of mixed models</a:t>
            </a:r>
          </a:p>
          <a:p>
            <a:r>
              <a:rPr lang="en-AU" dirty="0"/>
              <a:t>VSN have contracted me to support ASReml and its users</a:t>
            </a:r>
          </a:p>
          <a:p>
            <a:r>
              <a:rPr lang="en-AU" dirty="0"/>
              <a:t>Echidna should be a better basis for future developments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EEE4E-4901-C3F6-3A5C-13854DD3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16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CCD5-8A1A-D058-6E1A-03E3B6F2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Average Information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219EB-B2CA-E5E6-1F38-6FE2C1C06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Seminar honouring Dr Robin Thompson June 2018 published JABG 2019</a:t>
            </a:r>
          </a:p>
          <a:p>
            <a:pPr lvl="1"/>
            <a:r>
              <a:rPr lang="en-AU" dirty="0"/>
              <a:t>Outlines the steps used in ASReml to fit Linear Mixed models and estimate the variance parameters.</a:t>
            </a:r>
          </a:p>
          <a:p>
            <a:pPr lvl="1"/>
            <a:r>
              <a:rPr lang="en-AU" dirty="0"/>
              <a:t>Maximising sparsity</a:t>
            </a:r>
          </a:p>
          <a:p>
            <a:pPr lvl="1"/>
            <a:r>
              <a:rPr lang="en-AU" dirty="0"/>
              <a:t>Factor Analytic models</a:t>
            </a:r>
          </a:p>
          <a:p>
            <a:pPr lvl="1"/>
            <a:r>
              <a:rPr lang="en-AU" dirty="0"/>
              <a:t>Marker models</a:t>
            </a:r>
          </a:p>
          <a:p>
            <a:pPr lvl="1"/>
            <a:r>
              <a:rPr lang="en-AU" dirty="0"/>
              <a:t>Wald F statistics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343CC-4A63-BFE4-B316-8A6FB35C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8375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AE1A-D6CD-E2AE-26FD-C9F2B3EC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297B6-499C-41EE-50A9-538DEADAD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VSN for contracting me to support ASReml and ASReml users</a:t>
            </a:r>
          </a:p>
          <a:p>
            <a:r>
              <a:rPr lang="en-AU" dirty="0"/>
              <a:t>Robin Thompson for ongoing critical review of my work</a:t>
            </a:r>
          </a:p>
          <a:p>
            <a:r>
              <a:rPr lang="en-AU" dirty="0"/>
              <a:t>ASReml/Echidna users who keep finding issues for me to address</a:t>
            </a:r>
          </a:p>
          <a:p>
            <a:r>
              <a:rPr lang="en-AU" dirty="0"/>
              <a:t>Past collaborators: NSW Dept Ag, University of Wollongong, Brian </a:t>
            </a:r>
            <a:r>
              <a:rPr lang="en-AU" dirty="0" err="1"/>
              <a:t>Cullis</a:t>
            </a:r>
            <a:endParaRPr lang="en-AU" dirty="0"/>
          </a:p>
          <a:p>
            <a:r>
              <a:rPr lang="en-AU" dirty="0"/>
              <a:t>Jesus Christ who</a:t>
            </a:r>
          </a:p>
          <a:p>
            <a:pPr lvl="1"/>
            <a:r>
              <a:rPr lang="en-AU" dirty="0"/>
              <a:t>created this incredible world</a:t>
            </a:r>
          </a:p>
          <a:p>
            <a:pPr lvl="1"/>
            <a:r>
              <a:rPr lang="en-AU" dirty="0"/>
              <a:t>Forgives my sin and failure</a:t>
            </a:r>
          </a:p>
          <a:p>
            <a:pPr lvl="1"/>
            <a:r>
              <a:rPr lang="en-AU" dirty="0"/>
              <a:t>Gives me new things to do each day</a:t>
            </a:r>
          </a:p>
          <a:p>
            <a:pPr lvl="2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26557-EA7F-F7A4-C812-E0EC28DF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8803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CBE4-646A-2E41-45A4-6E256641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2301F-2BBA-E440-D99E-F92D18D7A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Gilmour, A.R. (2021) Echidna Mixed Model Software </a:t>
            </a:r>
            <a:r>
              <a:rPr lang="en-A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www.EchidnaMMS.org</a:t>
            </a:r>
            <a:endParaRPr lang="en-A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Gilmour, A.R. (2019) Average Information REML in practice 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dvPS-CGS"/>
              </a:rPr>
              <a:t>J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dvPS-CGSL"/>
              </a:rPr>
              <a:t>. Anim. Breed. Genet.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dvPS-CGSL"/>
              </a:rPr>
              <a:t> 1–12 doi:10.1111/jbg.12398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ASReml: https://vsni.co.uk/software/asreml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Arthur: Arthur.Gilmour@cargovale.com.au</a:t>
            </a:r>
            <a:endParaRPr lang="en-A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9ED56-ED5A-B83A-CDC0-C28A37EC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744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031C-ADE5-D315-0DF4-FE7E22E0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E601-0AA1-5616-836C-BD837A140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Mixed Model</a:t>
            </a:r>
          </a:p>
          <a:p>
            <a:r>
              <a:rPr lang="en-AU" dirty="0"/>
              <a:t>ASReml </a:t>
            </a:r>
          </a:p>
          <a:p>
            <a:r>
              <a:rPr lang="en-AU" dirty="0"/>
              <a:t>Multivariate animal model</a:t>
            </a:r>
          </a:p>
          <a:p>
            <a:r>
              <a:rPr lang="en-AU" dirty="0"/>
              <a:t>Testing model terms</a:t>
            </a:r>
          </a:p>
          <a:p>
            <a:r>
              <a:rPr lang="en-AU" dirty="0"/>
              <a:t>(DHG)L(M)M</a:t>
            </a:r>
          </a:p>
          <a:p>
            <a:r>
              <a:rPr lang="en-AU" dirty="0"/>
              <a:t>Large Genomic models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A1434-35B4-F73B-F2F5-4D9A80C9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64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6DEA-294B-AE52-0958-F5CFFAAB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MIXED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F0DE7-6295-5A43-7E14-C8DFEC913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linear mixed model is </a:t>
            </a:r>
            <a:b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AU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  <a:r>
              <a:rPr lang="en-AU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β</a:t>
            </a:r>
            <a:r>
              <a:rPr lang="en-A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Z</a:t>
            </a:r>
            <a:r>
              <a:rPr lang="en-AU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A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AU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A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AU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the response variable, </a:t>
            </a:r>
            <a:r>
              <a:rPr lang="en-A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design matrix for fixed effects  </a:t>
            </a:r>
            <a:r>
              <a:rPr lang="en-AU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β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design matrix for random effects </a:t>
            </a:r>
            <a:r>
              <a:rPr lang="en-AU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AU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residual; var(</a:t>
            </a:r>
            <a:r>
              <a:rPr lang="en-AU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A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var(</a:t>
            </a:r>
            <a:r>
              <a:rPr lang="en-AU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A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AU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Widely used in many branches of biology because of the generality of the form of </a:t>
            </a:r>
            <a:r>
              <a:rPr lang="en-AU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AU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AU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AU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extensions to hierarchal generalized models.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ASReml uses the mixed model equations to estimate the variance parameters in </a:t>
            </a:r>
            <a:r>
              <a:rPr lang="en-A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A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the effects </a:t>
            </a:r>
            <a:r>
              <a:rPr lang="en-AU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β,</a:t>
            </a:r>
            <a:r>
              <a:rPr lang="en-A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A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A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endParaRPr lang="en-A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97D11-B69B-DE69-F1D8-2DC38B5D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535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B758-88CD-74EF-A92D-4949C44D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ASReml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C6F04-A0B6-22F1-EDFE-493F4EC79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ASReml 4.2 was deployed in 2022</a:t>
            </a:r>
          </a:p>
          <a:p>
            <a:r>
              <a:rPr lang="en-AU" dirty="0"/>
              <a:t>It successfully accesses at least 125 Gb RAM workspace (on large systems)</a:t>
            </a:r>
          </a:p>
          <a:p>
            <a:r>
              <a:rPr lang="en-AU" dirty="0"/>
              <a:t>More efficient computing means it runs up to 60 times faster (in large models)</a:t>
            </a:r>
          </a:p>
          <a:p>
            <a:pPr lvl="1"/>
            <a:r>
              <a:rPr lang="en-AU" dirty="0"/>
              <a:t>Reorganised processing of most steps,  using multiple threads, SLEEP</a:t>
            </a:r>
          </a:p>
          <a:p>
            <a:r>
              <a:rPr lang="en-AU" dirty="0"/>
              <a:t>An updated version of </a:t>
            </a:r>
            <a:r>
              <a:rPr lang="en-AU" dirty="0" err="1"/>
              <a:t>asreml</a:t>
            </a:r>
            <a:r>
              <a:rPr lang="en-AU" dirty="0"/>
              <a:t>-R using the 4.2 core is planned for release in 2023 (Ask Darren for immediate access).  Multiple threads?</a:t>
            </a:r>
          </a:p>
          <a:p>
            <a:r>
              <a:rPr lang="en-AU" dirty="0"/>
              <a:t>Licencing</a:t>
            </a:r>
          </a:p>
          <a:p>
            <a:r>
              <a:rPr lang="en-AU" dirty="0"/>
              <a:t>Echidna fits the commonly used ASReml models with similar efficiency, </a:t>
            </a:r>
            <a:br>
              <a:rPr lang="en-AU" dirty="0"/>
            </a:br>
            <a:r>
              <a:rPr lang="en-AU" dirty="0"/>
              <a:t>	free for ASReml </a:t>
            </a:r>
            <a:r>
              <a:rPr lang="en-AU" dirty="0" err="1"/>
              <a:t>licencees</a:t>
            </a:r>
            <a:r>
              <a:rPr lang="en-AU" dirty="0"/>
              <a:t> and non-commercial use</a:t>
            </a:r>
            <a:br>
              <a:rPr lang="en-AU" dirty="0"/>
            </a:br>
            <a:r>
              <a:rPr lang="en-AU" dirty="0"/>
              <a:t>	development  platform for further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F7C3D-5C97-6ACF-D888-AD1DAC20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62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D774-3A5A-CD04-60C2-821D220E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Multivariate animal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98F25-279D-F612-587F-4ADFE80D3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 FT scores recorded on up to 22905 animals with a pedigree involving 49418 animals. </a:t>
            </a:r>
            <a:endParaRPr lang="en-A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FT1 FT2 FT3 FT4 FT5 FT6 FT7 FT8 FT9 FT10 FT11 FT12 ~ Trait  </a:t>
            </a:r>
            <a:r>
              <a:rPr lang="en-A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Tr.Geschlecht</a:t>
            </a:r>
            <a:r>
              <a:rPr lang="en-AU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Tr.Stockmass</a:t>
            </a:r>
            <a:r>
              <a:rPr lang="en-AU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Tr.leg</a:t>
            </a:r>
            <a:r>
              <a:rPr lang="en-AU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(Alter,-2) </a:t>
            </a:r>
            <a:r>
              <a:rPr lang="en-A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Tr.Ort_Datum</a:t>
            </a:r>
            <a:r>
              <a:rPr lang="en-AU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!r us(Trait).</a:t>
            </a:r>
            <a:r>
              <a:rPr lang="en-A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nrm</a:t>
            </a:r>
            <a:r>
              <a:rPr lang="en-AU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(progeny)</a:t>
            </a:r>
            <a:br>
              <a:rPr lang="en-AU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AU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residual units.us(Trait)</a:t>
            </a:r>
            <a:br>
              <a:rPr lang="en-AU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Geschlecht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2 classes,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Stockmas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covariate ranging 140:169,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Ort_Datum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1052 classes and Alter is a covariate ranging 925:1668.</a:t>
            </a:r>
            <a:endParaRPr lang="en-A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702A6-3D4C-488D-494B-B65D0F70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145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5C7E-266D-11E8-B291-0E879D95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Multivariate animal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1BCBA-28F4-C5B5-C9F7-6960FE8A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Client could not fit this model: fitted as xfa1(Trait),</a:t>
            </a:r>
            <a:r>
              <a:rPr lang="en-AU" dirty="0" err="1"/>
              <a:t>nrm</a:t>
            </a:r>
            <a:r>
              <a:rPr lang="en-AU" dirty="0"/>
              <a:t>(progeny)</a:t>
            </a:r>
            <a:br>
              <a:rPr lang="en-AU" dirty="0"/>
            </a:br>
            <a:r>
              <a:rPr lang="en-AU" dirty="0"/>
              <a:t>	did 20 iterations in 85 hours using 95Gb RAM</a:t>
            </a:r>
          </a:p>
          <a:p>
            <a:r>
              <a:rPr lang="en-AU" dirty="0"/>
              <a:t>Trimmed the pedigree</a:t>
            </a:r>
            <a:br>
              <a:rPr lang="en-AU" dirty="0"/>
            </a:br>
            <a:r>
              <a:rPr lang="en-AU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Pedigree_FT_neu.txt !skip 1 !TRIM Phaenotypen_FT_neu.txt 2 !KEEP 4</a:t>
            </a:r>
            <a:b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reduced the pedigree to 30972 individuals</a:t>
            </a:r>
          </a:p>
          <a:p>
            <a:r>
              <a:rPr lang="en-AU" dirty="0"/>
              <a:t>Now model runs on 32GB PC (12 threads)</a:t>
            </a:r>
            <a:br>
              <a:rPr lang="en-AU" dirty="0"/>
            </a:br>
            <a:r>
              <a:rPr lang="en-AU" dirty="0"/>
              <a:t>xfa1(Trait),</a:t>
            </a:r>
            <a:r>
              <a:rPr lang="en-AU" dirty="0" err="1"/>
              <a:t>nrm</a:t>
            </a:r>
            <a:r>
              <a:rPr lang="en-AU" dirty="0"/>
              <a:t>(progeny) 22 iterations @ 11.3 min each  converged</a:t>
            </a:r>
            <a:br>
              <a:rPr lang="en-AU" dirty="0"/>
            </a:br>
            <a:r>
              <a:rPr lang="en-AU" dirty="0"/>
              <a:t>us(Trait),</a:t>
            </a:r>
            <a:r>
              <a:rPr lang="en-AU" dirty="0" err="1"/>
              <a:t>nrm</a:t>
            </a:r>
            <a:r>
              <a:rPr lang="en-AU" dirty="0"/>
              <a:t>(progeny) 220 iterations @ 8.3 min each  not converged</a:t>
            </a:r>
            <a:br>
              <a:rPr lang="en-AU" dirty="0"/>
            </a:br>
            <a:r>
              <a:rPr lang="en-AU" dirty="0"/>
              <a:t>(but Echidna converged in 50 iterations @ 12 min!)</a:t>
            </a:r>
          </a:p>
          <a:p>
            <a:pPr marL="0" indent="0">
              <a:buNone/>
            </a:pPr>
            <a:r>
              <a:rPr lang="en-AU" dirty="0"/>
              <a:t>Sometimes </a:t>
            </a:r>
            <a:r>
              <a:rPr lang="en-AU" dirty="0" err="1"/>
              <a:t>rr</a:t>
            </a:r>
            <a:r>
              <a:rPr lang="en-AU" i="1" dirty="0" err="1"/>
              <a:t>k</a:t>
            </a:r>
            <a:r>
              <a:rPr lang="en-AU" dirty="0"/>
              <a:t>().A +</a:t>
            </a:r>
            <a:r>
              <a:rPr lang="en-AU" dirty="0" err="1"/>
              <a:t>diag</a:t>
            </a:r>
            <a:r>
              <a:rPr lang="en-AU" dirty="0"/>
              <a:t>().A runs faster than </a:t>
            </a:r>
            <a:r>
              <a:rPr lang="en-AU" dirty="0" err="1"/>
              <a:t>xfa</a:t>
            </a:r>
            <a:r>
              <a:rPr lang="en-AU" i="1" dirty="0" err="1"/>
              <a:t>k</a:t>
            </a:r>
            <a:r>
              <a:rPr lang="en-AU" dirty="0"/>
              <a:t>().A but in this example it takes nearly 3 times longer.  The issue is mainly that of equation ordering (INFILL)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322E1-E57F-A483-8189-1C4AF67E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509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034F-871E-4185-3296-31E10FD3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Comparison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E56A80A-14E3-6A39-B8E4-61F6D1E973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752038"/>
              </p:ext>
            </p:extLst>
          </p:nvPr>
        </p:nvGraphicFramePr>
        <p:xfrm>
          <a:off x="2230438" y="2638425"/>
          <a:ext cx="7731120" cy="3135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520">
                  <a:extLst>
                    <a:ext uri="{9D8B030D-6E8A-4147-A177-3AD203B41FA5}">
                      <a16:colId xmlns:a16="http://schemas.microsoft.com/office/drawing/2014/main" val="3850952978"/>
                    </a:ext>
                  </a:extLst>
                </a:gridCol>
                <a:gridCol w="1288520">
                  <a:extLst>
                    <a:ext uri="{9D8B030D-6E8A-4147-A177-3AD203B41FA5}">
                      <a16:colId xmlns:a16="http://schemas.microsoft.com/office/drawing/2014/main" val="3119308318"/>
                    </a:ext>
                  </a:extLst>
                </a:gridCol>
                <a:gridCol w="1288520">
                  <a:extLst>
                    <a:ext uri="{9D8B030D-6E8A-4147-A177-3AD203B41FA5}">
                      <a16:colId xmlns:a16="http://schemas.microsoft.com/office/drawing/2014/main" val="652207793"/>
                    </a:ext>
                  </a:extLst>
                </a:gridCol>
                <a:gridCol w="1288520">
                  <a:extLst>
                    <a:ext uri="{9D8B030D-6E8A-4147-A177-3AD203B41FA5}">
                      <a16:colId xmlns:a16="http://schemas.microsoft.com/office/drawing/2014/main" val="4130505314"/>
                    </a:ext>
                  </a:extLst>
                </a:gridCol>
                <a:gridCol w="1288520">
                  <a:extLst>
                    <a:ext uri="{9D8B030D-6E8A-4147-A177-3AD203B41FA5}">
                      <a16:colId xmlns:a16="http://schemas.microsoft.com/office/drawing/2014/main" val="4111891114"/>
                    </a:ext>
                  </a:extLst>
                </a:gridCol>
                <a:gridCol w="1288520">
                  <a:extLst>
                    <a:ext uri="{9D8B030D-6E8A-4147-A177-3AD203B41FA5}">
                      <a16:colId xmlns:a16="http://schemas.microsoft.com/office/drawing/2014/main" val="918781347"/>
                    </a:ext>
                  </a:extLst>
                </a:gridCol>
              </a:tblGrid>
              <a:tr h="679337">
                <a:tc>
                  <a:txBody>
                    <a:bodyPr/>
                    <a:lstStyle/>
                    <a:p>
                      <a:r>
                        <a:rPr lang="en-AU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LogL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Param’s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∆ </a:t>
                      </a:r>
                      <a:r>
                        <a:rPr lang="en-AU" dirty="0" err="1"/>
                        <a:t>LogL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∆ Param’s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786457"/>
                  </a:ext>
                </a:extLst>
              </a:tr>
              <a:tr h="679337">
                <a:tc>
                  <a:txBody>
                    <a:bodyPr/>
                    <a:lstStyle/>
                    <a:p>
                      <a:r>
                        <a:rPr lang="en-AU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A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88176.7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78+2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176513.4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938148"/>
                  </a:ext>
                </a:extLst>
              </a:tr>
              <a:tr h="226446">
                <a:tc>
                  <a:txBody>
                    <a:bodyPr/>
                    <a:lstStyle/>
                    <a:p>
                      <a:r>
                        <a:rPr lang="en-AU" dirty="0"/>
                        <a:t>FA1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-87760.3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78+24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416.4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175724.6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65621"/>
                  </a:ext>
                </a:extLst>
              </a:tr>
              <a:tr h="226445">
                <a:tc>
                  <a:txBody>
                    <a:bodyPr/>
                    <a:lstStyle/>
                    <a:p>
                      <a:r>
                        <a:rPr lang="en-AU" dirty="0"/>
                        <a:t>FA2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-87609.5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78+35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150.8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175441.1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00114"/>
                  </a:ext>
                </a:extLst>
              </a:tr>
              <a:tr h="226446">
                <a:tc>
                  <a:txBody>
                    <a:bodyPr/>
                    <a:lstStyle/>
                    <a:p>
                      <a:r>
                        <a:rPr lang="en-AU" dirty="0"/>
                        <a:t>FA3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-87481.3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78+45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128.2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10-3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175198.6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50605"/>
                  </a:ext>
                </a:extLst>
              </a:tr>
              <a:tr h="679337">
                <a:tc>
                  <a:txBody>
                    <a:bodyPr/>
                    <a:lstStyle/>
                    <a:p>
                      <a:r>
                        <a:rPr lang="en-AU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-87430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78+78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175177.7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100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B5E7E-6135-1224-4B06-6552A428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4C5A-4F36-438E-B21C-7FEAFB4B217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75948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8803</TotalTime>
  <Words>3140</Words>
  <Application>Microsoft Office PowerPoint</Application>
  <PresentationFormat>Widescreen</PresentationFormat>
  <Paragraphs>278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Gill Sans MT</vt:lpstr>
      <vt:lpstr>Times New Roman</vt:lpstr>
      <vt:lpstr>Parcel</vt:lpstr>
      <vt:lpstr>ASReml in Practice</vt:lpstr>
      <vt:lpstr>Introduction</vt:lpstr>
      <vt:lpstr>Average Information in Practice</vt:lpstr>
      <vt:lpstr>SUMMARY</vt:lpstr>
      <vt:lpstr>The MIXED model</vt:lpstr>
      <vt:lpstr>ASReml update</vt:lpstr>
      <vt:lpstr>Multivariate animal model</vt:lpstr>
      <vt:lpstr>Multivariate animal model</vt:lpstr>
      <vt:lpstr>Model Comparison</vt:lpstr>
      <vt:lpstr>Fixed or random</vt:lpstr>
      <vt:lpstr>Testing FIXED effects</vt:lpstr>
      <vt:lpstr>Dropping Fixed terms?</vt:lpstr>
      <vt:lpstr>PowerPoint Presentation</vt:lpstr>
      <vt:lpstr>PowerPoint Presentation</vt:lpstr>
      <vt:lpstr>Dropping random terms?</vt:lpstr>
      <vt:lpstr>SPline terms</vt:lpstr>
      <vt:lpstr>SPLINE TERM</vt:lpstr>
      <vt:lpstr>Random Regression</vt:lpstr>
      <vt:lpstr>Generalized linear models</vt:lpstr>
      <vt:lpstr>Generalized mixed linear models</vt:lpstr>
      <vt:lpstr>Hierarchical Generalized  linear models</vt:lpstr>
      <vt:lpstr>Hierarchical Generalized  linear models</vt:lpstr>
      <vt:lpstr>Hierarchical Generalized  linear models</vt:lpstr>
      <vt:lpstr>DOUBLE Hierarchical  Generalized linear models</vt:lpstr>
      <vt:lpstr>LARGE GENOMIC models</vt:lpstr>
      <vt:lpstr>Restructure to block diagonal G</vt:lpstr>
      <vt:lpstr>Three RUNS</vt:lpstr>
      <vt:lpstr>What next</vt:lpstr>
      <vt:lpstr>Conclusion</vt:lpstr>
      <vt:lpstr>acknowledgements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ASReml in Practice</dc:title>
  <dc:creator>Arthur Gilmour</dc:creator>
  <cp:lastModifiedBy>Arthur Gilmour</cp:lastModifiedBy>
  <cp:revision>1</cp:revision>
  <cp:lastPrinted>2022-11-17T02:34:51Z</cp:lastPrinted>
  <dcterms:created xsi:type="dcterms:W3CDTF">2022-11-14T06:17:34Z</dcterms:created>
  <dcterms:modified xsi:type="dcterms:W3CDTF">2022-12-01T06:22:05Z</dcterms:modified>
</cp:coreProperties>
</file>