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068" autoAdjust="0"/>
  </p:normalViewPr>
  <p:slideViewPr>
    <p:cSldViewPr snapToGrid="0">
      <p:cViewPr varScale="1">
        <p:scale>
          <a:sx n="56" d="100"/>
          <a:sy n="56" d="100"/>
        </p:scale>
        <p:origin x="992" y="56"/>
      </p:cViewPr>
      <p:guideLst/>
    </p:cSldViewPr>
  </p:slideViewPr>
  <p:notesTextViewPr>
    <p:cViewPr>
      <p:scale>
        <a:sx n="3" d="2"/>
        <a:sy n="3" d="2"/>
      </p:scale>
      <p:origin x="0" y="-11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B2C45-EFBD-4A81-9E98-2F16E41B683A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A847-CA11-4A4D-837B-CBF1B0E5AB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93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poster (#1) is a synthesis of a research paper (#2) published with my honours supervisor, looking at comparisons of multivariate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detection procedures through simulation. (#3) F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irst, h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 did we define an outlier? Answer: using different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simulation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(#4), namely the Tukey-Huber and Mean Slippage models. (#5) To make life easier we focused solely (#6) on one class of methods across (#7) several performance measures. (#8) Some of these methods are good in that they assume a parametric distribution to test for outliers, (#9) only with corrections for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testing 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can be bad. (#10) Alternatively, the adaptive trimmed likelihood algorithm (ATLA) uses an OBJECTIVE FUNCTION to divulge the structure of data. (#11) This method originally uses a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fast 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 to obtain a starting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estimate 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 we adopt a “deterministic” algorithm which leads to improved performance. I made a </a:t>
            </a:r>
            <a:r>
              <a:rPr lang="en-A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shiny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explains this a little </a:t>
            </a:r>
            <a:r>
              <a:rPr lang="en-A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better, hopefully the QR code on my poster works!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1A847-CA11-4A4D-837B-CBF1B0E5ABF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08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51" y="0"/>
            <a:ext cx="11551772" cy="821634"/>
          </a:xfrm>
        </p:spPr>
        <p:txBody>
          <a:bodyPr>
            <a:no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ATLA &amp; the forward search;</a:t>
            </a:r>
            <a:br>
              <a:rPr lang="en-AU" sz="2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AU" sz="2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robust outlier detection and clustering in multivariate data</a:t>
            </a:r>
            <a:endParaRPr lang="en-AU" sz="3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67630"/>
            <a:ext cx="4184035" cy="415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en-A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67630"/>
            <a:ext cx="4184034" cy="415451"/>
          </a:xfrm>
        </p:spPr>
        <p:txBody>
          <a:bodyPr/>
          <a:lstStyle/>
          <a:p>
            <a:pPr marL="0" indent="0" algn="ctr">
              <a:buNone/>
            </a:pPr>
            <a:r>
              <a:rPr lang="en-A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  <a:p>
            <a:endParaRPr lang="en-AU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6247" y="954156"/>
            <a:ext cx="883389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8451" y="1039590"/>
            <a:ext cx="3061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Brenton R. Clarke &amp; Andrew Grose</a:t>
            </a:r>
            <a:endParaRPr lang="en-AU" sz="12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22351" y="1817688"/>
            <a:ext cx="4167619" cy="692129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hevron 11"/>
          <p:cNvSpPr/>
          <p:nvPr/>
        </p:nvSpPr>
        <p:spPr>
          <a:xfrm>
            <a:off x="4977517" y="1817688"/>
            <a:ext cx="4500438" cy="692129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765" y="2007061"/>
            <a:ext cx="3685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exactly, do we define an outlier?</a:t>
            </a:r>
            <a:endParaRPr lang="en-AU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9057" y="1991672"/>
            <a:ext cx="36973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generating </a:t>
            </a:r>
            <a:r>
              <a:rPr lang="en-AU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AU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915722" y="2701607"/>
            <a:ext cx="4167619" cy="692129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Chevron 15"/>
          <p:cNvSpPr/>
          <p:nvPr/>
        </p:nvSpPr>
        <p:spPr>
          <a:xfrm>
            <a:off x="4970889" y="2701607"/>
            <a:ext cx="2292619" cy="692129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7765" y="2752481"/>
            <a:ext cx="368542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Comparing multivariate outlier detection procedures is difficult!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6886" y="2881676"/>
            <a:ext cx="170423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Apples to apples</a:t>
            </a:r>
            <a:endParaRPr lang="en-AU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923674" y="3592152"/>
            <a:ext cx="4167619" cy="692129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1019089" y="3669606"/>
            <a:ext cx="368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Parametric tests are great but multiple testing is not! </a:t>
            </a:r>
            <a:endParaRPr lang="en-AU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Pentagon 22"/>
          <p:cNvSpPr/>
          <p:nvPr/>
        </p:nvSpPr>
        <p:spPr>
          <a:xfrm>
            <a:off x="917045" y="4476071"/>
            <a:ext cx="4167619" cy="692129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hevron 23"/>
          <p:cNvSpPr/>
          <p:nvPr/>
        </p:nvSpPr>
        <p:spPr>
          <a:xfrm>
            <a:off x="4972211" y="4476071"/>
            <a:ext cx="4500438" cy="692129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9088" y="4526945"/>
            <a:ext cx="368542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use is a statistical algorithm </a:t>
            </a:r>
            <a:r>
              <a:rPr lang="en-AU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it is </a:t>
            </a:r>
            <a:r>
              <a:rPr lang="en-AU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stochastic?</a:t>
            </a:r>
            <a:endParaRPr lang="en-AU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73751" y="4650055"/>
            <a:ext cx="36973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Deterministic algorithms</a:t>
            </a:r>
            <a:endParaRPr lang="en-AU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508" y="5466314"/>
            <a:ext cx="1878812" cy="12525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0" y="5450413"/>
            <a:ext cx="2714647" cy="1320723"/>
          </a:xfrm>
          <a:prstGeom prst="rect">
            <a:avLst/>
          </a:prstGeom>
        </p:spPr>
      </p:pic>
      <p:sp>
        <p:nvSpPr>
          <p:cNvPr id="33" name="Chevron 32"/>
          <p:cNvSpPr/>
          <p:nvPr/>
        </p:nvSpPr>
        <p:spPr>
          <a:xfrm>
            <a:off x="7134967" y="2702931"/>
            <a:ext cx="2360215" cy="692129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37725" y="2752481"/>
            <a:ext cx="20832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performance measures</a:t>
            </a:r>
            <a:endParaRPr lang="en-AU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4977517" y="3593476"/>
            <a:ext cx="2285991" cy="692129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72433" y="3767460"/>
            <a:ext cx="170423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Corrections?</a:t>
            </a:r>
            <a:endParaRPr lang="en-AU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7134967" y="3594800"/>
            <a:ext cx="2366843" cy="692129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18570" y="3767460"/>
            <a:ext cx="20832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 functions</a:t>
            </a:r>
            <a:endParaRPr lang="en-AU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53" y="5417589"/>
            <a:ext cx="2022282" cy="1349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51" y="5450413"/>
            <a:ext cx="1066059" cy="12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9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1" grpId="0"/>
      <p:bldP spid="23" grpId="0" animBg="1"/>
      <p:bldP spid="24" grpId="0" animBg="1"/>
      <p:bldP spid="25" grpId="0"/>
      <p:bldP spid="26" grpId="0"/>
      <p:bldP spid="33" grpId="0" animBg="1"/>
      <p:bldP spid="34" grpId="0"/>
      <p:bldP spid="39" grpId="0" animBg="1"/>
      <p:bldP spid="40" grpId="0"/>
      <p:bldP spid="41" grpId="0" animBg="1"/>
      <p:bldP spid="4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1333</TotalTime>
  <Words>276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Wingdings 3</vt:lpstr>
      <vt:lpstr>Facet</vt:lpstr>
      <vt:lpstr>ATLA &amp; the forward search; for robust outlier detection and clustering in multivariate data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 &amp; the forward search; for robust outlier detection and clustering in  multivariate data</dc:title>
  <dc:creator>Andrew Grose</dc:creator>
  <cp:lastModifiedBy>Andrew Grose</cp:lastModifiedBy>
  <cp:revision>38</cp:revision>
  <dcterms:created xsi:type="dcterms:W3CDTF">2022-11-21T02:10:26Z</dcterms:created>
  <dcterms:modified xsi:type="dcterms:W3CDTF">2022-11-29T02:42:25Z</dcterms:modified>
</cp:coreProperties>
</file>