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63" r:id="rId2"/>
    <p:sldId id="333" r:id="rId3"/>
    <p:sldId id="334" r:id="rId4"/>
    <p:sldId id="321" r:id="rId5"/>
    <p:sldId id="325" r:id="rId6"/>
    <p:sldId id="327" r:id="rId7"/>
    <p:sldId id="330" r:id="rId8"/>
    <p:sldId id="328" r:id="rId9"/>
    <p:sldId id="326" r:id="rId10"/>
    <p:sldId id="324" r:id="rId11"/>
    <p:sldId id="329" r:id="rId12"/>
    <p:sldId id="332" r:id="rId13"/>
    <p:sldId id="335" r:id="rId14"/>
  </p:sldIdLst>
  <p:sldSz cx="9144000" cy="6858000" type="screen4x3"/>
  <p:notesSz cx="6797675" cy="9926638"/>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ine Ding" initials="PD" lastIdx="10" clrIdx="0">
    <p:extLst>
      <p:ext uri="{19B8F6BF-5375-455C-9EA6-DF929625EA0E}">
        <p15:presenceInfo xmlns:p15="http://schemas.microsoft.com/office/powerpoint/2012/main" userId="Pauline D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5E889D"/>
    <a:srgbClr val="94B0BE"/>
    <a:srgbClr val="FF6600"/>
    <a:srgbClr val="333333"/>
    <a:srgbClr val="527688"/>
    <a:srgbClr val="4E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12FA-B3AD-42C3-8459-4F015AA8DB91}" v="388" dt="2022-12-01T03:18:01.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1" autoAdjust="0"/>
    <p:restoredTop sz="73814" autoAdjust="0"/>
  </p:normalViewPr>
  <p:slideViewPr>
    <p:cSldViewPr>
      <p:cViewPr varScale="1">
        <p:scale>
          <a:sx n="65" d="100"/>
          <a:sy n="65" d="100"/>
        </p:scale>
        <p:origin x="792" y="21"/>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100" d="100"/>
        <a:sy n="100" d="100"/>
      </p:scale>
      <p:origin x="0" y="0"/>
    </p:cViewPr>
  </p:sorterViewPr>
  <p:notesViewPr>
    <p:cSldViewPr>
      <p:cViewPr varScale="1">
        <p:scale>
          <a:sx n="61" d="100"/>
          <a:sy n="61" d="100"/>
        </p:scale>
        <p:origin x="2651"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O'Shaughnessy" userId="17ddf50b-7fc3-4bc9-ae67-080d96dfb43c" providerId="ADAL" clId="{3BAA12FA-B3AD-42C3-8459-4F015AA8DB91}"/>
    <pc:docChg chg="undo custSel modSld">
      <pc:chgData name="Pauline O'Shaughnessy" userId="17ddf50b-7fc3-4bc9-ae67-080d96dfb43c" providerId="ADAL" clId="{3BAA12FA-B3AD-42C3-8459-4F015AA8DB91}" dt="2022-12-01T03:27:55.785" v="2055" actId="20577"/>
      <pc:docMkLst>
        <pc:docMk/>
      </pc:docMkLst>
      <pc:sldChg chg="modSp mod modNotesTx">
        <pc:chgData name="Pauline O'Shaughnessy" userId="17ddf50b-7fc3-4bc9-ae67-080d96dfb43c" providerId="ADAL" clId="{3BAA12FA-B3AD-42C3-8459-4F015AA8DB91}" dt="2022-11-29T22:29:12.838" v="729" actId="20577"/>
        <pc:sldMkLst>
          <pc:docMk/>
          <pc:sldMk cId="0" sldId="263"/>
        </pc:sldMkLst>
        <pc:spChg chg="mod">
          <ac:chgData name="Pauline O'Shaughnessy" userId="17ddf50b-7fc3-4bc9-ae67-080d96dfb43c" providerId="ADAL" clId="{3BAA12FA-B3AD-42C3-8459-4F015AA8DB91}" dt="2022-11-27T21:28:55.428" v="45" actId="20577"/>
          <ac:spMkLst>
            <pc:docMk/>
            <pc:sldMk cId="0" sldId="263"/>
            <ac:spMk id="4098" creationId="{00000000-0000-0000-0000-000000000000}"/>
          </ac:spMkLst>
        </pc:spChg>
        <pc:spChg chg="mod">
          <ac:chgData name="Pauline O'Shaughnessy" userId="17ddf50b-7fc3-4bc9-ae67-080d96dfb43c" providerId="ADAL" clId="{3BAA12FA-B3AD-42C3-8459-4F015AA8DB91}" dt="2022-11-27T21:27:48.234" v="30" actId="20577"/>
          <ac:spMkLst>
            <pc:docMk/>
            <pc:sldMk cId="0" sldId="263"/>
            <ac:spMk id="4099" creationId="{00000000-0000-0000-0000-000000000000}"/>
          </ac:spMkLst>
        </pc:spChg>
      </pc:sldChg>
      <pc:sldChg chg="modSp mod modAnim modNotesTx">
        <pc:chgData name="Pauline O'Shaughnessy" userId="17ddf50b-7fc3-4bc9-ae67-080d96dfb43c" providerId="ADAL" clId="{3BAA12FA-B3AD-42C3-8459-4F015AA8DB91}" dt="2022-12-01T03:13:18.039" v="1615" actId="1035"/>
        <pc:sldMkLst>
          <pc:docMk/>
          <pc:sldMk cId="1144872083" sldId="321"/>
        </pc:sldMkLst>
        <pc:spChg chg="mod">
          <ac:chgData name="Pauline O'Shaughnessy" userId="17ddf50b-7fc3-4bc9-ae67-080d96dfb43c" providerId="ADAL" clId="{3BAA12FA-B3AD-42C3-8459-4F015AA8DB91}" dt="2022-11-27T21:32:00.242" v="53" actId="1036"/>
          <ac:spMkLst>
            <pc:docMk/>
            <pc:sldMk cId="1144872083" sldId="321"/>
            <ac:spMk id="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2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2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2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2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3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4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5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5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5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5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5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6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7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8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9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0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1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2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2"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3"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4"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5"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6"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7"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8"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39"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40"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41" creationId="{00000000-0000-0000-0000-000000000000}"/>
          </ac:spMkLst>
        </pc:spChg>
        <pc:spChg chg="mod">
          <ac:chgData name="Pauline O'Shaughnessy" userId="17ddf50b-7fc3-4bc9-ae67-080d96dfb43c" providerId="ADAL" clId="{3BAA12FA-B3AD-42C3-8459-4F015AA8DB91}" dt="2022-12-01T03:13:18.039" v="1615" actId="1035"/>
          <ac:spMkLst>
            <pc:docMk/>
            <pc:sldMk cId="1144872083" sldId="321"/>
            <ac:spMk id="142" creationId="{00000000-0000-0000-0000-000000000000}"/>
          </ac:spMkLst>
        </pc:spChg>
        <pc:spChg chg="mod">
          <ac:chgData name="Pauline O'Shaughnessy" userId="17ddf50b-7fc3-4bc9-ae67-080d96dfb43c" providerId="ADAL" clId="{3BAA12FA-B3AD-42C3-8459-4F015AA8DB91}" dt="2022-12-01T03:09:49.016" v="1528" actId="20577"/>
          <ac:spMkLst>
            <pc:docMk/>
            <pc:sldMk cId="1144872083" sldId="321"/>
            <ac:spMk id="143" creationId="{00000000-0000-0000-0000-000000000000}"/>
          </ac:spMkLst>
        </pc:spChg>
        <pc:spChg chg="mod">
          <ac:chgData name="Pauline O'Shaughnessy" userId="17ddf50b-7fc3-4bc9-ae67-080d96dfb43c" providerId="ADAL" clId="{3BAA12FA-B3AD-42C3-8459-4F015AA8DB91}" dt="2022-12-01T03:12:51.313" v="1603" actId="255"/>
          <ac:spMkLst>
            <pc:docMk/>
            <pc:sldMk cId="1144872083" sldId="321"/>
            <ac:spMk id="144" creationId="{00000000-0000-0000-0000-000000000000}"/>
          </ac:spMkLst>
        </pc:spChg>
        <pc:cxnChg chg="mod">
          <ac:chgData name="Pauline O'Shaughnessy" userId="17ddf50b-7fc3-4bc9-ae67-080d96dfb43c" providerId="ADAL" clId="{3BAA12FA-B3AD-42C3-8459-4F015AA8DB91}" dt="2022-12-01T03:13:18.039" v="1615" actId="1035"/>
          <ac:cxnSpMkLst>
            <pc:docMk/>
            <pc:sldMk cId="1144872083" sldId="321"/>
            <ac:cxnSpMk id="4" creationId="{00000000-0000-0000-0000-000000000000}"/>
          </ac:cxnSpMkLst>
        </pc:cxnChg>
        <pc:cxnChg chg="mod">
          <ac:chgData name="Pauline O'Shaughnessy" userId="17ddf50b-7fc3-4bc9-ae67-080d96dfb43c" providerId="ADAL" clId="{3BAA12FA-B3AD-42C3-8459-4F015AA8DB91}" dt="2022-11-27T21:32:00.242" v="53" actId="1036"/>
          <ac:cxnSpMkLst>
            <pc:docMk/>
            <pc:sldMk cId="1144872083" sldId="321"/>
            <ac:cxnSpMk id="6" creationId="{00000000-0000-0000-0000-000000000000}"/>
          </ac:cxnSpMkLst>
        </pc:cxnChg>
      </pc:sldChg>
      <pc:sldChg chg="modSp modAnim modNotesTx">
        <pc:chgData name="Pauline O'Shaughnessy" userId="17ddf50b-7fc3-4bc9-ae67-080d96dfb43c" providerId="ADAL" clId="{3BAA12FA-B3AD-42C3-8459-4F015AA8DB91}" dt="2022-12-01T03:27:55.785" v="2055" actId="20577"/>
        <pc:sldMkLst>
          <pc:docMk/>
          <pc:sldMk cId="2846795526" sldId="324"/>
        </pc:sldMkLst>
        <pc:spChg chg="mod">
          <ac:chgData name="Pauline O'Shaughnessy" userId="17ddf50b-7fc3-4bc9-ae67-080d96dfb43c" providerId="ADAL" clId="{3BAA12FA-B3AD-42C3-8459-4F015AA8DB91}" dt="2022-11-29T22:50:56.636" v="1015"/>
          <ac:spMkLst>
            <pc:docMk/>
            <pc:sldMk cId="2846795526" sldId="324"/>
            <ac:spMk id="4" creationId="{00000000-0000-0000-0000-000000000000}"/>
          </ac:spMkLst>
        </pc:spChg>
        <pc:spChg chg="mod">
          <ac:chgData name="Pauline O'Shaughnessy" userId="17ddf50b-7fc3-4bc9-ae67-080d96dfb43c" providerId="ADAL" clId="{3BAA12FA-B3AD-42C3-8459-4F015AA8DB91}" dt="2022-11-29T23:26:35.186" v="1291" actId="20577"/>
          <ac:spMkLst>
            <pc:docMk/>
            <pc:sldMk cId="2846795526" sldId="324"/>
            <ac:spMk id="13" creationId="{00000000-0000-0000-0000-000000000000}"/>
          </ac:spMkLst>
        </pc:spChg>
      </pc:sldChg>
      <pc:sldChg chg="addSp delSp modSp mod modAnim modNotesTx">
        <pc:chgData name="Pauline O'Shaughnessy" userId="17ddf50b-7fc3-4bc9-ae67-080d96dfb43c" providerId="ADAL" clId="{3BAA12FA-B3AD-42C3-8459-4F015AA8DB91}" dt="2022-12-01T03:15:34.077" v="1857" actId="20577"/>
        <pc:sldMkLst>
          <pc:docMk/>
          <pc:sldMk cId="3235595175" sldId="327"/>
        </pc:sldMkLst>
        <pc:spChg chg="mod">
          <ac:chgData name="Pauline O'Shaughnessy" userId="17ddf50b-7fc3-4bc9-ae67-080d96dfb43c" providerId="ADAL" clId="{3BAA12FA-B3AD-42C3-8459-4F015AA8DB91}" dt="2022-11-29T22:41:16.045" v="967" actId="1036"/>
          <ac:spMkLst>
            <pc:docMk/>
            <pc:sldMk cId="3235595175" sldId="327"/>
            <ac:spMk id="2" creationId="{00000000-0000-0000-0000-000000000000}"/>
          </ac:spMkLst>
        </pc:spChg>
        <pc:spChg chg="mod">
          <ac:chgData name="Pauline O'Shaughnessy" userId="17ddf50b-7fc3-4bc9-ae67-080d96dfb43c" providerId="ADAL" clId="{3BAA12FA-B3AD-42C3-8459-4F015AA8DB91}" dt="2022-11-27T21:33:03.046" v="61" actId="20577"/>
          <ac:spMkLst>
            <pc:docMk/>
            <pc:sldMk cId="3235595175" sldId="327"/>
            <ac:spMk id="3" creationId="{00000000-0000-0000-0000-000000000000}"/>
          </ac:spMkLst>
        </pc:spChg>
        <pc:spChg chg="mod">
          <ac:chgData name="Pauline O'Shaughnessy" userId="17ddf50b-7fc3-4bc9-ae67-080d96dfb43c" providerId="ADAL" clId="{3BAA12FA-B3AD-42C3-8459-4F015AA8DB91}" dt="2022-11-29T23:23:49.045" v="1276" actId="164"/>
          <ac:spMkLst>
            <pc:docMk/>
            <pc:sldMk cId="3235595175" sldId="327"/>
            <ac:spMk id="7" creationId="{00000000-0000-0000-0000-000000000000}"/>
          </ac:spMkLst>
        </pc:spChg>
        <pc:spChg chg="mod">
          <ac:chgData name="Pauline O'Shaughnessy" userId="17ddf50b-7fc3-4bc9-ae67-080d96dfb43c" providerId="ADAL" clId="{3BAA12FA-B3AD-42C3-8459-4F015AA8DB91}" dt="2022-11-29T23:23:49.045" v="1276" actId="164"/>
          <ac:spMkLst>
            <pc:docMk/>
            <pc:sldMk cId="3235595175" sldId="327"/>
            <ac:spMk id="8" creationId="{00000000-0000-0000-0000-000000000000}"/>
          </ac:spMkLst>
        </pc:spChg>
        <pc:spChg chg="mod">
          <ac:chgData name="Pauline O'Shaughnessy" userId="17ddf50b-7fc3-4bc9-ae67-080d96dfb43c" providerId="ADAL" clId="{3BAA12FA-B3AD-42C3-8459-4F015AA8DB91}" dt="2022-11-29T23:23:49.045" v="1276" actId="164"/>
          <ac:spMkLst>
            <pc:docMk/>
            <pc:sldMk cId="3235595175" sldId="327"/>
            <ac:spMk id="14" creationId="{00000000-0000-0000-0000-000000000000}"/>
          </ac:spMkLst>
        </pc:spChg>
        <pc:spChg chg="mod">
          <ac:chgData name="Pauline O'Shaughnessy" userId="17ddf50b-7fc3-4bc9-ae67-080d96dfb43c" providerId="ADAL" clId="{3BAA12FA-B3AD-42C3-8459-4F015AA8DB91}" dt="2022-11-29T23:23:49.045" v="1276" actId="164"/>
          <ac:spMkLst>
            <pc:docMk/>
            <pc:sldMk cId="3235595175" sldId="327"/>
            <ac:spMk id="16" creationId="{00000000-0000-0000-0000-000000000000}"/>
          </ac:spMkLst>
        </pc:spChg>
        <pc:grpChg chg="del mod">
          <ac:chgData name="Pauline O'Shaughnessy" userId="17ddf50b-7fc3-4bc9-ae67-080d96dfb43c" providerId="ADAL" clId="{3BAA12FA-B3AD-42C3-8459-4F015AA8DB91}" dt="2022-11-29T23:17:48.107" v="1056"/>
          <ac:grpSpMkLst>
            <pc:docMk/>
            <pc:sldMk cId="3235595175" sldId="327"/>
            <ac:grpSpMk id="13" creationId="{DD35D566-5B8E-F114-C8F7-E4F3A42FA3A5}"/>
          </ac:grpSpMkLst>
        </pc:grpChg>
        <pc:grpChg chg="del mod">
          <ac:chgData name="Pauline O'Shaughnessy" userId="17ddf50b-7fc3-4bc9-ae67-080d96dfb43c" providerId="ADAL" clId="{3BAA12FA-B3AD-42C3-8459-4F015AA8DB91}" dt="2022-11-29T23:17:50.579" v="1060"/>
          <ac:grpSpMkLst>
            <pc:docMk/>
            <pc:sldMk cId="3235595175" sldId="327"/>
            <ac:grpSpMk id="18" creationId="{92499244-EC40-75BE-E565-C69B13E87FA7}"/>
          </ac:grpSpMkLst>
        </pc:grpChg>
        <pc:grpChg chg="del mod">
          <ac:chgData name="Pauline O'Shaughnessy" userId="17ddf50b-7fc3-4bc9-ae67-080d96dfb43c" providerId="ADAL" clId="{3BAA12FA-B3AD-42C3-8459-4F015AA8DB91}" dt="2022-11-29T23:17:52.414" v="1062"/>
          <ac:grpSpMkLst>
            <pc:docMk/>
            <pc:sldMk cId="3235595175" sldId="327"/>
            <ac:grpSpMk id="22" creationId="{ED5EEDFF-BB59-923D-49C8-70B825D337E4}"/>
          </ac:grpSpMkLst>
        </pc:grpChg>
        <pc:grpChg chg="del mod">
          <ac:chgData name="Pauline O'Shaughnessy" userId="17ddf50b-7fc3-4bc9-ae67-080d96dfb43c" providerId="ADAL" clId="{3BAA12FA-B3AD-42C3-8459-4F015AA8DB91}" dt="2022-11-29T23:17:53.296" v="1064"/>
          <ac:grpSpMkLst>
            <pc:docMk/>
            <pc:sldMk cId="3235595175" sldId="327"/>
            <ac:grpSpMk id="24" creationId="{01EE5B47-12BA-A48F-9BC5-535E20091107}"/>
          </ac:grpSpMkLst>
        </pc:grpChg>
        <pc:grpChg chg="mod">
          <ac:chgData name="Pauline O'Shaughnessy" userId="17ddf50b-7fc3-4bc9-ae67-080d96dfb43c" providerId="ADAL" clId="{3BAA12FA-B3AD-42C3-8459-4F015AA8DB91}" dt="2022-11-29T23:23:49.045" v="1276" actId="164"/>
          <ac:grpSpMkLst>
            <pc:docMk/>
            <pc:sldMk cId="3235595175" sldId="327"/>
            <ac:grpSpMk id="26" creationId="{100F92C7-863B-AFEF-752C-DD79C3EEB922}"/>
          </ac:grpSpMkLst>
        </pc:grpChg>
        <pc:grpChg chg="del mod">
          <ac:chgData name="Pauline O'Shaughnessy" userId="17ddf50b-7fc3-4bc9-ae67-080d96dfb43c" providerId="ADAL" clId="{3BAA12FA-B3AD-42C3-8459-4F015AA8DB91}" dt="2022-11-29T23:17:58.815" v="1072"/>
          <ac:grpSpMkLst>
            <pc:docMk/>
            <pc:sldMk cId="3235595175" sldId="327"/>
            <ac:grpSpMk id="31" creationId="{EB3E8FCE-AD76-9867-4FD5-FF7F0583D3BC}"/>
          </ac:grpSpMkLst>
        </pc:grpChg>
        <pc:grpChg chg="mod">
          <ac:chgData name="Pauline O'Shaughnessy" userId="17ddf50b-7fc3-4bc9-ae67-080d96dfb43c" providerId="ADAL" clId="{3BAA12FA-B3AD-42C3-8459-4F015AA8DB91}" dt="2022-11-29T23:23:49.045" v="1276" actId="164"/>
          <ac:grpSpMkLst>
            <pc:docMk/>
            <pc:sldMk cId="3235595175" sldId="327"/>
            <ac:grpSpMk id="34" creationId="{8443C5C4-14FA-0A04-84E2-5911843F1DB1}"/>
          </ac:grpSpMkLst>
        </pc:grpChg>
        <pc:grpChg chg="del mod">
          <ac:chgData name="Pauline O'Shaughnessy" userId="17ddf50b-7fc3-4bc9-ae67-080d96dfb43c" providerId="ADAL" clId="{3BAA12FA-B3AD-42C3-8459-4F015AA8DB91}" dt="2022-11-29T23:18:04.693" v="1079"/>
          <ac:grpSpMkLst>
            <pc:docMk/>
            <pc:sldMk cId="3235595175" sldId="327"/>
            <ac:grpSpMk id="38" creationId="{EFCD36F3-2E0E-79D4-12F8-493DA723EA79}"/>
          </ac:grpSpMkLst>
        </pc:grpChg>
        <pc:grpChg chg="del mod">
          <ac:chgData name="Pauline O'Shaughnessy" userId="17ddf50b-7fc3-4bc9-ae67-080d96dfb43c" providerId="ADAL" clId="{3BAA12FA-B3AD-42C3-8459-4F015AA8DB91}" dt="2022-11-29T23:18:06.496" v="1082"/>
          <ac:grpSpMkLst>
            <pc:docMk/>
            <pc:sldMk cId="3235595175" sldId="327"/>
            <ac:grpSpMk id="41" creationId="{23962A13-1275-9646-F2B0-B8318BA639BF}"/>
          </ac:grpSpMkLst>
        </pc:grpChg>
        <pc:grpChg chg="del mod">
          <ac:chgData name="Pauline O'Shaughnessy" userId="17ddf50b-7fc3-4bc9-ae67-080d96dfb43c" providerId="ADAL" clId="{3BAA12FA-B3AD-42C3-8459-4F015AA8DB91}" dt="2022-11-29T23:18:07.451" v="1084"/>
          <ac:grpSpMkLst>
            <pc:docMk/>
            <pc:sldMk cId="3235595175" sldId="327"/>
            <ac:grpSpMk id="44" creationId="{3A6B93ED-A92D-6430-6096-3C2A9AA3B9A4}"/>
          </ac:grpSpMkLst>
        </pc:grpChg>
        <pc:grpChg chg="del mod">
          <ac:chgData name="Pauline O'Shaughnessy" userId="17ddf50b-7fc3-4bc9-ae67-080d96dfb43c" providerId="ADAL" clId="{3BAA12FA-B3AD-42C3-8459-4F015AA8DB91}" dt="2022-11-29T23:18:08.790" v="1086"/>
          <ac:grpSpMkLst>
            <pc:docMk/>
            <pc:sldMk cId="3235595175" sldId="327"/>
            <ac:grpSpMk id="46" creationId="{EB5ACA09-F903-F7AC-2723-F9E25AFFE712}"/>
          </ac:grpSpMkLst>
        </pc:grpChg>
        <pc:grpChg chg="del mod">
          <ac:chgData name="Pauline O'Shaughnessy" userId="17ddf50b-7fc3-4bc9-ae67-080d96dfb43c" providerId="ADAL" clId="{3BAA12FA-B3AD-42C3-8459-4F015AA8DB91}" dt="2022-11-29T23:18:09.765" v="1088"/>
          <ac:grpSpMkLst>
            <pc:docMk/>
            <pc:sldMk cId="3235595175" sldId="327"/>
            <ac:grpSpMk id="48" creationId="{46A359A2-066F-650E-3942-A96C2D5EA2A0}"/>
          </ac:grpSpMkLst>
        </pc:grpChg>
        <pc:grpChg chg="del mod">
          <ac:chgData name="Pauline O'Shaughnessy" userId="17ddf50b-7fc3-4bc9-ae67-080d96dfb43c" providerId="ADAL" clId="{3BAA12FA-B3AD-42C3-8459-4F015AA8DB91}" dt="2022-11-29T23:18:12.007" v="1091"/>
          <ac:grpSpMkLst>
            <pc:docMk/>
            <pc:sldMk cId="3235595175" sldId="327"/>
            <ac:grpSpMk id="50" creationId="{D6753D0B-96B9-1CBB-E68F-55AC4C1D9793}"/>
          </ac:grpSpMkLst>
        </pc:grpChg>
        <pc:grpChg chg="add del mod">
          <ac:chgData name="Pauline O'Shaughnessy" userId="17ddf50b-7fc3-4bc9-ae67-080d96dfb43c" providerId="ADAL" clId="{3BAA12FA-B3AD-42C3-8459-4F015AA8DB91}" dt="2022-11-29T23:23:49.045" v="1276" actId="164"/>
          <ac:grpSpMkLst>
            <pc:docMk/>
            <pc:sldMk cId="3235595175" sldId="327"/>
            <ac:grpSpMk id="53" creationId="{619160C0-3CB8-A87F-3F57-4CD01D829B01}"/>
          </ac:grpSpMkLst>
        </pc:grpChg>
        <pc:grpChg chg="mod">
          <ac:chgData name="Pauline O'Shaughnessy" userId="17ddf50b-7fc3-4bc9-ae67-080d96dfb43c" providerId="ADAL" clId="{3BAA12FA-B3AD-42C3-8459-4F015AA8DB91}" dt="2022-11-29T23:18:17.697" v="1096"/>
          <ac:grpSpMkLst>
            <pc:docMk/>
            <pc:sldMk cId="3235595175" sldId="327"/>
            <ac:grpSpMk id="56" creationId="{BFFE573C-DDAF-68E5-0EF9-DF63D6F7A1FD}"/>
          </ac:grpSpMkLst>
        </pc:grpChg>
        <pc:grpChg chg="del mod">
          <ac:chgData name="Pauline O'Shaughnessy" userId="17ddf50b-7fc3-4bc9-ae67-080d96dfb43c" providerId="ADAL" clId="{3BAA12FA-B3AD-42C3-8459-4F015AA8DB91}" dt="2022-11-29T23:18:33.539" v="1105"/>
          <ac:grpSpMkLst>
            <pc:docMk/>
            <pc:sldMk cId="3235595175" sldId="327"/>
            <ac:grpSpMk id="61" creationId="{1A54BD20-1897-0E2A-96CB-9B5D551A4C69}"/>
          </ac:grpSpMkLst>
        </pc:grpChg>
        <pc:grpChg chg="del mod">
          <ac:chgData name="Pauline O'Shaughnessy" userId="17ddf50b-7fc3-4bc9-ae67-080d96dfb43c" providerId="ADAL" clId="{3BAA12FA-B3AD-42C3-8459-4F015AA8DB91}" dt="2022-11-29T23:18:35.322" v="1107"/>
          <ac:grpSpMkLst>
            <pc:docMk/>
            <pc:sldMk cId="3235595175" sldId="327"/>
            <ac:grpSpMk id="63" creationId="{D4F5E2AC-1397-AB2F-85C8-19933C3F3D9D}"/>
          </ac:grpSpMkLst>
        </pc:grpChg>
        <pc:grpChg chg="del mod">
          <ac:chgData name="Pauline O'Shaughnessy" userId="17ddf50b-7fc3-4bc9-ae67-080d96dfb43c" providerId="ADAL" clId="{3BAA12FA-B3AD-42C3-8459-4F015AA8DB91}" dt="2022-11-29T23:18:40.923" v="1112"/>
          <ac:grpSpMkLst>
            <pc:docMk/>
            <pc:sldMk cId="3235595175" sldId="327"/>
            <ac:grpSpMk id="66" creationId="{FD9D8089-F819-92CF-265B-E06163D80212}"/>
          </ac:grpSpMkLst>
        </pc:grpChg>
        <pc:grpChg chg="del mod">
          <ac:chgData name="Pauline O'Shaughnessy" userId="17ddf50b-7fc3-4bc9-ae67-080d96dfb43c" providerId="ADAL" clId="{3BAA12FA-B3AD-42C3-8459-4F015AA8DB91}" dt="2022-11-29T23:18:47.918" v="1117"/>
          <ac:grpSpMkLst>
            <pc:docMk/>
            <pc:sldMk cId="3235595175" sldId="327"/>
            <ac:grpSpMk id="69" creationId="{7A904F3F-E434-E067-AC3C-4869B0B934F1}"/>
          </ac:grpSpMkLst>
        </pc:grpChg>
        <pc:grpChg chg="del mod">
          <ac:chgData name="Pauline O'Shaughnessy" userId="17ddf50b-7fc3-4bc9-ae67-080d96dfb43c" providerId="ADAL" clId="{3BAA12FA-B3AD-42C3-8459-4F015AA8DB91}" dt="2022-11-29T23:18:55.693" v="1127"/>
          <ac:grpSpMkLst>
            <pc:docMk/>
            <pc:sldMk cId="3235595175" sldId="327"/>
            <ac:grpSpMk id="73" creationId="{3C2EF732-D25D-A456-5D91-960E690AF836}"/>
          </ac:grpSpMkLst>
        </pc:grpChg>
        <pc:grpChg chg="del mod">
          <ac:chgData name="Pauline O'Shaughnessy" userId="17ddf50b-7fc3-4bc9-ae67-080d96dfb43c" providerId="ADAL" clId="{3BAA12FA-B3AD-42C3-8459-4F015AA8DB91}" dt="2022-11-29T23:19:01.024" v="1134"/>
          <ac:grpSpMkLst>
            <pc:docMk/>
            <pc:sldMk cId="3235595175" sldId="327"/>
            <ac:grpSpMk id="79" creationId="{0EB5D7AF-A810-783D-DA4C-405D97DDAB02}"/>
          </ac:grpSpMkLst>
        </pc:grpChg>
        <pc:grpChg chg="mod">
          <ac:chgData name="Pauline O'Shaughnessy" userId="17ddf50b-7fc3-4bc9-ae67-080d96dfb43c" providerId="ADAL" clId="{3BAA12FA-B3AD-42C3-8459-4F015AA8DB91}" dt="2022-11-29T23:23:49.045" v="1276" actId="164"/>
          <ac:grpSpMkLst>
            <pc:docMk/>
            <pc:sldMk cId="3235595175" sldId="327"/>
            <ac:grpSpMk id="86" creationId="{B97F2446-581A-0073-32C0-51562102FAB4}"/>
          </ac:grpSpMkLst>
        </pc:grpChg>
        <pc:grpChg chg="mod">
          <ac:chgData name="Pauline O'Shaughnessy" userId="17ddf50b-7fc3-4bc9-ae67-080d96dfb43c" providerId="ADAL" clId="{3BAA12FA-B3AD-42C3-8459-4F015AA8DB91}" dt="2022-11-29T23:23:49.045" v="1276" actId="164"/>
          <ac:grpSpMkLst>
            <pc:docMk/>
            <pc:sldMk cId="3235595175" sldId="327"/>
            <ac:grpSpMk id="93" creationId="{8DAEE20C-0DB0-8592-A5C5-8667B5B1B3C0}"/>
          </ac:grpSpMkLst>
        </pc:grpChg>
        <pc:grpChg chg="del mod">
          <ac:chgData name="Pauline O'Shaughnessy" userId="17ddf50b-7fc3-4bc9-ae67-080d96dfb43c" providerId="ADAL" clId="{3BAA12FA-B3AD-42C3-8459-4F015AA8DB91}" dt="2022-11-29T23:19:19.565" v="1156"/>
          <ac:grpSpMkLst>
            <pc:docMk/>
            <pc:sldMk cId="3235595175" sldId="327"/>
            <ac:grpSpMk id="105" creationId="{154C93AB-EFDA-A4C7-B3A4-D0F897BED609}"/>
          </ac:grpSpMkLst>
        </pc:grpChg>
        <pc:grpChg chg="mod">
          <ac:chgData name="Pauline O'Shaughnessy" userId="17ddf50b-7fc3-4bc9-ae67-080d96dfb43c" providerId="ADAL" clId="{3BAA12FA-B3AD-42C3-8459-4F015AA8DB91}" dt="2022-11-29T23:23:49.045" v="1276" actId="164"/>
          <ac:grpSpMkLst>
            <pc:docMk/>
            <pc:sldMk cId="3235595175" sldId="327"/>
            <ac:grpSpMk id="108" creationId="{4BCBB7D0-5619-C2A1-EB52-83E232AC4457}"/>
          </ac:grpSpMkLst>
        </pc:grpChg>
        <pc:grpChg chg="mod">
          <ac:chgData name="Pauline O'Shaughnessy" userId="17ddf50b-7fc3-4bc9-ae67-080d96dfb43c" providerId="ADAL" clId="{3BAA12FA-B3AD-42C3-8459-4F015AA8DB91}" dt="2022-11-29T23:23:49.045" v="1276" actId="164"/>
          <ac:grpSpMkLst>
            <pc:docMk/>
            <pc:sldMk cId="3235595175" sldId="327"/>
            <ac:grpSpMk id="115" creationId="{4C90E33C-822A-FB4C-4F5B-DB81D142B165}"/>
          </ac:grpSpMkLst>
        </pc:grpChg>
        <pc:grpChg chg="del mod">
          <ac:chgData name="Pauline O'Shaughnessy" userId="17ddf50b-7fc3-4bc9-ae67-080d96dfb43c" providerId="ADAL" clId="{3BAA12FA-B3AD-42C3-8459-4F015AA8DB91}" dt="2022-11-29T23:19:37.669" v="1171"/>
          <ac:grpSpMkLst>
            <pc:docMk/>
            <pc:sldMk cId="3235595175" sldId="327"/>
            <ac:grpSpMk id="119" creationId="{483E8DD8-D3C8-3E6A-9C54-9E1C17829721}"/>
          </ac:grpSpMkLst>
        </pc:grpChg>
        <pc:grpChg chg="del mod">
          <ac:chgData name="Pauline O'Shaughnessy" userId="17ddf50b-7fc3-4bc9-ae67-080d96dfb43c" providerId="ADAL" clId="{3BAA12FA-B3AD-42C3-8459-4F015AA8DB91}" dt="2022-11-29T23:19:40.116" v="1175"/>
          <ac:grpSpMkLst>
            <pc:docMk/>
            <pc:sldMk cId="3235595175" sldId="327"/>
            <ac:grpSpMk id="123" creationId="{F1FDAD35-ABAA-DB4C-7E92-06FAF50BE286}"/>
          </ac:grpSpMkLst>
        </pc:grpChg>
        <pc:grpChg chg="del mod">
          <ac:chgData name="Pauline O'Shaughnessy" userId="17ddf50b-7fc3-4bc9-ae67-080d96dfb43c" providerId="ADAL" clId="{3BAA12FA-B3AD-42C3-8459-4F015AA8DB91}" dt="2022-11-29T23:19:44.725" v="1181"/>
          <ac:grpSpMkLst>
            <pc:docMk/>
            <pc:sldMk cId="3235595175" sldId="327"/>
            <ac:grpSpMk id="127" creationId="{95FCA619-9C31-4F16-C17D-A2F73DC3BE6E}"/>
          </ac:grpSpMkLst>
        </pc:grpChg>
        <pc:grpChg chg="mod">
          <ac:chgData name="Pauline O'Shaughnessy" userId="17ddf50b-7fc3-4bc9-ae67-080d96dfb43c" providerId="ADAL" clId="{3BAA12FA-B3AD-42C3-8459-4F015AA8DB91}" dt="2022-11-29T23:23:49.045" v="1276" actId="164"/>
          <ac:grpSpMkLst>
            <pc:docMk/>
            <pc:sldMk cId="3235595175" sldId="327"/>
            <ac:grpSpMk id="133" creationId="{C7EB8C64-2817-66E4-5B47-DCEC8EBAFF63}"/>
          </ac:grpSpMkLst>
        </pc:grpChg>
        <pc:grpChg chg="mod">
          <ac:chgData name="Pauline O'Shaughnessy" userId="17ddf50b-7fc3-4bc9-ae67-080d96dfb43c" providerId="ADAL" clId="{3BAA12FA-B3AD-42C3-8459-4F015AA8DB91}" dt="2022-11-29T23:23:49.045" v="1276" actId="164"/>
          <ac:grpSpMkLst>
            <pc:docMk/>
            <pc:sldMk cId="3235595175" sldId="327"/>
            <ac:grpSpMk id="134" creationId="{F2974944-ED82-7CBA-4623-4345085BBF8A}"/>
          </ac:grpSpMkLst>
        </pc:grpChg>
        <pc:grpChg chg="del mod">
          <ac:chgData name="Pauline O'Shaughnessy" userId="17ddf50b-7fc3-4bc9-ae67-080d96dfb43c" providerId="ADAL" clId="{3BAA12FA-B3AD-42C3-8459-4F015AA8DB91}" dt="2022-11-29T23:19:48.827" v="1188"/>
          <ac:grpSpMkLst>
            <pc:docMk/>
            <pc:sldMk cId="3235595175" sldId="327"/>
            <ac:grpSpMk id="139" creationId="{8CA77C2B-2042-A91E-832C-B29AB6E3A877}"/>
          </ac:grpSpMkLst>
        </pc:grpChg>
        <pc:grpChg chg="mod">
          <ac:chgData name="Pauline O'Shaughnessy" userId="17ddf50b-7fc3-4bc9-ae67-080d96dfb43c" providerId="ADAL" clId="{3BAA12FA-B3AD-42C3-8459-4F015AA8DB91}" dt="2022-11-29T23:23:49.045" v="1276" actId="164"/>
          <ac:grpSpMkLst>
            <pc:docMk/>
            <pc:sldMk cId="3235595175" sldId="327"/>
            <ac:grpSpMk id="141" creationId="{8ACD85EB-F8E1-D4EB-5E30-6B9C37CBD752}"/>
          </ac:grpSpMkLst>
        </pc:grpChg>
        <pc:grpChg chg="del mod">
          <ac:chgData name="Pauline O'Shaughnessy" userId="17ddf50b-7fc3-4bc9-ae67-080d96dfb43c" providerId="ADAL" clId="{3BAA12FA-B3AD-42C3-8459-4F015AA8DB91}" dt="2022-11-29T23:20:23.429" v="1206"/>
          <ac:grpSpMkLst>
            <pc:docMk/>
            <pc:sldMk cId="3235595175" sldId="327"/>
            <ac:grpSpMk id="153" creationId="{364F3394-6B99-7EFF-A375-6E4052A64E62}"/>
          </ac:grpSpMkLst>
        </pc:grpChg>
        <pc:grpChg chg="del mod">
          <ac:chgData name="Pauline O'Shaughnessy" userId="17ddf50b-7fc3-4bc9-ae67-080d96dfb43c" providerId="ADAL" clId="{3BAA12FA-B3AD-42C3-8459-4F015AA8DB91}" dt="2022-11-29T23:20:25.218" v="1209"/>
          <ac:grpSpMkLst>
            <pc:docMk/>
            <pc:sldMk cId="3235595175" sldId="327"/>
            <ac:grpSpMk id="158" creationId="{245084AF-F3D6-E946-8B03-69ACA2852863}"/>
          </ac:grpSpMkLst>
        </pc:grpChg>
        <pc:grpChg chg="del mod">
          <ac:chgData name="Pauline O'Shaughnessy" userId="17ddf50b-7fc3-4bc9-ae67-080d96dfb43c" providerId="ADAL" clId="{3BAA12FA-B3AD-42C3-8459-4F015AA8DB91}" dt="2022-11-29T23:20:28.714" v="1214"/>
          <ac:grpSpMkLst>
            <pc:docMk/>
            <pc:sldMk cId="3235595175" sldId="327"/>
            <ac:grpSpMk id="161" creationId="{3A19D30F-73D5-578A-B720-6857D3E56658}"/>
          </ac:grpSpMkLst>
        </pc:grpChg>
        <pc:grpChg chg="del mod">
          <ac:chgData name="Pauline O'Shaughnessy" userId="17ddf50b-7fc3-4bc9-ae67-080d96dfb43c" providerId="ADAL" clId="{3BAA12FA-B3AD-42C3-8459-4F015AA8DB91}" dt="2022-11-29T23:20:30.727" v="1217"/>
          <ac:grpSpMkLst>
            <pc:docMk/>
            <pc:sldMk cId="3235595175" sldId="327"/>
            <ac:grpSpMk id="166" creationId="{68DCE8D0-52EE-B39F-A7BD-699972949490}"/>
          </ac:grpSpMkLst>
        </pc:grpChg>
        <pc:grpChg chg="del mod">
          <ac:chgData name="Pauline O'Shaughnessy" userId="17ddf50b-7fc3-4bc9-ae67-080d96dfb43c" providerId="ADAL" clId="{3BAA12FA-B3AD-42C3-8459-4F015AA8DB91}" dt="2022-11-29T23:20:35.330" v="1222"/>
          <ac:grpSpMkLst>
            <pc:docMk/>
            <pc:sldMk cId="3235595175" sldId="327"/>
            <ac:grpSpMk id="169" creationId="{6E23F275-9CF8-1BF3-F3B3-0FE963314D42}"/>
          </ac:grpSpMkLst>
        </pc:grpChg>
        <pc:grpChg chg="del mod">
          <ac:chgData name="Pauline O'Shaughnessy" userId="17ddf50b-7fc3-4bc9-ae67-080d96dfb43c" providerId="ADAL" clId="{3BAA12FA-B3AD-42C3-8459-4F015AA8DB91}" dt="2022-11-29T23:20:38.518" v="1225"/>
          <ac:grpSpMkLst>
            <pc:docMk/>
            <pc:sldMk cId="3235595175" sldId="327"/>
            <ac:grpSpMk id="174" creationId="{FE5AB27A-2B2A-005C-0327-9EBF1FF21F5E}"/>
          </ac:grpSpMkLst>
        </pc:grpChg>
        <pc:grpChg chg="mod">
          <ac:chgData name="Pauline O'Shaughnessy" userId="17ddf50b-7fc3-4bc9-ae67-080d96dfb43c" providerId="ADAL" clId="{3BAA12FA-B3AD-42C3-8459-4F015AA8DB91}" dt="2022-11-29T23:23:49.045" v="1276" actId="164"/>
          <ac:grpSpMkLst>
            <pc:docMk/>
            <pc:sldMk cId="3235595175" sldId="327"/>
            <ac:grpSpMk id="177" creationId="{8249B374-E7EA-1384-ED45-1F816A82811A}"/>
          </ac:grpSpMkLst>
        </pc:grpChg>
        <pc:grpChg chg="del mod">
          <ac:chgData name="Pauline O'Shaughnessy" userId="17ddf50b-7fc3-4bc9-ae67-080d96dfb43c" providerId="ADAL" clId="{3BAA12FA-B3AD-42C3-8459-4F015AA8DB91}" dt="2022-11-29T23:20:58.329" v="1233"/>
          <ac:grpSpMkLst>
            <pc:docMk/>
            <pc:sldMk cId="3235595175" sldId="327"/>
            <ac:grpSpMk id="184" creationId="{312DDC88-4073-9ACE-40AE-35E773729A65}"/>
          </ac:grpSpMkLst>
        </pc:grpChg>
        <pc:grpChg chg="mod">
          <ac:chgData name="Pauline O'Shaughnessy" userId="17ddf50b-7fc3-4bc9-ae67-080d96dfb43c" providerId="ADAL" clId="{3BAA12FA-B3AD-42C3-8459-4F015AA8DB91}" dt="2022-11-29T23:23:49.045" v="1276" actId="164"/>
          <ac:grpSpMkLst>
            <pc:docMk/>
            <pc:sldMk cId="3235595175" sldId="327"/>
            <ac:grpSpMk id="185" creationId="{41560A8C-036D-7317-BC72-C3CCB2CCDEAA}"/>
          </ac:grpSpMkLst>
        </pc:grpChg>
        <pc:grpChg chg="del mod">
          <ac:chgData name="Pauline O'Shaughnessy" userId="17ddf50b-7fc3-4bc9-ae67-080d96dfb43c" providerId="ADAL" clId="{3BAA12FA-B3AD-42C3-8459-4F015AA8DB91}" dt="2022-11-29T23:21:09.949" v="1237"/>
          <ac:grpSpMkLst>
            <pc:docMk/>
            <pc:sldMk cId="3235595175" sldId="327"/>
            <ac:grpSpMk id="188" creationId="{A606921B-6324-E780-BC2C-FE42E7538D7A}"/>
          </ac:grpSpMkLst>
        </pc:grpChg>
        <pc:grpChg chg="mod">
          <ac:chgData name="Pauline O'Shaughnessy" userId="17ddf50b-7fc3-4bc9-ae67-080d96dfb43c" providerId="ADAL" clId="{3BAA12FA-B3AD-42C3-8459-4F015AA8DB91}" dt="2022-11-29T23:23:49.045" v="1276" actId="164"/>
          <ac:grpSpMkLst>
            <pc:docMk/>
            <pc:sldMk cId="3235595175" sldId="327"/>
            <ac:grpSpMk id="196" creationId="{F94C7275-038C-CD77-ED8D-A5FE7B0A0393}"/>
          </ac:grpSpMkLst>
        </pc:grpChg>
        <pc:grpChg chg="del mod">
          <ac:chgData name="Pauline O'Shaughnessy" userId="17ddf50b-7fc3-4bc9-ae67-080d96dfb43c" providerId="ADAL" clId="{3BAA12FA-B3AD-42C3-8459-4F015AA8DB91}" dt="2022-11-29T23:21:31.242" v="1256"/>
          <ac:grpSpMkLst>
            <pc:docMk/>
            <pc:sldMk cId="3235595175" sldId="327"/>
            <ac:grpSpMk id="203" creationId="{225EB1EF-CAA8-2FA5-510C-BF7C88DABFCF}"/>
          </ac:grpSpMkLst>
        </pc:grpChg>
        <pc:grpChg chg="mod">
          <ac:chgData name="Pauline O'Shaughnessy" userId="17ddf50b-7fc3-4bc9-ae67-080d96dfb43c" providerId="ADAL" clId="{3BAA12FA-B3AD-42C3-8459-4F015AA8DB91}" dt="2022-11-29T23:23:49.045" v="1276" actId="164"/>
          <ac:grpSpMkLst>
            <pc:docMk/>
            <pc:sldMk cId="3235595175" sldId="327"/>
            <ac:grpSpMk id="205" creationId="{A0C54893-6672-0B27-FF7C-E5A602BA8B97}"/>
          </ac:grpSpMkLst>
        </pc:grpChg>
        <pc:grpChg chg="mod">
          <ac:chgData name="Pauline O'Shaughnessy" userId="17ddf50b-7fc3-4bc9-ae67-080d96dfb43c" providerId="ADAL" clId="{3BAA12FA-B3AD-42C3-8459-4F015AA8DB91}" dt="2022-11-29T23:23:49.045" v="1276" actId="164"/>
          <ac:grpSpMkLst>
            <pc:docMk/>
            <pc:sldMk cId="3235595175" sldId="327"/>
            <ac:grpSpMk id="215" creationId="{BCE06B2E-CA83-C763-2DDF-2C1487406CF7}"/>
          </ac:grpSpMkLst>
        </pc:grpChg>
        <pc:grpChg chg="mod">
          <ac:chgData name="Pauline O'Shaughnessy" userId="17ddf50b-7fc3-4bc9-ae67-080d96dfb43c" providerId="ADAL" clId="{3BAA12FA-B3AD-42C3-8459-4F015AA8DB91}" dt="2022-11-29T23:23:49.045" v="1276" actId="164"/>
          <ac:grpSpMkLst>
            <pc:docMk/>
            <pc:sldMk cId="3235595175" sldId="327"/>
            <ac:grpSpMk id="221" creationId="{D5540968-DE8B-8E55-D6C0-2F58162B9B1E}"/>
          </ac:grpSpMkLst>
        </pc:grpChg>
        <pc:grpChg chg="add mod">
          <ac:chgData name="Pauline O'Shaughnessy" userId="17ddf50b-7fc3-4bc9-ae67-080d96dfb43c" providerId="ADAL" clId="{3BAA12FA-B3AD-42C3-8459-4F015AA8DB91}" dt="2022-11-29T23:23:49.045" v="1276" actId="164"/>
          <ac:grpSpMkLst>
            <pc:docMk/>
            <pc:sldMk cId="3235595175" sldId="327"/>
            <ac:grpSpMk id="222" creationId="{1762A221-C6B8-B5CA-9DC7-A093FA900634}"/>
          </ac:grpSpMkLst>
        </pc:grpChg>
        <pc:picChg chg="mod">
          <ac:chgData name="Pauline O'Shaughnessy" userId="17ddf50b-7fc3-4bc9-ae67-080d96dfb43c" providerId="ADAL" clId="{3BAA12FA-B3AD-42C3-8459-4F015AA8DB91}" dt="2022-11-29T23:23:49.045" v="1276" actId="164"/>
          <ac:picMkLst>
            <pc:docMk/>
            <pc:sldMk cId="3235595175" sldId="327"/>
            <ac:picMk id="5" creationId="{00000000-0000-0000-0000-000000000000}"/>
          </ac:picMkLst>
        </pc:picChg>
        <pc:picChg chg="mod">
          <ac:chgData name="Pauline O'Shaughnessy" userId="17ddf50b-7fc3-4bc9-ae67-080d96dfb43c" providerId="ADAL" clId="{3BAA12FA-B3AD-42C3-8459-4F015AA8DB91}" dt="2022-11-29T23:23:49.045" v="1276" actId="164"/>
          <ac:picMkLst>
            <pc:docMk/>
            <pc:sldMk cId="3235595175" sldId="327"/>
            <ac:picMk id="6" creationId="{00000000-0000-0000-0000-000000000000}"/>
          </ac:picMkLst>
        </pc:picChg>
        <pc:inkChg chg="add mod">
          <ac:chgData name="Pauline O'Shaughnessy" userId="17ddf50b-7fc3-4bc9-ae67-080d96dfb43c" providerId="ADAL" clId="{3BAA12FA-B3AD-42C3-8459-4F015AA8DB91}" dt="2022-11-29T23:17:53.296" v="1064"/>
          <ac:inkMkLst>
            <pc:docMk/>
            <pc:sldMk cId="3235595175" sldId="327"/>
            <ac:inkMk id="9" creationId="{6EAE28B3-07BA-A14A-1C3C-1D56FC86CF9B}"/>
          </ac:inkMkLst>
        </pc:inkChg>
        <pc:inkChg chg="add mod">
          <ac:chgData name="Pauline O'Shaughnessy" userId="17ddf50b-7fc3-4bc9-ae67-080d96dfb43c" providerId="ADAL" clId="{3BAA12FA-B3AD-42C3-8459-4F015AA8DB91}" dt="2022-11-29T23:17:53.296" v="1064"/>
          <ac:inkMkLst>
            <pc:docMk/>
            <pc:sldMk cId="3235595175" sldId="327"/>
            <ac:inkMk id="11" creationId="{B81033E8-E853-56FA-49F2-3A7D2A9FB21E}"/>
          </ac:inkMkLst>
        </pc:inkChg>
        <pc:inkChg chg="add mod">
          <ac:chgData name="Pauline O'Shaughnessy" userId="17ddf50b-7fc3-4bc9-ae67-080d96dfb43c" providerId="ADAL" clId="{3BAA12FA-B3AD-42C3-8459-4F015AA8DB91}" dt="2022-11-29T23:17:53.296" v="1064"/>
          <ac:inkMkLst>
            <pc:docMk/>
            <pc:sldMk cId="3235595175" sldId="327"/>
            <ac:inkMk id="12" creationId="{9C1F0683-71CD-51AA-BADF-2D079C5ABC77}"/>
          </ac:inkMkLst>
        </pc:inkChg>
        <pc:inkChg chg="add mod">
          <ac:chgData name="Pauline O'Shaughnessy" userId="17ddf50b-7fc3-4bc9-ae67-080d96dfb43c" providerId="ADAL" clId="{3BAA12FA-B3AD-42C3-8459-4F015AA8DB91}" dt="2022-11-29T23:17:53.296" v="1064"/>
          <ac:inkMkLst>
            <pc:docMk/>
            <pc:sldMk cId="3235595175" sldId="327"/>
            <ac:inkMk id="17" creationId="{4B54C50C-3CED-248C-D2E0-EAC14854B007}"/>
          </ac:inkMkLst>
        </pc:inkChg>
        <pc:inkChg chg="add mod">
          <ac:chgData name="Pauline O'Shaughnessy" userId="17ddf50b-7fc3-4bc9-ae67-080d96dfb43c" providerId="ADAL" clId="{3BAA12FA-B3AD-42C3-8459-4F015AA8DB91}" dt="2022-11-29T23:17:53.296" v="1064"/>
          <ac:inkMkLst>
            <pc:docMk/>
            <pc:sldMk cId="3235595175" sldId="327"/>
            <ac:inkMk id="19" creationId="{86BC00DA-34D5-CCCF-F800-EC991E026C9C}"/>
          </ac:inkMkLst>
        </pc:inkChg>
        <pc:inkChg chg="add mod">
          <ac:chgData name="Pauline O'Shaughnessy" userId="17ddf50b-7fc3-4bc9-ae67-080d96dfb43c" providerId="ADAL" clId="{3BAA12FA-B3AD-42C3-8459-4F015AA8DB91}" dt="2022-11-29T23:17:53.296" v="1064"/>
          <ac:inkMkLst>
            <pc:docMk/>
            <pc:sldMk cId="3235595175" sldId="327"/>
            <ac:inkMk id="20" creationId="{FBD7689F-68B1-D67E-A7B0-767D0FE89431}"/>
          </ac:inkMkLst>
        </pc:inkChg>
        <pc:inkChg chg="add mod">
          <ac:chgData name="Pauline O'Shaughnessy" userId="17ddf50b-7fc3-4bc9-ae67-080d96dfb43c" providerId="ADAL" clId="{3BAA12FA-B3AD-42C3-8459-4F015AA8DB91}" dt="2022-11-29T23:17:53.296" v="1064"/>
          <ac:inkMkLst>
            <pc:docMk/>
            <pc:sldMk cId="3235595175" sldId="327"/>
            <ac:inkMk id="21" creationId="{D46A2348-8BA0-250A-B239-64B69FAFF256}"/>
          </ac:inkMkLst>
        </pc:inkChg>
        <pc:inkChg chg="add mod">
          <ac:chgData name="Pauline O'Shaughnessy" userId="17ddf50b-7fc3-4bc9-ae67-080d96dfb43c" providerId="ADAL" clId="{3BAA12FA-B3AD-42C3-8459-4F015AA8DB91}" dt="2022-11-29T23:17:53.296" v="1064"/>
          <ac:inkMkLst>
            <pc:docMk/>
            <pc:sldMk cId="3235595175" sldId="327"/>
            <ac:inkMk id="23" creationId="{61FF27A3-9044-115C-F669-C1B9A97F72E8}"/>
          </ac:inkMkLst>
        </pc:inkChg>
        <pc:inkChg chg="add mod">
          <ac:chgData name="Pauline O'Shaughnessy" userId="17ddf50b-7fc3-4bc9-ae67-080d96dfb43c" providerId="ADAL" clId="{3BAA12FA-B3AD-42C3-8459-4F015AA8DB91}" dt="2022-11-29T23:17:53.296" v="1064"/>
          <ac:inkMkLst>
            <pc:docMk/>
            <pc:sldMk cId="3235595175" sldId="327"/>
            <ac:inkMk id="25" creationId="{76B60E68-FF1D-DF75-24AA-D8B3BEF14E3D}"/>
          </ac:inkMkLst>
        </pc:inkChg>
        <pc:inkChg chg="add mod">
          <ac:chgData name="Pauline O'Shaughnessy" userId="17ddf50b-7fc3-4bc9-ae67-080d96dfb43c" providerId="ADAL" clId="{3BAA12FA-B3AD-42C3-8459-4F015AA8DB91}" dt="2022-11-29T23:23:49.045" v="1276" actId="164"/>
          <ac:inkMkLst>
            <pc:docMk/>
            <pc:sldMk cId="3235595175" sldId="327"/>
            <ac:inkMk id="27" creationId="{8BA3FD76-0711-B345-5569-06AD78882153}"/>
          </ac:inkMkLst>
        </pc:inkChg>
        <pc:inkChg chg="add mod">
          <ac:chgData name="Pauline O'Shaughnessy" userId="17ddf50b-7fc3-4bc9-ae67-080d96dfb43c" providerId="ADAL" clId="{3BAA12FA-B3AD-42C3-8459-4F015AA8DB91}" dt="2022-11-29T23:17:58.815" v="1072"/>
          <ac:inkMkLst>
            <pc:docMk/>
            <pc:sldMk cId="3235595175" sldId="327"/>
            <ac:inkMk id="28" creationId="{4CF7C2A5-56BE-0032-134F-62902BEA232A}"/>
          </ac:inkMkLst>
        </pc:inkChg>
        <pc:inkChg chg="add mod">
          <ac:chgData name="Pauline O'Shaughnessy" userId="17ddf50b-7fc3-4bc9-ae67-080d96dfb43c" providerId="ADAL" clId="{3BAA12FA-B3AD-42C3-8459-4F015AA8DB91}" dt="2022-11-29T23:17:58.815" v="1072"/>
          <ac:inkMkLst>
            <pc:docMk/>
            <pc:sldMk cId="3235595175" sldId="327"/>
            <ac:inkMk id="29" creationId="{EE440203-7A95-04E5-9037-53EECE652ED3}"/>
          </ac:inkMkLst>
        </pc:inkChg>
        <pc:inkChg chg="add mod">
          <ac:chgData name="Pauline O'Shaughnessy" userId="17ddf50b-7fc3-4bc9-ae67-080d96dfb43c" providerId="ADAL" clId="{3BAA12FA-B3AD-42C3-8459-4F015AA8DB91}" dt="2022-11-29T23:17:58.815" v="1072"/>
          <ac:inkMkLst>
            <pc:docMk/>
            <pc:sldMk cId="3235595175" sldId="327"/>
            <ac:inkMk id="30" creationId="{DC19D193-31F1-6C31-2D38-F0F5588175CA}"/>
          </ac:inkMkLst>
        </pc:inkChg>
        <pc:inkChg chg="add mod">
          <ac:chgData name="Pauline O'Shaughnessy" userId="17ddf50b-7fc3-4bc9-ae67-080d96dfb43c" providerId="ADAL" clId="{3BAA12FA-B3AD-42C3-8459-4F015AA8DB91}" dt="2022-11-29T23:17:58.815" v="1072"/>
          <ac:inkMkLst>
            <pc:docMk/>
            <pc:sldMk cId="3235595175" sldId="327"/>
            <ac:inkMk id="32" creationId="{8C85F6F2-023B-CBD5-1D7F-EA7803D7597E}"/>
          </ac:inkMkLst>
        </pc:inkChg>
        <pc:inkChg chg="add mod">
          <ac:chgData name="Pauline O'Shaughnessy" userId="17ddf50b-7fc3-4bc9-ae67-080d96dfb43c" providerId="ADAL" clId="{3BAA12FA-B3AD-42C3-8459-4F015AA8DB91}" dt="2022-11-29T23:17:58.815" v="1072"/>
          <ac:inkMkLst>
            <pc:docMk/>
            <pc:sldMk cId="3235595175" sldId="327"/>
            <ac:inkMk id="33" creationId="{EE14A206-4EFF-FFEA-81E9-4D2D902518B5}"/>
          </ac:inkMkLst>
        </pc:inkChg>
        <pc:inkChg chg="add mod">
          <ac:chgData name="Pauline O'Shaughnessy" userId="17ddf50b-7fc3-4bc9-ae67-080d96dfb43c" providerId="ADAL" clId="{3BAA12FA-B3AD-42C3-8459-4F015AA8DB91}" dt="2022-11-29T23:18:17.697" v="1096"/>
          <ac:inkMkLst>
            <pc:docMk/>
            <pc:sldMk cId="3235595175" sldId="327"/>
            <ac:inkMk id="35" creationId="{FB41CC55-8D91-1840-B124-7C9793737413}"/>
          </ac:inkMkLst>
        </pc:inkChg>
        <pc:inkChg chg="add mod">
          <ac:chgData name="Pauline O'Shaughnessy" userId="17ddf50b-7fc3-4bc9-ae67-080d96dfb43c" providerId="ADAL" clId="{3BAA12FA-B3AD-42C3-8459-4F015AA8DB91}" dt="2022-11-29T23:18:17.697" v="1096"/>
          <ac:inkMkLst>
            <pc:docMk/>
            <pc:sldMk cId="3235595175" sldId="327"/>
            <ac:inkMk id="36" creationId="{71E8ACCA-DF98-5610-D8BA-4C2C2E81217D}"/>
          </ac:inkMkLst>
        </pc:inkChg>
        <pc:inkChg chg="add mod">
          <ac:chgData name="Pauline O'Shaughnessy" userId="17ddf50b-7fc3-4bc9-ae67-080d96dfb43c" providerId="ADAL" clId="{3BAA12FA-B3AD-42C3-8459-4F015AA8DB91}" dt="2022-11-29T23:18:17.697" v="1096"/>
          <ac:inkMkLst>
            <pc:docMk/>
            <pc:sldMk cId="3235595175" sldId="327"/>
            <ac:inkMk id="37" creationId="{C782D041-751E-69FC-2D56-7372F9A0049F}"/>
          </ac:inkMkLst>
        </pc:inkChg>
        <pc:inkChg chg="add mod">
          <ac:chgData name="Pauline O'Shaughnessy" userId="17ddf50b-7fc3-4bc9-ae67-080d96dfb43c" providerId="ADAL" clId="{3BAA12FA-B3AD-42C3-8459-4F015AA8DB91}" dt="2022-11-29T23:18:17.697" v="1096"/>
          <ac:inkMkLst>
            <pc:docMk/>
            <pc:sldMk cId="3235595175" sldId="327"/>
            <ac:inkMk id="39" creationId="{055BB47F-260F-8665-B125-C8A47F0D0470}"/>
          </ac:inkMkLst>
        </pc:inkChg>
        <pc:inkChg chg="add mod">
          <ac:chgData name="Pauline O'Shaughnessy" userId="17ddf50b-7fc3-4bc9-ae67-080d96dfb43c" providerId="ADAL" clId="{3BAA12FA-B3AD-42C3-8459-4F015AA8DB91}" dt="2022-11-29T23:18:17.697" v="1096"/>
          <ac:inkMkLst>
            <pc:docMk/>
            <pc:sldMk cId="3235595175" sldId="327"/>
            <ac:inkMk id="40" creationId="{CC9BE0EA-BEFC-D5BF-004A-63BC14BD3245}"/>
          </ac:inkMkLst>
        </pc:inkChg>
        <pc:inkChg chg="add mod">
          <ac:chgData name="Pauline O'Shaughnessy" userId="17ddf50b-7fc3-4bc9-ae67-080d96dfb43c" providerId="ADAL" clId="{3BAA12FA-B3AD-42C3-8459-4F015AA8DB91}" dt="2022-11-29T23:18:17.697" v="1096"/>
          <ac:inkMkLst>
            <pc:docMk/>
            <pc:sldMk cId="3235595175" sldId="327"/>
            <ac:inkMk id="42" creationId="{174E8ACA-4C59-046C-B513-96456769617E}"/>
          </ac:inkMkLst>
        </pc:inkChg>
        <pc:inkChg chg="add mod">
          <ac:chgData name="Pauline O'Shaughnessy" userId="17ddf50b-7fc3-4bc9-ae67-080d96dfb43c" providerId="ADAL" clId="{3BAA12FA-B3AD-42C3-8459-4F015AA8DB91}" dt="2022-11-29T23:18:17.697" v="1096"/>
          <ac:inkMkLst>
            <pc:docMk/>
            <pc:sldMk cId="3235595175" sldId="327"/>
            <ac:inkMk id="43" creationId="{915EE667-10EA-7D9D-0E74-8F90B779EF92}"/>
          </ac:inkMkLst>
        </pc:inkChg>
        <pc:inkChg chg="add mod">
          <ac:chgData name="Pauline O'Shaughnessy" userId="17ddf50b-7fc3-4bc9-ae67-080d96dfb43c" providerId="ADAL" clId="{3BAA12FA-B3AD-42C3-8459-4F015AA8DB91}" dt="2022-11-29T23:18:17.697" v="1096"/>
          <ac:inkMkLst>
            <pc:docMk/>
            <pc:sldMk cId="3235595175" sldId="327"/>
            <ac:inkMk id="45" creationId="{E11D4506-8615-C795-334F-A21EDC0224AE}"/>
          </ac:inkMkLst>
        </pc:inkChg>
        <pc:inkChg chg="add mod">
          <ac:chgData name="Pauline O'Shaughnessy" userId="17ddf50b-7fc3-4bc9-ae67-080d96dfb43c" providerId="ADAL" clId="{3BAA12FA-B3AD-42C3-8459-4F015AA8DB91}" dt="2022-11-29T23:18:17.697" v="1096"/>
          <ac:inkMkLst>
            <pc:docMk/>
            <pc:sldMk cId="3235595175" sldId="327"/>
            <ac:inkMk id="47" creationId="{2B07164F-F753-FE28-32B0-4111F1A2DF8D}"/>
          </ac:inkMkLst>
        </pc:inkChg>
        <pc:inkChg chg="add mod">
          <ac:chgData name="Pauline O'Shaughnessy" userId="17ddf50b-7fc3-4bc9-ae67-080d96dfb43c" providerId="ADAL" clId="{3BAA12FA-B3AD-42C3-8459-4F015AA8DB91}" dt="2022-11-29T23:18:17.697" v="1096"/>
          <ac:inkMkLst>
            <pc:docMk/>
            <pc:sldMk cId="3235595175" sldId="327"/>
            <ac:inkMk id="49" creationId="{18B0AEC0-BD43-6081-95D2-F850A3CDCF4B}"/>
          </ac:inkMkLst>
        </pc:inkChg>
        <pc:inkChg chg="add mod">
          <ac:chgData name="Pauline O'Shaughnessy" userId="17ddf50b-7fc3-4bc9-ae67-080d96dfb43c" providerId="ADAL" clId="{3BAA12FA-B3AD-42C3-8459-4F015AA8DB91}" dt="2022-11-29T23:18:17.697" v="1096"/>
          <ac:inkMkLst>
            <pc:docMk/>
            <pc:sldMk cId="3235595175" sldId="327"/>
            <ac:inkMk id="51" creationId="{C2680ABB-ACC1-FF2A-4D83-919508BE3250}"/>
          </ac:inkMkLst>
        </pc:inkChg>
        <pc:inkChg chg="add mod">
          <ac:chgData name="Pauline O'Shaughnessy" userId="17ddf50b-7fc3-4bc9-ae67-080d96dfb43c" providerId="ADAL" clId="{3BAA12FA-B3AD-42C3-8459-4F015AA8DB91}" dt="2022-11-29T23:18:17.697" v="1096"/>
          <ac:inkMkLst>
            <pc:docMk/>
            <pc:sldMk cId="3235595175" sldId="327"/>
            <ac:inkMk id="52" creationId="{9DDDC83F-EBF1-24FD-DE77-99C647BED50B}"/>
          </ac:inkMkLst>
        </pc:inkChg>
        <pc:inkChg chg="add mod">
          <ac:chgData name="Pauline O'Shaughnessy" userId="17ddf50b-7fc3-4bc9-ae67-080d96dfb43c" providerId="ADAL" clId="{3BAA12FA-B3AD-42C3-8459-4F015AA8DB91}" dt="2022-11-29T23:23:49.045" v="1276" actId="164"/>
          <ac:inkMkLst>
            <pc:docMk/>
            <pc:sldMk cId="3235595175" sldId="327"/>
            <ac:inkMk id="54" creationId="{EB6451AB-1BEE-6545-3997-07F56F0C9240}"/>
          </ac:inkMkLst>
        </pc:inkChg>
        <pc:inkChg chg="add del">
          <ac:chgData name="Pauline O'Shaughnessy" userId="17ddf50b-7fc3-4bc9-ae67-080d96dfb43c" providerId="ADAL" clId="{3BAA12FA-B3AD-42C3-8459-4F015AA8DB91}" dt="2022-11-29T23:18:17.697" v="1096"/>
          <ac:inkMkLst>
            <pc:docMk/>
            <pc:sldMk cId="3235595175" sldId="327"/>
            <ac:inkMk id="55" creationId="{519E9813-1D69-81E6-F50A-E5814F33356E}"/>
          </ac:inkMkLst>
        </pc:inkChg>
        <pc:inkChg chg="add del">
          <ac:chgData name="Pauline O'Shaughnessy" userId="17ddf50b-7fc3-4bc9-ae67-080d96dfb43c" providerId="ADAL" clId="{3BAA12FA-B3AD-42C3-8459-4F015AA8DB91}" dt="2022-11-29T23:18:24.352" v="1098"/>
          <ac:inkMkLst>
            <pc:docMk/>
            <pc:sldMk cId="3235595175" sldId="327"/>
            <ac:inkMk id="57" creationId="{273155DA-6C3F-774E-5662-C590E90E70A0}"/>
          </ac:inkMkLst>
        </pc:inkChg>
        <pc:inkChg chg="add del">
          <ac:chgData name="Pauline O'Shaughnessy" userId="17ddf50b-7fc3-4bc9-ae67-080d96dfb43c" providerId="ADAL" clId="{3BAA12FA-B3AD-42C3-8459-4F015AA8DB91}" dt="2022-11-29T23:18:28.044" v="1100"/>
          <ac:inkMkLst>
            <pc:docMk/>
            <pc:sldMk cId="3235595175" sldId="327"/>
            <ac:inkMk id="58" creationId="{B862B77D-D676-968A-A9F9-A2E877E9379A}"/>
          </ac:inkMkLst>
        </pc:inkChg>
        <pc:inkChg chg="add del mod">
          <ac:chgData name="Pauline O'Shaughnessy" userId="17ddf50b-7fc3-4bc9-ae67-080d96dfb43c" providerId="ADAL" clId="{3BAA12FA-B3AD-42C3-8459-4F015AA8DB91}" dt="2022-11-29T23:18:35.922" v="1108"/>
          <ac:inkMkLst>
            <pc:docMk/>
            <pc:sldMk cId="3235595175" sldId="327"/>
            <ac:inkMk id="59" creationId="{B781F734-0CD6-8FEA-66DC-4EB495706CC8}"/>
          </ac:inkMkLst>
        </pc:inkChg>
        <pc:inkChg chg="add del mod">
          <ac:chgData name="Pauline O'Shaughnessy" userId="17ddf50b-7fc3-4bc9-ae67-080d96dfb43c" providerId="ADAL" clId="{3BAA12FA-B3AD-42C3-8459-4F015AA8DB91}" dt="2022-11-29T23:18:35.322" v="1106"/>
          <ac:inkMkLst>
            <pc:docMk/>
            <pc:sldMk cId="3235595175" sldId="327"/>
            <ac:inkMk id="60" creationId="{2C1DAD57-8A8E-1DBC-E737-5BF138FD1966}"/>
          </ac:inkMkLst>
        </pc:inkChg>
        <pc:inkChg chg="add del mod">
          <ac:chgData name="Pauline O'Shaughnessy" userId="17ddf50b-7fc3-4bc9-ae67-080d96dfb43c" providerId="ADAL" clId="{3BAA12FA-B3AD-42C3-8459-4F015AA8DB91}" dt="2022-11-29T23:18:35.322" v="1107"/>
          <ac:inkMkLst>
            <pc:docMk/>
            <pc:sldMk cId="3235595175" sldId="327"/>
            <ac:inkMk id="62" creationId="{FADC43D3-6706-A14D-61E7-3CC4EF6ECE1D}"/>
          </ac:inkMkLst>
        </pc:inkChg>
        <pc:inkChg chg="add del mod">
          <ac:chgData name="Pauline O'Shaughnessy" userId="17ddf50b-7fc3-4bc9-ae67-080d96dfb43c" providerId="ADAL" clId="{3BAA12FA-B3AD-42C3-8459-4F015AA8DB91}" dt="2022-11-29T23:18:40.923" v="1112"/>
          <ac:inkMkLst>
            <pc:docMk/>
            <pc:sldMk cId="3235595175" sldId="327"/>
            <ac:inkMk id="64" creationId="{F02DA940-6BA7-B6F2-B985-B926FB01066E}"/>
          </ac:inkMkLst>
        </pc:inkChg>
        <pc:inkChg chg="add del mod">
          <ac:chgData name="Pauline O'Shaughnessy" userId="17ddf50b-7fc3-4bc9-ae67-080d96dfb43c" providerId="ADAL" clId="{3BAA12FA-B3AD-42C3-8459-4F015AA8DB91}" dt="2022-11-29T23:18:42.203" v="1113"/>
          <ac:inkMkLst>
            <pc:docMk/>
            <pc:sldMk cId="3235595175" sldId="327"/>
            <ac:inkMk id="65" creationId="{A867120A-115A-CAE8-E25D-EC8B47BD0181}"/>
          </ac:inkMkLst>
        </pc:inkChg>
        <pc:inkChg chg="add mod">
          <ac:chgData name="Pauline O'Shaughnessy" userId="17ddf50b-7fc3-4bc9-ae67-080d96dfb43c" providerId="ADAL" clId="{3BAA12FA-B3AD-42C3-8459-4F015AA8DB91}" dt="2022-11-29T23:23:49.045" v="1276" actId="164"/>
          <ac:inkMkLst>
            <pc:docMk/>
            <pc:sldMk cId="3235595175" sldId="327"/>
            <ac:inkMk id="67" creationId="{E5A2C2E1-5F10-335C-3C6E-E8E311156BD1}"/>
          </ac:inkMkLst>
        </pc:inkChg>
        <pc:inkChg chg="add del mod">
          <ac:chgData name="Pauline O'Shaughnessy" userId="17ddf50b-7fc3-4bc9-ae67-080d96dfb43c" providerId="ADAL" clId="{3BAA12FA-B3AD-42C3-8459-4F015AA8DB91}" dt="2022-11-29T23:18:47.918" v="1117"/>
          <ac:inkMkLst>
            <pc:docMk/>
            <pc:sldMk cId="3235595175" sldId="327"/>
            <ac:inkMk id="68" creationId="{E5B17DD1-CB97-02A6-B357-B15B2335ED9B}"/>
          </ac:inkMkLst>
        </pc:inkChg>
        <pc:inkChg chg="add mod">
          <ac:chgData name="Pauline O'Shaughnessy" userId="17ddf50b-7fc3-4bc9-ae67-080d96dfb43c" providerId="ADAL" clId="{3BAA12FA-B3AD-42C3-8459-4F015AA8DB91}" dt="2022-11-29T23:19:01.024" v="1134"/>
          <ac:inkMkLst>
            <pc:docMk/>
            <pc:sldMk cId="3235595175" sldId="327"/>
            <ac:inkMk id="70" creationId="{9F9019C3-1E04-62ED-9212-4514D63BD657}"/>
          </ac:inkMkLst>
        </pc:inkChg>
        <pc:inkChg chg="add mod">
          <ac:chgData name="Pauline O'Shaughnessy" userId="17ddf50b-7fc3-4bc9-ae67-080d96dfb43c" providerId="ADAL" clId="{3BAA12FA-B3AD-42C3-8459-4F015AA8DB91}" dt="2022-11-29T23:19:01.024" v="1134"/>
          <ac:inkMkLst>
            <pc:docMk/>
            <pc:sldMk cId="3235595175" sldId="327"/>
            <ac:inkMk id="71" creationId="{F5FD71A4-A211-37B1-3400-5CC568D4D547}"/>
          </ac:inkMkLst>
        </pc:inkChg>
        <pc:inkChg chg="add mod">
          <ac:chgData name="Pauline O'Shaughnessy" userId="17ddf50b-7fc3-4bc9-ae67-080d96dfb43c" providerId="ADAL" clId="{3BAA12FA-B3AD-42C3-8459-4F015AA8DB91}" dt="2022-11-29T23:19:01.024" v="1134"/>
          <ac:inkMkLst>
            <pc:docMk/>
            <pc:sldMk cId="3235595175" sldId="327"/>
            <ac:inkMk id="72" creationId="{DB9775CE-EA4D-EF8E-5D7D-786177ABF108}"/>
          </ac:inkMkLst>
        </pc:inkChg>
        <pc:inkChg chg="add mod">
          <ac:chgData name="Pauline O'Shaughnessy" userId="17ddf50b-7fc3-4bc9-ae67-080d96dfb43c" providerId="ADAL" clId="{3BAA12FA-B3AD-42C3-8459-4F015AA8DB91}" dt="2022-11-29T23:19:01.024" v="1134"/>
          <ac:inkMkLst>
            <pc:docMk/>
            <pc:sldMk cId="3235595175" sldId="327"/>
            <ac:inkMk id="74" creationId="{AA878769-946B-F222-1502-BB402B3C5ADB}"/>
          </ac:inkMkLst>
        </pc:inkChg>
        <pc:inkChg chg="add mod">
          <ac:chgData name="Pauline O'Shaughnessy" userId="17ddf50b-7fc3-4bc9-ae67-080d96dfb43c" providerId="ADAL" clId="{3BAA12FA-B3AD-42C3-8459-4F015AA8DB91}" dt="2022-11-29T23:19:01.024" v="1134"/>
          <ac:inkMkLst>
            <pc:docMk/>
            <pc:sldMk cId="3235595175" sldId="327"/>
            <ac:inkMk id="75" creationId="{065F1FF2-4BAC-4DA2-9885-828DD0DF1849}"/>
          </ac:inkMkLst>
        </pc:inkChg>
        <pc:inkChg chg="add mod">
          <ac:chgData name="Pauline O'Shaughnessy" userId="17ddf50b-7fc3-4bc9-ae67-080d96dfb43c" providerId="ADAL" clId="{3BAA12FA-B3AD-42C3-8459-4F015AA8DB91}" dt="2022-11-29T23:19:01.024" v="1134"/>
          <ac:inkMkLst>
            <pc:docMk/>
            <pc:sldMk cId="3235595175" sldId="327"/>
            <ac:inkMk id="76" creationId="{8163D996-4960-2CE2-C647-3CB1D50231B7}"/>
          </ac:inkMkLst>
        </pc:inkChg>
        <pc:inkChg chg="add mod">
          <ac:chgData name="Pauline O'Shaughnessy" userId="17ddf50b-7fc3-4bc9-ae67-080d96dfb43c" providerId="ADAL" clId="{3BAA12FA-B3AD-42C3-8459-4F015AA8DB91}" dt="2022-11-29T23:19:01.024" v="1134"/>
          <ac:inkMkLst>
            <pc:docMk/>
            <pc:sldMk cId="3235595175" sldId="327"/>
            <ac:inkMk id="77" creationId="{5E98179B-B721-A902-854B-BB16B4F4034C}"/>
          </ac:inkMkLst>
        </pc:inkChg>
        <pc:inkChg chg="add mod">
          <ac:chgData name="Pauline O'Shaughnessy" userId="17ddf50b-7fc3-4bc9-ae67-080d96dfb43c" providerId="ADAL" clId="{3BAA12FA-B3AD-42C3-8459-4F015AA8DB91}" dt="2022-11-29T23:19:01.024" v="1134"/>
          <ac:inkMkLst>
            <pc:docMk/>
            <pc:sldMk cId="3235595175" sldId="327"/>
            <ac:inkMk id="78" creationId="{87645FEA-8784-D832-FFD6-E65F16E216A8}"/>
          </ac:inkMkLst>
        </pc:inkChg>
        <pc:inkChg chg="add mod">
          <ac:chgData name="Pauline O'Shaughnessy" userId="17ddf50b-7fc3-4bc9-ae67-080d96dfb43c" providerId="ADAL" clId="{3BAA12FA-B3AD-42C3-8459-4F015AA8DB91}" dt="2022-11-29T23:19:01.024" v="1134"/>
          <ac:inkMkLst>
            <pc:docMk/>
            <pc:sldMk cId="3235595175" sldId="327"/>
            <ac:inkMk id="80" creationId="{E53AEDFD-8891-3263-C8F2-AE7516E2D42D}"/>
          </ac:inkMkLst>
        </pc:inkChg>
        <pc:inkChg chg="add mod">
          <ac:chgData name="Pauline O'Shaughnessy" userId="17ddf50b-7fc3-4bc9-ae67-080d96dfb43c" providerId="ADAL" clId="{3BAA12FA-B3AD-42C3-8459-4F015AA8DB91}" dt="2022-11-29T23:19:01.024" v="1134"/>
          <ac:inkMkLst>
            <pc:docMk/>
            <pc:sldMk cId="3235595175" sldId="327"/>
            <ac:inkMk id="81" creationId="{4709BB30-405F-7921-5A00-597A5EC2A7ED}"/>
          </ac:inkMkLst>
        </pc:inkChg>
        <pc:inkChg chg="add mod">
          <ac:chgData name="Pauline O'Shaughnessy" userId="17ddf50b-7fc3-4bc9-ae67-080d96dfb43c" providerId="ADAL" clId="{3BAA12FA-B3AD-42C3-8459-4F015AA8DB91}" dt="2022-11-29T23:19:01.024" v="1134"/>
          <ac:inkMkLst>
            <pc:docMk/>
            <pc:sldMk cId="3235595175" sldId="327"/>
            <ac:inkMk id="82" creationId="{28081C95-A58B-A756-9BE1-4B761E7DEC57}"/>
          </ac:inkMkLst>
        </pc:inkChg>
        <pc:inkChg chg="add mod">
          <ac:chgData name="Pauline O'Shaughnessy" userId="17ddf50b-7fc3-4bc9-ae67-080d96dfb43c" providerId="ADAL" clId="{3BAA12FA-B3AD-42C3-8459-4F015AA8DB91}" dt="2022-11-29T23:19:01.024" v="1134"/>
          <ac:inkMkLst>
            <pc:docMk/>
            <pc:sldMk cId="3235595175" sldId="327"/>
            <ac:inkMk id="83" creationId="{10F75E5C-A854-852C-7065-B9F823DBB31C}"/>
          </ac:inkMkLst>
        </pc:inkChg>
        <pc:inkChg chg="add mod">
          <ac:chgData name="Pauline O'Shaughnessy" userId="17ddf50b-7fc3-4bc9-ae67-080d96dfb43c" providerId="ADAL" clId="{3BAA12FA-B3AD-42C3-8459-4F015AA8DB91}" dt="2022-11-29T23:19:01.024" v="1134"/>
          <ac:inkMkLst>
            <pc:docMk/>
            <pc:sldMk cId="3235595175" sldId="327"/>
            <ac:inkMk id="84" creationId="{64354917-D29C-BBC8-8236-719A0A773D71}"/>
          </ac:inkMkLst>
        </pc:inkChg>
        <pc:inkChg chg="add mod">
          <ac:chgData name="Pauline O'Shaughnessy" userId="17ddf50b-7fc3-4bc9-ae67-080d96dfb43c" providerId="ADAL" clId="{3BAA12FA-B3AD-42C3-8459-4F015AA8DB91}" dt="2022-11-29T23:19:01.024" v="1134"/>
          <ac:inkMkLst>
            <pc:docMk/>
            <pc:sldMk cId="3235595175" sldId="327"/>
            <ac:inkMk id="85" creationId="{F771E9A6-A58A-ABCB-335F-DFEF34F8A422}"/>
          </ac:inkMkLst>
        </pc:inkChg>
        <pc:inkChg chg="add mod">
          <ac:chgData name="Pauline O'Shaughnessy" userId="17ddf50b-7fc3-4bc9-ae67-080d96dfb43c" providerId="ADAL" clId="{3BAA12FA-B3AD-42C3-8459-4F015AA8DB91}" dt="2022-11-29T23:23:49.045" v="1276" actId="164"/>
          <ac:inkMkLst>
            <pc:docMk/>
            <pc:sldMk cId="3235595175" sldId="327"/>
            <ac:inkMk id="87" creationId="{84B69026-166D-D294-64BC-C6552B414E0D}"/>
          </ac:inkMkLst>
        </pc:inkChg>
        <pc:inkChg chg="add mod">
          <ac:chgData name="Pauline O'Shaughnessy" userId="17ddf50b-7fc3-4bc9-ae67-080d96dfb43c" providerId="ADAL" clId="{3BAA12FA-B3AD-42C3-8459-4F015AA8DB91}" dt="2022-11-29T23:19:07.099" v="1141"/>
          <ac:inkMkLst>
            <pc:docMk/>
            <pc:sldMk cId="3235595175" sldId="327"/>
            <ac:inkMk id="88" creationId="{C96B6919-6CBF-FE73-AADC-67F6C9E55CA4}"/>
          </ac:inkMkLst>
        </pc:inkChg>
        <pc:inkChg chg="add mod">
          <ac:chgData name="Pauline O'Shaughnessy" userId="17ddf50b-7fc3-4bc9-ae67-080d96dfb43c" providerId="ADAL" clId="{3BAA12FA-B3AD-42C3-8459-4F015AA8DB91}" dt="2022-11-29T23:19:07.099" v="1141"/>
          <ac:inkMkLst>
            <pc:docMk/>
            <pc:sldMk cId="3235595175" sldId="327"/>
            <ac:inkMk id="89" creationId="{FD29644D-6EDD-8DF5-9B17-0048F9DFA951}"/>
          </ac:inkMkLst>
        </pc:inkChg>
        <pc:inkChg chg="add mod">
          <ac:chgData name="Pauline O'Shaughnessy" userId="17ddf50b-7fc3-4bc9-ae67-080d96dfb43c" providerId="ADAL" clId="{3BAA12FA-B3AD-42C3-8459-4F015AA8DB91}" dt="2022-11-29T23:19:07.099" v="1141"/>
          <ac:inkMkLst>
            <pc:docMk/>
            <pc:sldMk cId="3235595175" sldId="327"/>
            <ac:inkMk id="90" creationId="{3B9DD662-4543-D314-8453-E8ABEB405990}"/>
          </ac:inkMkLst>
        </pc:inkChg>
        <pc:inkChg chg="add mod">
          <ac:chgData name="Pauline O'Shaughnessy" userId="17ddf50b-7fc3-4bc9-ae67-080d96dfb43c" providerId="ADAL" clId="{3BAA12FA-B3AD-42C3-8459-4F015AA8DB91}" dt="2022-11-29T23:19:07.099" v="1141"/>
          <ac:inkMkLst>
            <pc:docMk/>
            <pc:sldMk cId="3235595175" sldId="327"/>
            <ac:inkMk id="91" creationId="{BFEA69A6-7C4A-75F5-7CC1-731E61BDB199}"/>
          </ac:inkMkLst>
        </pc:inkChg>
        <pc:inkChg chg="add mod">
          <ac:chgData name="Pauline O'Shaughnessy" userId="17ddf50b-7fc3-4bc9-ae67-080d96dfb43c" providerId="ADAL" clId="{3BAA12FA-B3AD-42C3-8459-4F015AA8DB91}" dt="2022-11-29T23:19:07.099" v="1141"/>
          <ac:inkMkLst>
            <pc:docMk/>
            <pc:sldMk cId="3235595175" sldId="327"/>
            <ac:inkMk id="92" creationId="{B72C876D-520D-2D9A-4661-90CEE1F9A09D}"/>
          </ac:inkMkLst>
        </pc:inkChg>
        <pc:inkChg chg="add mod">
          <ac:chgData name="Pauline O'Shaughnessy" userId="17ddf50b-7fc3-4bc9-ae67-080d96dfb43c" providerId="ADAL" clId="{3BAA12FA-B3AD-42C3-8459-4F015AA8DB91}" dt="2022-11-29T23:23:49.045" v="1276" actId="164"/>
          <ac:inkMkLst>
            <pc:docMk/>
            <pc:sldMk cId="3235595175" sldId="327"/>
            <ac:inkMk id="94" creationId="{A3540802-56E0-CD30-D238-AA106CC82C78}"/>
          </ac:inkMkLst>
        </pc:inkChg>
        <pc:inkChg chg="add mod">
          <ac:chgData name="Pauline O'Shaughnessy" userId="17ddf50b-7fc3-4bc9-ae67-080d96dfb43c" providerId="ADAL" clId="{3BAA12FA-B3AD-42C3-8459-4F015AA8DB91}" dt="2022-11-29T23:19:19.565" v="1156"/>
          <ac:inkMkLst>
            <pc:docMk/>
            <pc:sldMk cId="3235595175" sldId="327"/>
            <ac:inkMk id="95" creationId="{F01D2B69-B802-E536-BDA0-5CCFA6A5FB48}"/>
          </ac:inkMkLst>
        </pc:inkChg>
        <pc:inkChg chg="add mod">
          <ac:chgData name="Pauline O'Shaughnessy" userId="17ddf50b-7fc3-4bc9-ae67-080d96dfb43c" providerId="ADAL" clId="{3BAA12FA-B3AD-42C3-8459-4F015AA8DB91}" dt="2022-11-29T23:19:19.565" v="1156"/>
          <ac:inkMkLst>
            <pc:docMk/>
            <pc:sldMk cId="3235595175" sldId="327"/>
            <ac:inkMk id="96" creationId="{F8D40163-2449-0453-FFB3-3B070E719E37}"/>
          </ac:inkMkLst>
        </pc:inkChg>
        <pc:inkChg chg="add mod">
          <ac:chgData name="Pauline O'Shaughnessy" userId="17ddf50b-7fc3-4bc9-ae67-080d96dfb43c" providerId="ADAL" clId="{3BAA12FA-B3AD-42C3-8459-4F015AA8DB91}" dt="2022-11-29T23:19:19.565" v="1156"/>
          <ac:inkMkLst>
            <pc:docMk/>
            <pc:sldMk cId="3235595175" sldId="327"/>
            <ac:inkMk id="97" creationId="{F45CBAB7-8C02-8BD2-2DE5-324715AF4F58}"/>
          </ac:inkMkLst>
        </pc:inkChg>
        <pc:inkChg chg="add mod">
          <ac:chgData name="Pauline O'Shaughnessy" userId="17ddf50b-7fc3-4bc9-ae67-080d96dfb43c" providerId="ADAL" clId="{3BAA12FA-B3AD-42C3-8459-4F015AA8DB91}" dt="2022-11-29T23:19:19.565" v="1156"/>
          <ac:inkMkLst>
            <pc:docMk/>
            <pc:sldMk cId="3235595175" sldId="327"/>
            <ac:inkMk id="98" creationId="{8A78AD44-FA97-2609-951A-5773B5DBE355}"/>
          </ac:inkMkLst>
        </pc:inkChg>
        <pc:inkChg chg="add mod">
          <ac:chgData name="Pauline O'Shaughnessy" userId="17ddf50b-7fc3-4bc9-ae67-080d96dfb43c" providerId="ADAL" clId="{3BAA12FA-B3AD-42C3-8459-4F015AA8DB91}" dt="2022-11-29T23:19:19.565" v="1156"/>
          <ac:inkMkLst>
            <pc:docMk/>
            <pc:sldMk cId="3235595175" sldId="327"/>
            <ac:inkMk id="99" creationId="{B15E6AA5-E103-8E92-E230-1366662F7C65}"/>
          </ac:inkMkLst>
        </pc:inkChg>
        <pc:inkChg chg="add mod">
          <ac:chgData name="Pauline O'Shaughnessy" userId="17ddf50b-7fc3-4bc9-ae67-080d96dfb43c" providerId="ADAL" clId="{3BAA12FA-B3AD-42C3-8459-4F015AA8DB91}" dt="2022-11-29T23:19:19.565" v="1156"/>
          <ac:inkMkLst>
            <pc:docMk/>
            <pc:sldMk cId="3235595175" sldId="327"/>
            <ac:inkMk id="100" creationId="{659CE261-AD67-DA65-D088-1932030E2D8E}"/>
          </ac:inkMkLst>
        </pc:inkChg>
        <pc:inkChg chg="add mod">
          <ac:chgData name="Pauline O'Shaughnessy" userId="17ddf50b-7fc3-4bc9-ae67-080d96dfb43c" providerId="ADAL" clId="{3BAA12FA-B3AD-42C3-8459-4F015AA8DB91}" dt="2022-11-29T23:19:19.565" v="1156"/>
          <ac:inkMkLst>
            <pc:docMk/>
            <pc:sldMk cId="3235595175" sldId="327"/>
            <ac:inkMk id="101" creationId="{788789FB-DAF5-114D-FA26-4BC1A3E602B3}"/>
          </ac:inkMkLst>
        </pc:inkChg>
        <pc:inkChg chg="add mod">
          <ac:chgData name="Pauline O'Shaughnessy" userId="17ddf50b-7fc3-4bc9-ae67-080d96dfb43c" providerId="ADAL" clId="{3BAA12FA-B3AD-42C3-8459-4F015AA8DB91}" dt="2022-11-29T23:19:19.565" v="1156"/>
          <ac:inkMkLst>
            <pc:docMk/>
            <pc:sldMk cId="3235595175" sldId="327"/>
            <ac:inkMk id="102" creationId="{3A5D53C8-ECFE-4788-3B9C-C3055DBA2097}"/>
          </ac:inkMkLst>
        </pc:inkChg>
        <pc:inkChg chg="add mod">
          <ac:chgData name="Pauline O'Shaughnessy" userId="17ddf50b-7fc3-4bc9-ae67-080d96dfb43c" providerId="ADAL" clId="{3BAA12FA-B3AD-42C3-8459-4F015AA8DB91}" dt="2022-11-29T23:19:19.565" v="1156"/>
          <ac:inkMkLst>
            <pc:docMk/>
            <pc:sldMk cId="3235595175" sldId="327"/>
            <ac:inkMk id="103" creationId="{68E1FB52-82BE-1692-A8B4-0FBEB4B85EBA}"/>
          </ac:inkMkLst>
        </pc:inkChg>
        <pc:inkChg chg="add mod">
          <ac:chgData name="Pauline O'Shaughnessy" userId="17ddf50b-7fc3-4bc9-ae67-080d96dfb43c" providerId="ADAL" clId="{3BAA12FA-B3AD-42C3-8459-4F015AA8DB91}" dt="2022-11-29T23:19:19.565" v="1156"/>
          <ac:inkMkLst>
            <pc:docMk/>
            <pc:sldMk cId="3235595175" sldId="327"/>
            <ac:inkMk id="104" creationId="{9F7F3CA1-DE7E-E3E1-6FCE-472A219633FF}"/>
          </ac:inkMkLst>
        </pc:inkChg>
        <pc:inkChg chg="add mod">
          <ac:chgData name="Pauline O'Shaughnessy" userId="17ddf50b-7fc3-4bc9-ae67-080d96dfb43c" providerId="ADAL" clId="{3BAA12FA-B3AD-42C3-8459-4F015AA8DB91}" dt="2022-11-29T23:19:19.565" v="1156"/>
          <ac:inkMkLst>
            <pc:docMk/>
            <pc:sldMk cId="3235595175" sldId="327"/>
            <ac:inkMk id="106" creationId="{F7EACC62-AC79-D2E1-D78C-DF10312AB9DC}"/>
          </ac:inkMkLst>
        </pc:inkChg>
        <pc:inkChg chg="add mod">
          <ac:chgData name="Pauline O'Shaughnessy" userId="17ddf50b-7fc3-4bc9-ae67-080d96dfb43c" providerId="ADAL" clId="{3BAA12FA-B3AD-42C3-8459-4F015AA8DB91}" dt="2022-11-29T23:19:19.565" v="1156"/>
          <ac:inkMkLst>
            <pc:docMk/>
            <pc:sldMk cId="3235595175" sldId="327"/>
            <ac:inkMk id="107" creationId="{82A7B26E-CEB3-64FD-D5CD-CACF166DBDC2}"/>
          </ac:inkMkLst>
        </pc:inkChg>
        <pc:inkChg chg="add mod">
          <ac:chgData name="Pauline O'Shaughnessy" userId="17ddf50b-7fc3-4bc9-ae67-080d96dfb43c" providerId="ADAL" clId="{3BAA12FA-B3AD-42C3-8459-4F015AA8DB91}" dt="2022-11-29T23:19:26.245" v="1163"/>
          <ac:inkMkLst>
            <pc:docMk/>
            <pc:sldMk cId="3235595175" sldId="327"/>
            <ac:inkMk id="109" creationId="{752DF3AB-2BC8-4076-8916-CB568D2B72B6}"/>
          </ac:inkMkLst>
        </pc:inkChg>
        <pc:inkChg chg="add mod">
          <ac:chgData name="Pauline O'Shaughnessy" userId="17ddf50b-7fc3-4bc9-ae67-080d96dfb43c" providerId="ADAL" clId="{3BAA12FA-B3AD-42C3-8459-4F015AA8DB91}" dt="2022-11-29T23:19:26.245" v="1163"/>
          <ac:inkMkLst>
            <pc:docMk/>
            <pc:sldMk cId="3235595175" sldId="327"/>
            <ac:inkMk id="110" creationId="{AA2FD8AD-9E29-FF77-DE48-42B4F562E6E9}"/>
          </ac:inkMkLst>
        </pc:inkChg>
        <pc:inkChg chg="add mod">
          <ac:chgData name="Pauline O'Shaughnessy" userId="17ddf50b-7fc3-4bc9-ae67-080d96dfb43c" providerId="ADAL" clId="{3BAA12FA-B3AD-42C3-8459-4F015AA8DB91}" dt="2022-11-29T23:19:26.245" v="1163"/>
          <ac:inkMkLst>
            <pc:docMk/>
            <pc:sldMk cId="3235595175" sldId="327"/>
            <ac:inkMk id="111" creationId="{2E7B47A7-F0D7-2343-6200-ED2A538186A3}"/>
          </ac:inkMkLst>
        </pc:inkChg>
        <pc:inkChg chg="add mod">
          <ac:chgData name="Pauline O'Shaughnessy" userId="17ddf50b-7fc3-4bc9-ae67-080d96dfb43c" providerId="ADAL" clId="{3BAA12FA-B3AD-42C3-8459-4F015AA8DB91}" dt="2022-11-29T23:19:26.245" v="1163"/>
          <ac:inkMkLst>
            <pc:docMk/>
            <pc:sldMk cId="3235595175" sldId="327"/>
            <ac:inkMk id="112" creationId="{CDC3A63F-AD73-8C5E-EC09-158AAA5C8213}"/>
          </ac:inkMkLst>
        </pc:inkChg>
        <pc:inkChg chg="add mod">
          <ac:chgData name="Pauline O'Shaughnessy" userId="17ddf50b-7fc3-4bc9-ae67-080d96dfb43c" providerId="ADAL" clId="{3BAA12FA-B3AD-42C3-8459-4F015AA8DB91}" dt="2022-11-29T23:19:26.245" v="1163"/>
          <ac:inkMkLst>
            <pc:docMk/>
            <pc:sldMk cId="3235595175" sldId="327"/>
            <ac:inkMk id="113" creationId="{2604CC50-402F-A203-5A28-35023F0D59A5}"/>
          </ac:inkMkLst>
        </pc:inkChg>
        <pc:inkChg chg="add mod">
          <ac:chgData name="Pauline O'Shaughnessy" userId="17ddf50b-7fc3-4bc9-ae67-080d96dfb43c" providerId="ADAL" clId="{3BAA12FA-B3AD-42C3-8459-4F015AA8DB91}" dt="2022-11-29T23:19:26.245" v="1163"/>
          <ac:inkMkLst>
            <pc:docMk/>
            <pc:sldMk cId="3235595175" sldId="327"/>
            <ac:inkMk id="114" creationId="{FB205B72-86D8-ADB6-299D-772B3BE22159}"/>
          </ac:inkMkLst>
        </pc:inkChg>
        <pc:inkChg chg="add mod">
          <ac:chgData name="Pauline O'Shaughnessy" userId="17ddf50b-7fc3-4bc9-ae67-080d96dfb43c" providerId="ADAL" clId="{3BAA12FA-B3AD-42C3-8459-4F015AA8DB91}" dt="2022-11-29T23:19:44.725" v="1181"/>
          <ac:inkMkLst>
            <pc:docMk/>
            <pc:sldMk cId="3235595175" sldId="327"/>
            <ac:inkMk id="116" creationId="{ABC5913B-A768-1E84-AF3C-5679E889F113}"/>
          </ac:inkMkLst>
        </pc:inkChg>
        <pc:inkChg chg="add mod">
          <ac:chgData name="Pauline O'Shaughnessy" userId="17ddf50b-7fc3-4bc9-ae67-080d96dfb43c" providerId="ADAL" clId="{3BAA12FA-B3AD-42C3-8459-4F015AA8DB91}" dt="2022-11-29T23:19:44.725" v="1181"/>
          <ac:inkMkLst>
            <pc:docMk/>
            <pc:sldMk cId="3235595175" sldId="327"/>
            <ac:inkMk id="117" creationId="{4C7E2F3B-F9FB-3946-701C-0B8FD30D4ED1}"/>
          </ac:inkMkLst>
        </pc:inkChg>
        <pc:inkChg chg="add mod">
          <ac:chgData name="Pauline O'Shaughnessy" userId="17ddf50b-7fc3-4bc9-ae67-080d96dfb43c" providerId="ADAL" clId="{3BAA12FA-B3AD-42C3-8459-4F015AA8DB91}" dt="2022-11-29T23:19:44.725" v="1181"/>
          <ac:inkMkLst>
            <pc:docMk/>
            <pc:sldMk cId="3235595175" sldId="327"/>
            <ac:inkMk id="118" creationId="{E5FF7B78-514F-4258-A63A-C9840F77B1F1}"/>
          </ac:inkMkLst>
        </pc:inkChg>
        <pc:inkChg chg="add mod">
          <ac:chgData name="Pauline O'Shaughnessy" userId="17ddf50b-7fc3-4bc9-ae67-080d96dfb43c" providerId="ADAL" clId="{3BAA12FA-B3AD-42C3-8459-4F015AA8DB91}" dt="2022-11-29T23:19:44.725" v="1181"/>
          <ac:inkMkLst>
            <pc:docMk/>
            <pc:sldMk cId="3235595175" sldId="327"/>
            <ac:inkMk id="120" creationId="{D44DBD4B-1A30-48FE-EFF1-217C382B524D}"/>
          </ac:inkMkLst>
        </pc:inkChg>
        <pc:inkChg chg="add mod">
          <ac:chgData name="Pauline O'Shaughnessy" userId="17ddf50b-7fc3-4bc9-ae67-080d96dfb43c" providerId="ADAL" clId="{3BAA12FA-B3AD-42C3-8459-4F015AA8DB91}" dt="2022-11-29T23:19:44.725" v="1181"/>
          <ac:inkMkLst>
            <pc:docMk/>
            <pc:sldMk cId="3235595175" sldId="327"/>
            <ac:inkMk id="121" creationId="{23B4D147-4763-C0CA-A634-950D84A06B88}"/>
          </ac:inkMkLst>
        </pc:inkChg>
        <pc:inkChg chg="add mod">
          <ac:chgData name="Pauline O'Shaughnessy" userId="17ddf50b-7fc3-4bc9-ae67-080d96dfb43c" providerId="ADAL" clId="{3BAA12FA-B3AD-42C3-8459-4F015AA8DB91}" dt="2022-11-29T23:19:44.725" v="1181"/>
          <ac:inkMkLst>
            <pc:docMk/>
            <pc:sldMk cId="3235595175" sldId="327"/>
            <ac:inkMk id="122" creationId="{AD3E5ACD-E1EC-55C5-F12F-359CEDDDE1CC}"/>
          </ac:inkMkLst>
        </pc:inkChg>
        <pc:inkChg chg="add mod">
          <ac:chgData name="Pauline O'Shaughnessy" userId="17ddf50b-7fc3-4bc9-ae67-080d96dfb43c" providerId="ADAL" clId="{3BAA12FA-B3AD-42C3-8459-4F015AA8DB91}" dt="2022-11-29T23:19:44.725" v="1181"/>
          <ac:inkMkLst>
            <pc:docMk/>
            <pc:sldMk cId="3235595175" sldId="327"/>
            <ac:inkMk id="124" creationId="{8BAB1496-2D71-D56D-DA56-FCE06951FA8A}"/>
          </ac:inkMkLst>
        </pc:inkChg>
        <pc:inkChg chg="add mod">
          <ac:chgData name="Pauline O'Shaughnessy" userId="17ddf50b-7fc3-4bc9-ae67-080d96dfb43c" providerId="ADAL" clId="{3BAA12FA-B3AD-42C3-8459-4F015AA8DB91}" dt="2022-11-29T23:19:44.725" v="1181"/>
          <ac:inkMkLst>
            <pc:docMk/>
            <pc:sldMk cId="3235595175" sldId="327"/>
            <ac:inkMk id="125" creationId="{179608AF-8907-B820-C367-B67A23F56466}"/>
          </ac:inkMkLst>
        </pc:inkChg>
        <pc:inkChg chg="add mod">
          <ac:chgData name="Pauline O'Shaughnessy" userId="17ddf50b-7fc3-4bc9-ae67-080d96dfb43c" providerId="ADAL" clId="{3BAA12FA-B3AD-42C3-8459-4F015AA8DB91}" dt="2022-11-29T23:19:44.725" v="1181"/>
          <ac:inkMkLst>
            <pc:docMk/>
            <pc:sldMk cId="3235595175" sldId="327"/>
            <ac:inkMk id="126" creationId="{946174D1-872D-78BD-A4CF-9198089E75D6}"/>
          </ac:inkMkLst>
        </pc:inkChg>
        <pc:inkChg chg="add mod">
          <ac:chgData name="Pauline O'Shaughnessy" userId="17ddf50b-7fc3-4bc9-ae67-080d96dfb43c" providerId="ADAL" clId="{3BAA12FA-B3AD-42C3-8459-4F015AA8DB91}" dt="2022-11-29T23:19:44.725" v="1181"/>
          <ac:inkMkLst>
            <pc:docMk/>
            <pc:sldMk cId="3235595175" sldId="327"/>
            <ac:inkMk id="128" creationId="{DA401F78-9C5B-4C95-CE47-83F0224953FC}"/>
          </ac:inkMkLst>
        </pc:inkChg>
        <pc:inkChg chg="add mod">
          <ac:chgData name="Pauline O'Shaughnessy" userId="17ddf50b-7fc3-4bc9-ae67-080d96dfb43c" providerId="ADAL" clId="{3BAA12FA-B3AD-42C3-8459-4F015AA8DB91}" dt="2022-11-29T23:19:44.725" v="1181"/>
          <ac:inkMkLst>
            <pc:docMk/>
            <pc:sldMk cId="3235595175" sldId="327"/>
            <ac:inkMk id="129" creationId="{974530D9-808C-C4B7-66AF-DCECB2DD4D8B}"/>
          </ac:inkMkLst>
        </pc:inkChg>
        <pc:inkChg chg="add mod">
          <ac:chgData name="Pauline O'Shaughnessy" userId="17ddf50b-7fc3-4bc9-ae67-080d96dfb43c" providerId="ADAL" clId="{3BAA12FA-B3AD-42C3-8459-4F015AA8DB91}" dt="2022-11-29T23:19:44.725" v="1181"/>
          <ac:inkMkLst>
            <pc:docMk/>
            <pc:sldMk cId="3235595175" sldId="327"/>
            <ac:inkMk id="130" creationId="{F81F599F-C5D1-4488-F3A0-ED9D97691267}"/>
          </ac:inkMkLst>
        </pc:inkChg>
        <pc:inkChg chg="add mod">
          <ac:chgData name="Pauline O'Shaughnessy" userId="17ddf50b-7fc3-4bc9-ae67-080d96dfb43c" providerId="ADAL" clId="{3BAA12FA-B3AD-42C3-8459-4F015AA8DB91}" dt="2022-11-29T23:19:44.725" v="1181"/>
          <ac:inkMkLst>
            <pc:docMk/>
            <pc:sldMk cId="3235595175" sldId="327"/>
            <ac:inkMk id="131" creationId="{4BA0B5F1-79DE-B511-5BF0-B0DB09AFED79}"/>
          </ac:inkMkLst>
        </pc:inkChg>
        <pc:inkChg chg="add mod">
          <ac:chgData name="Pauline O'Shaughnessy" userId="17ddf50b-7fc3-4bc9-ae67-080d96dfb43c" providerId="ADAL" clId="{3BAA12FA-B3AD-42C3-8459-4F015AA8DB91}" dt="2022-11-29T23:23:49.045" v="1276" actId="164"/>
          <ac:inkMkLst>
            <pc:docMk/>
            <pc:sldMk cId="3235595175" sldId="327"/>
            <ac:inkMk id="132" creationId="{F956D9C8-02CD-9A9F-E360-61770EAB6D10}"/>
          </ac:inkMkLst>
        </pc:inkChg>
        <pc:inkChg chg="add mod">
          <ac:chgData name="Pauline O'Shaughnessy" userId="17ddf50b-7fc3-4bc9-ae67-080d96dfb43c" providerId="ADAL" clId="{3BAA12FA-B3AD-42C3-8459-4F015AA8DB91}" dt="2022-11-29T23:20:05.653" v="1189"/>
          <ac:inkMkLst>
            <pc:docMk/>
            <pc:sldMk cId="3235595175" sldId="327"/>
            <ac:inkMk id="135" creationId="{15A4D9D6-AC8B-BAFB-58C1-4DF5534FCBB2}"/>
          </ac:inkMkLst>
        </pc:inkChg>
        <pc:inkChg chg="add mod">
          <ac:chgData name="Pauline O'Shaughnessy" userId="17ddf50b-7fc3-4bc9-ae67-080d96dfb43c" providerId="ADAL" clId="{3BAA12FA-B3AD-42C3-8459-4F015AA8DB91}" dt="2022-11-29T23:20:05.653" v="1189"/>
          <ac:inkMkLst>
            <pc:docMk/>
            <pc:sldMk cId="3235595175" sldId="327"/>
            <ac:inkMk id="136" creationId="{0376FAB4-FF8D-21DC-714A-7F1BA310BFB7}"/>
          </ac:inkMkLst>
        </pc:inkChg>
        <pc:inkChg chg="add mod">
          <ac:chgData name="Pauline O'Shaughnessy" userId="17ddf50b-7fc3-4bc9-ae67-080d96dfb43c" providerId="ADAL" clId="{3BAA12FA-B3AD-42C3-8459-4F015AA8DB91}" dt="2022-11-29T23:20:05.653" v="1189"/>
          <ac:inkMkLst>
            <pc:docMk/>
            <pc:sldMk cId="3235595175" sldId="327"/>
            <ac:inkMk id="137" creationId="{7338CE19-A078-8CA8-FE95-ED62EA784DAE}"/>
          </ac:inkMkLst>
        </pc:inkChg>
        <pc:inkChg chg="add mod">
          <ac:chgData name="Pauline O'Shaughnessy" userId="17ddf50b-7fc3-4bc9-ae67-080d96dfb43c" providerId="ADAL" clId="{3BAA12FA-B3AD-42C3-8459-4F015AA8DB91}" dt="2022-11-29T23:20:05.653" v="1189"/>
          <ac:inkMkLst>
            <pc:docMk/>
            <pc:sldMk cId="3235595175" sldId="327"/>
            <ac:inkMk id="138" creationId="{FBF86D8E-094F-6BD5-5900-A13867C0981D}"/>
          </ac:inkMkLst>
        </pc:inkChg>
        <pc:inkChg chg="add del mod">
          <ac:chgData name="Pauline O'Shaughnessy" userId="17ddf50b-7fc3-4bc9-ae67-080d96dfb43c" providerId="ADAL" clId="{3BAA12FA-B3AD-42C3-8459-4F015AA8DB91}" dt="2022-11-29T23:20:05.653" v="1189"/>
          <ac:inkMkLst>
            <pc:docMk/>
            <pc:sldMk cId="3235595175" sldId="327"/>
            <ac:inkMk id="140" creationId="{AA31B2B3-FAC3-ED3D-876B-059D887E9C69}"/>
          </ac:inkMkLst>
        </pc:inkChg>
        <pc:inkChg chg="add mod">
          <ac:chgData name="Pauline O'Shaughnessy" userId="17ddf50b-7fc3-4bc9-ae67-080d96dfb43c" providerId="ADAL" clId="{3BAA12FA-B3AD-42C3-8459-4F015AA8DB91}" dt="2022-11-29T23:23:49.045" v="1276" actId="164"/>
          <ac:inkMkLst>
            <pc:docMk/>
            <pc:sldMk cId="3235595175" sldId="327"/>
            <ac:inkMk id="142" creationId="{0639FCF9-89DE-FDD4-E48F-098A1577FC04}"/>
          </ac:inkMkLst>
        </pc:inkChg>
        <pc:inkChg chg="add mod">
          <ac:chgData name="Pauline O'Shaughnessy" userId="17ddf50b-7fc3-4bc9-ae67-080d96dfb43c" providerId="ADAL" clId="{3BAA12FA-B3AD-42C3-8459-4F015AA8DB91}" dt="2022-11-29T23:23:49.045" v="1276" actId="164"/>
          <ac:inkMkLst>
            <pc:docMk/>
            <pc:sldMk cId="3235595175" sldId="327"/>
            <ac:inkMk id="143" creationId="{A945C94B-2825-E3C9-BB28-7CAC8A7894E6}"/>
          </ac:inkMkLst>
        </pc:inkChg>
        <pc:inkChg chg="add mod">
          <ac:chgData name="Pauline O'Shaughnessy" userId="17ddf50b-7fc3-4bc9-ae67-080d96dfb43c" providerId="ADAL" clId="{3BAA12FA-B3AD-42C3-8459-4F015AA8DB91}" dt="2022-11-29T23:23:49.045" v="1276" actId="164"/>
          <ac:inkMkLst>
            <pc:docMk/>
            <pc:sldMk cId="3235595175" sldId="327"/>
            <ac:inkMk id="144" creationId="{005CA262-FAF0-B3D9-45E3-830605B3EA91}"/>
          </ac:inkMkLst>
        </pc:inkChg>
        <pc:inkChg chg="add mod">
          <ac:chgData name="Pauline O'Shaughnessy" userId="17ddf50b-7fc3-4bc9-ae67-080d96dfb43c" providerId="ADAL" clId="{3BAA12FA-B3AD-42C3-8459-4F015AA8DB91}" dt="2022-11-29T23:23:49.045" v="1276" actId="164"/>
          <ac:inkMkLst>
            <pc:docMk/>
            <pc:sldMk cId="3235595175" sldId="327"/>
            <ac:inkMk id="145" creationId="{874F1725-2567-8BCD-938C-0B7921EBB32B}"/>
          </ac:inkMkLst>
        </pc:inkChg>
        <pc:inkChg chg="add mod">
          <ac:chgData name="Pauline O'Shaughnessy" userId="17ddf50b-7fc3-4bc9-ae67-080d96dfb43c" providerId="ADAL" clId="{3BAA12FA-B3AD-42C3-8459-4F015AA8DB91}" dt="2022-11-29T23:23:49.045" v="1276" actId="164"/>
          <ac:inkMkLst>
            <pc:docMk/>
            <pc:sldMk cId="3235595175" sldId="327"/>
            <ac:inkMk id="146" creationId="{3F4E1F4C-BFF6-8EC4-E5AE-7B93F45EE729}"/>
          </ac:inkMkLst>
        </pc:inkChg>
        <pc:inkChg chg="add mod">
          <ac:chgData name="Pauline O'Shaughnessy" userId="17ddf50b-7fc3-4bc9-ae67-080d96dfb43c" providerId="ADAL" clId="{3BAA12FA-B3AD-42C3-8459-4F015AA8DB91}" dt="2022-11-29T23:23:49.045" v="1276" actId="164"/>
          <ac:inkMkLst>
            <pc:docMk/>
            <pc:sldMk cId="3235595175" sldId="327"/>
            <ac:inkMk id="147" creationId="{C304EC1F-40A9-2FE6-8549-D8358608EDA5}"/>
          </ac:inkMkLst>
        </pc:inkChg>
        <pc:inkChg chg="add mod">
          <ac:chgData name="Pauline O'Shaughnessy" userId="17ddf50b-7fc3-4bc9-ae67-080d96dfb43c" providerId="ADAL" clId="{3BAA12FA-B3AD-42C3-8459-4F015AA8DB91}" dt="2022-11-29T23:23:49.045" v="1276" actId="164"/>
          <ac:inkMkLst>
            <pc:docMk/>
            <pc:sldMk cId="3235595175" sldId="327"/>
            <ac:inkMk id="148" creationId="{CD0624D9-4D18-5CA2-2BB4-BD299D5AC65E}"/>
          </ac:inkMkLst>
        </pc:inkChg>
        <pc:inkChg chg="add mod">
          <ac:chgData name="Pauline O'Shaughnessy" userId="17ddf50b-7fc3-4bc9-ae67-080d96dfb43c" providerId="ADAL" clId="{3BAA12FA-B3AD-42C3-8459-4F015AA8DB91}" dt="2022-11-29T23:23:49.045" v="1276" actId="164"/>
          <ac:inkMkLst>
            <pc:docMk/>
            <pc:sldMk cId="3235595175" sldId="327"/>
            <ac:inkMk id="149" creationId="{2A910563-1C57-24A5-4244-3B5301252CB6}"/>
          </ac:inkMkLst>
        </pc:inkChg>
        <pc:inkChg chg="add mod">
          <ac:chgData name="Pauline O'Shaughnessy" userId="17ddf50b-7fc3-4bc9-ae67-080d96dfb43c" providerId="ADAL" clId="{3BAA12FA-B3AD-42C3-8459-4F015AA8DB91}" dt="2022-11-29T23:23:49.045" v="1276" actId="164"/>
          <ac:inkMkLst>
            <pc:docMk/>
            <pc:sldMk cId="3235595175" sldId="327"/>
            <ac:inkMk id="150" creationId="{7567C6BF-7620-7A7D-9D17-E629322559B1}"/>
          </ac:inkMkLst>
        </pc:inkChg>
        <pc:inkChg chg="add mod">
          <ac:chgData name="Pauline O'Shaughnessy" userId="17ddf50b-7fc3-4bc9-ae67-080d96dfb43c" providerId="ADAL" clId="{3BAA12FA-B3AD-42C3-8459-4F015AA8DB91}" dt="2022-11-29T23:23:49.045" v="1276" actId="164"/>
          <ac:inkMkLst>
            <pc:docMk/>
            <pc:sldMk cId="3235595175" sldId="327"/>
            <ac:inkMk id="151" creationId="{1069330A-66D9-728A-5F49-97B32BBF7B7D}"/>
          </ac:inkMkLst>
        </pc:inkChg>
        <pc:inkChg chg="add mod">
          <ac:chgData name="Pauline O'Shaughnessy" userId="17ddf50b-7fc3-4bc9-ae67-080d96dfb43c" providerId="ADAL" clId="{3BAA12FA-B3AD-42C3-8459-4F015AA8DB91}" dt="2022-11-29T23:23:49.045" v="1276" actId="164"/>
          <ac:inkMkLst>
            <pc:docMk/>
            <pc:sldMk cId="3235595175" sldId="327"/>
            <ac:inkMk id="152" creationId="{358CEBEF-F450-4026-7BF3-8A0967B27BC9}"/>
          </ac:inkMkLst>
        </pc:inkChg>
        <pc:inkChg chg="add mod">
          <ac:chgData name="Pauline O'Shaughnessy" userId="17ddf50b-7fc3-4bc9-ae67-080d96dfb43c" providerId="ADAL" clId="{3BAA12FA-B3AD-42C3-8459-4F015AA8DB91}" dt="2022-11-29T23:23:49.045" v="1276" actId="164"/>
          <ac:inkMkLst>
            <pc:docMk/>
            <pc:sldMk cId="3235595175" sldId="327"/>
            <ac:inkMk id="154" creationId="{798C4B36-3EC5-D8FC-4878-3B684203C90A}"/>
          </ac:inkMkLst>
        </pc:inkChg>
        <pc:inkChg chg="add mod">
          <ac:chgData name="Pauline O'Shaughnessy" userId="17ddf50b-7fc3-4bc9-ae67-080d96dfb43c" providerId="ADAL" clId="{3BAA12FA-B3AD-42C3-8459-4F015AA8DB91}" dt="2022-11-29T23:23:49.045" v="1276" actId="164"/>
          <ac:inkMkLst>
            <pc:docMk/>
            <pc:sldMk cId="3235595175" sldId="327"/>
            <ac:inkMk id="155" creationId="{FCBABECE-A935-C901-272C-8614FEE6399F}"/>
          </ac:inkMkLst>
        </pc:inkChg>
        <pc:inkChg chg="add mod">
          <ac:chgData name="Pauline O'Shaughnessy" userId="17ddf50b-7fc3-4bc9-ae67-080d96dfb43c" providerId="ADAL" clId="{3BAA12FA-B3AD-42C3-8459-4F015AA8DB91}" dt="2022-11-29T23:23:49.045" v="1276" actId="164"/>
          <ac:inkMkLst>
            <pc:docMk/>
            <pc:sldMk cId="3235595175" sldId="327"/>
            <ac:inkMk id="156" creationId="{81C53FEB-4CCE-D7B9-7635-A0A84C39AE02}"/>
          </ac:inkMkLst>
        </pc:inkChg>
        <pc:inkChg chg="add mod">
          <ac:chgData name="Pauline O'Shaughnessy" userId="17ddf50b-7fc3-4bc9-ae67-080d96dfb43c" providerId="ADAL" clId="{3BAA12FA-B3AD-42C3-8459-4F015AA8DB91}" dt="2022-11-29T23:23:49.045" v="1276" actId="164"/>
          <ac:inkMkLst>
            <pc:docMk/>
            <pc:sldMk cId="3235595175" sldId="327"/>
            <ac:inkMk id="157" creationId="{172E51FD-2586-66EB-E832-CF24E6749358}"/>
          </ac:inkMkLst>
        </pc:inkChg>
        <pc:inkChg chg="add mod">
          <ac:chgData name="Pauline O'Shaughnessy" userId="17ddf50b-7fc3-4bc9-ae67-080d96dfb43c" providerId="ADAL" clId="{3BAA12FA-B3AD-42C3-8459-4F015AA8DB91}" dt="2022-11-29T23:23:49.045" v="1276" actId="164"/>
          <ac:inkMkLst>
            <pc:docMk/>
            <pc:sldMk cId="3235595175" sldId="327"/>
            <ac:inkMk id="159" creationId="{E9DB6030-C9D3-D3D7-359D-960A1EE12F63}"/>
          </ac:inkMkLst>
        </pc:inkChg>
        <pc:inkChg chg="add mod">
          <ac:chgData name="Pauline O'Shaughnessy" userId="17ddf50b-7fc3-4bc9-ae67-080d96dfb43c" providerId="ADAL" clId="{3BAA12FA-B3AD-42C3-8459-4F015AA8DB91}" dt="2022-11-29T23:23:49.045" v="1276" actId="164"/>
          <ac:inkMkLst>
            <pc:docMk/>
            <pc:sldMk cId="3235595175" sldId="327"/>
            <ac:inkMk id="160" creationId="{95A1EFD3-12A4-DB94-3322-4F8315D847A7}"/>
          </ac:inkMkLst>
        </pc:inkChg>
        <pc:inkChg chg="add mod">
          <ac:chgData name="Pauline O'Shaughnessy" userId="17ddf50b-7fc3-4bc9-ae67-080d96dfb43c" providerId="ADAL" clId="{3BAA12FA-B3AD-42C3-8459-4F015AA8DB91}" dt="2022-11-29T23:23:49.045" v="1276" actId="164"/>
          <ac:inkMkLst>
            <pc:docMk/>
            <pc:sldMk cId="3235595175" sldId="327"/>
            <ac:inkMk id="162" creationId="{793F0D84-54A5-6AF7-48B7-0CAED9478204}"/>
          </ac:inkMkLst>
        </pc:inkChg>
        <pc:inkChg chg="add mod">
          <ac:chgData name="Pauline O'Shaughnessy" userId="17ddf50b-7fc3-4bc9-ae67-080d96dfb43c" providerId="ADAL" clId="{3BAA12FA-B3AD-42C3-8459-4F015AA8DB91}" dt="2022-11-29T23:23:49.045" v="1276" actId="164"/>
          <ac:inkMkLst>
            <pc:docMk/>
            <pc:sldMk cId="3235595175" sldId="327"/>
            <ac:inkMk id="163" creationId="{0AAE16B3-BBC9-4CE6-41C2-8501B3653B8F}"/>
          </ac:inkMkLst>
        </pc:inkChg>
        <pc:inkChg chg="add mod">
          <ac:chgData name="Pauline O'Shaughnessy" userId="17ddf50b-7fc3-4bc9-ae67-080d96dfb43c" providerId="ADAL" clId="{3BAA12FA-B3AD-42C3-8459-4F015AA8DB91}" dt="2022-11-29T23:23:49.045" v="1276" actId="164"/>
          <ac:inkMkLst>
            <pc:docMk/>
            <pc:sldMk cId="3235595175" sldId="327"/>
            <ac:inkMk id="164" creationId="{734EF78F-3B3B-EAC6-28B3-8E6A0CDCEE76}"/>
          </ac:inkMkLst>
        </pc:inkChg>
        <pc:inkChg chg="add mod">
          <ac:chgData name="Pauline O'Shaughnessy" userId="17ddf50b-7fc3-4bc9-ae67-080d96dfb43c" providerId="ADAL" clId="{3BAA12FA-B3AD-42C3-8459-4F015AA8DB91}" dt="2022-11-29T23:23:49.045" v="1276" actId="164"/>
          <ac:inkMkLst>
            <pc:docMk/>
            <pc:sldMk cId="3235595175" sldId="327"/>
            <ac:inkMk id="165" creationId="{F4CA1132-2483-4295-2DEE-45441613E355}"/>
          </ac:inkMkLst>
        </pc:inkChg>
        <pc:inkChg chg="add mod">
          <ac:chgData name="Pauline O'Shaughnessy" userId="17ddf50b-7fc3-4bc9-ae67-080d96dfb43c" providerId="ADAL" clId="{3BAA12FA-B3AD-42C3-8459-4F015AA8DB91}" dt="2022-11-29T23:23:49.045" v="1276" actId="164"/>
          <ac:inkMkLst>
            <pc:docMk/>
            <pc:sldMk cId="3235595175" sldId="327"/>
            <ac:inkMk id="167" creationId="{EFD1C8E9-4212-C8B4-2613-6C2518509817}"/>
          </ac:inkMkLst>
        </pc:inkChg>
        <pc:inkChg chg="add mod">
          <ac:chgData name="Pauline O'Shaughnessy" userId="17ddf50b-7fc3-4bc9-ae67-080d96dfb43c" providerId="ADAL" clId="{3BAA12FA-B3AD-42C3-8459-4F015AA8DB91}" dt="2022-11-29T23:23:49.045" v="1276" actId="164"/>
          <ac:inkMkLst>
            <pc:docMk/>
            <pc:sldMk cId="3235595175" sldId="327"/>
            <ac:inkMk id="168" creationId="{7A7D25C2-5287-9F69-E452-9D08BF4338F7}"/>
          </ac:inkMkLst>
        </pc:inkChg>
        <pc:inkChg chg="add mod">
          <ac:chgData name="Pauline O'Shaughnessy" userId="17ddf50b-7fc3-4bc9-ae67-080d96dfb43c" providerId="ADAL" clId="{3BAA12FA-B3AD-42C3-8459-4F015AA8DB91}" dt="2022-11-29T23:23:49.045" v="1276" actId="164"/>
          <ac:inkMkLst>
            <pc:docMk/>
            <pc:sldMk cId="3235595175" sldId="327"/>
            <ac:inkMk id="170" creationId="{3C020ADB-CA95-BD69-D6AA-CA964CF1B1BA}"/>
          </ac:inkMkLst>
        </pc:inkChg>
        <pc:inkChg chg="add mod">
          <ac:chgData name="Pauline O'Shaughnessy" userId="17ddf50b-7fc3-4bc9-ae67-080d96dfb43c" providerId="ADAL" clId="{3BAA12FA-B3AD-42C3-8459-4F015AA8DB91}" dt="2022-11-29T23:23:49.045" v="1276" actId="164"/>
          <ac:inkMkLst>
            <pc:docMk/>
            <pc:sldMk cId="3235595175" sldId="327"/>
            <ac:inkMk id="171" creationId="{D34EFAE5-D5A4-C6C8-C271-03D54B6A912B}"/>
          </ac:inkMkLst>
        </pc:inkChg>
        <pc:inkChg chg="add mod">
          <ac:chgData name="Pauline O'Shaughnessy" userId="17ddf50b-7fc3-4bc9-ae67-080d96dfb43c" providerId="ADAL" clId="{3BAA12FA-B3AD-42C3-8459-4F015AA8DB91}" dt="2022-11-29T23:23:49.045" v="1276" actId="164"/>
          <ac:inkMkLst>
            <pc:docMk/>
            <pc:sldMk cId="3235595175" sldId="327"/>
            <ac:inkMk id="172" creationId="{D4B7C086-525B-47A6-0FF9-B64A6C7530D3}"/>
          </ac:inkMkLst>
        </pc:inkChg>
        <pc:inkChg chg="add mod">
          <ac:chgData name="Pauline O'Shaughnessy" userId="17ddf50b-7fc3-4bc9-ae67-080d96dfb43c" providerId="ADAL" clId="{3BAA12FA-B3AD-42C3-8459-4F015AA8DB91}" dt="2022-11-29T23:20:38.518" v="1225"/>
          <ac:inkMkLst>
            <pc:docMk/>
            <pc:sldMk cId="3235595175" sldId="327"/>
            <ac:inkMk id="173" creationId="{58DC0621-0ACC-53AA-2654-767CDF87AD39}"/>
          </ac:inkMkLst>
        </pc:inkChg>
        <pc:inkChg chg="add mod">
          <ac:chgData name="Pauline O'Shaughnessy" userId="17ddf50b-7fc3-4bc9-ae67-080d96dfb43c" providerId="ADAL" clId="{3BAA12FA-B3AD-42C3-8459-4F015AA8DB91}" dt="2022-11-29T23:20:38.518" v="1225"/>
          <ac:inkMkLst>
            <pc:docMk/>
            <pc:sldMk cId="3235595175" sldId="327"/>
            <ac:inkMk id="175" creationId="{C8BABAC2-16BF-3AE4-3A0F-9824920F9D38}"/>
          </ac:inkMkLst>
        </pc:inkChg>
        <pc:inkChg chg="add mod">
          <ac:chgData name="Pauline O'Shaughnessy" userId="17ddf50b-7fc3-4bc9-ae67-080d96dfb43c" providerId="ADAL" clId="{3BAA12FA-B3AD-42C3-8459-4F015AA8DB91}" dt="2022-11-29T23:20:38.518" v="1225"/>
          <ac:inkMkLst>
            <pc:docMk/>
            <pc:sldMk cId="3235595175" sldId="327"/>
            <ac:inkMk id="176" creationId="{54F3B04F-67B0-174F-E67E-36BB55119A8B}"/>
          </ac:inkMkLst>
        </pc:inkChg>
        <pc:inkChg chg="add mod">
          <ac:chgData name="Pauline O'Shaughnessy" userId="17ddf50b-7fc3-4bc9-ae67-080d96dfb43c" providerId="ADAL" clId="{3BAA12FA-B3AD-42C3-8459-4F015AA8DB91}" dt="2022-11-29T23:20:57.597" v="1232"/>
          <ac:inkMkLst>
            <pc:docMk/>
            <pc:sldMk cId="3235595175" sldId="327"/>
            <ac:inkMk id="178" creationId="{81101887-378F-15DF-E4F2-D19EC174D831}"/>
          </ac:inkMkLst>
        </pc:inkChg>
        <pc:inkChg chg="add mod">
          <ac:chgData name="Pauline O'Shaughnessy" userId="17ddf50b-7fc3-4bc9-ae67-080d96dfb43c" providerId="ADAL" clId="{3BAA12FA-B3AD-42C3-8459-4F015AA8DB91}" dt="2022-11-29T23:20:57.597" v="1232"/>
          <ac:inkMkLst>
            <pc:docMk/>
            <pc:sldMk cId="3235595175" sldId="327"/>
            <ac:inkMk id="179" creationId="{01E63364-3E82-2AAB-C3B4-3446F4E7D6DE}"/>
          </ac:inkMkLst>
        </pc:inkChg>
        <pc:inkChg chg="add mod">
          <ac:chgData name="Pauline O'Shaughnessy" userId="17ddf50b-7fc3-4bc9-ae67-080d96dfb43c" providerId="ADAL" clId="{3BAA12FA-B3AD-42C3-8459-4F015AA8DB91}" dt="2022-11-29T23:20:57.597" v="1232"/>
          <ac:inkMkLst>
            <pc:docMk/>
            <pc:sldMk cId="3235595175" sldId="327"/>
            <ac:inkMk id="180" creationId="{17B3B81B-B98C-D3DF-538C-2B15BF995DC8}"/>
          </ac:inkMkLst>
        </pc:inkChg>
        <pc:inkChg chg="add mod">
          <ac:chgData name="Pauline O'Shaughnessy" userId="17ddf50b-7fc3-4bc9-ae67-080d96dfb43c" providerId="ADAL" clId="{3BAA12FA-B3AD-42C3-8459-4F015AA8DB91}" dt="2022-11-29T23:20:57.597" v="1232"/>
          <ac:inkMkLst>
            <pc:docMk/>
            <pc:sldMk cId="3235595175" sldId="327"/>
            <ac:inkMk id="181" creationId="{57920020-A836-6753-B1AB-2C7B2565B85F}"/>
          </ac:inkMkLst>
        </pc:inkChg>
        <pc:inkChg chg="add mod">
          <ac:chgData name="Pauline O'Shaughnessy" userId="17ddf50b-7fc3-4bc9-ae67-080d96dfb43c" providerId="ADAL" clId="{3BAA12FA-B3AD-42C3-8459-4F015AA8DB91}" dt="2022-11-29T23:23:49.045" v="1276" actId="164"/>
          <ac:inkMkLst>
            <pc:docMk/>
            <pc:sldMk cId="3235595175" sldId="327"/>
            <ac:inkMk id="182" creationId="{9CE4249A-B9BF-F285-4382-A9FF170F1916}"/>
          </ac:inkMkLst>
        </pc:inkChg>
        <pc:inkChg chg="add del mod">
          <ac:chgData name="Pauline O'Shaughnessy" userId="17ddf50b-7fc3-4bc9-ae67-080d96dfb43c" providerId="ADAL" clId="{3BAA12FA-B3AD-42C3-8459-4F015AA8DB91}" dt="2022-11-29T23:20:58.329" v="1233"/>
          <ac:inkMkLst>
            <pc:docMk/>
            <pc:sldMk cId="3235595175" sldId="327"/>
            <ac:inkMk id="183" creationId="{AF49715C-E18B-8E11-E1D6-5988A1407A0E}"/>
          </ac:inkMkLst>
        </pc:inkChg>
        <pc:inkChg chg="add mod">
          <ac:chgData name="Pauline O'Shaughnessy" userId="17ddf50b-7fc3-4bc9-ae67-080d96dfb43c" providerId="ADAL" clId="{3BAA12FA-B3AD-42C3-8459-4F015AA8DB91}" dt="2022-11-29T23:23:49.045" v="1276" actId="164"/>
          <ac:inkMkLst>
            <pc:docMk/>
            <pc:sldMk cId="3235595175" sldId="327"/>
            <ac:inkMk id="186" creationId="{CDEEF1B7-9FAA-6F37-030F-F24DAA9E9C11}"/>
          </ac:inkMkLst>
        </pc:inkChg>
        <pc:inkChg chg="add del mod">
          <ac:chgData name="Pauline O'Shaughnessy" userId="17ddf50b-7fc3-4bc9-ae67-080d96dfb43c" providerId="ADAL" clId="{3BAA12FA-B3AD-42C3-8459-4F015AA8DB91}" dt="2022-11-29T23:21:09.949" v="1237"/>
          <ac:inkMkLst>
            <pc:docMk/>
            <pc:sldMk cId="3235595175" sldId="327"/>
            <ac:inkMk id="187" creationId="{B492F68A-0C35-5E41-A83C-5077CA51D479}"/>
          </ac:inkMkLst>
        </pc:inkChg>
        <pc:inkChg chg="add del">
          <ac:chgData name="Pauline O'Shaughnessy" userId="17ddf50b-7fc3-4bc9-ae67-080d96dfb43c" providerId="ADAL" clId="{3BAA12FA-B3AD-42C3-8459-4F015AA8DB91}" dt="2022-11-29T23:21:14.233" v="1239"/>
          <ac:inkMkLst>
            <pc:docMk/>
            <pc:sldMk cId="3235595175" sldId="327"/>
            <ac:inkMk id="189" creationId="{B19EFED5-9E4E-AF14-74A3-8E7412B5157C}"/>
          </ac:inkMkLst>
        </pc:inkChg>
        <pc:inkChg chg="add mod">
          <ac:chgData name="Pauline O'Shaughnessy" userId="17ddf50b-7fc3-4bc9-ae67-080d96dfb43c" providerId="ADAL" clId="{3BAA12FA-B3AD-42C3-8459-4F015AA8DB91}" dt="2022-11-29T23:21:21.494" v="1246"/>
          <ac:inkMkLst>
            <pc:docMk/>
            <pc:sldMk cId="3235595175" sldId="327"/>
            <ac:inkMk id="190" creationId="{E2E2D793-6E88-351F-A5F3-242CCE5F34DC}"/>
          </ac:inkMkLst>
        </pc:inkChg>
        <pc:inkChg chg="add mod">
          <ac:chgData name="Pauline O'Shaughnessy" userId="17ddf50b-7fc3-4bc9-ae67-080d96dfb43c" providerId="ADAL" clId="{3BAA12FA-B3AD-42C3-8459-4F015AA8DB91}" dt="2022-11-29T23:21:21.494" v="1246"/>
          <ac:inkMkLst>
            <pc:docMk/>
            <pc:sldMk cId="3235595175" sldId="327"/>
            <ac:inkMk id="191" creationId="{C61DE9BE-D281-46EC-D08A-5C7A2F4304F4}"/>
          </ac:inkMkLst>
        </pc:inkChg>
        <pc:inkChg chg="add mod">
          <ac:chgData name="Pauline O'Shaughnessy" userId="17ddf50b-7fc3-4bc9-ae67-080d96dfb43c" providerId="ADAL" clId="{3BAA12FA-B3AD-42C3-8459-4F015AA8DB91}" dt="2022-11-29T23:21:21.494" v="1246"/>
          <ac:inkMkLst>
            <pc:docMk/>
            <pc:sldMk cId="3235595175" sldId="327"/>
            <ac:inkMk id="192" creationId="{2151FFC1-4A37-6E71-9054-4544B561BAB6}"/>
          </ac:inkMkLst>
        </pc:inkChg>
        <pc:inkChg chg="add mod">
          <ac:chgData name="Pauline O'Shaughnessy" userId="17ddf50b-7fc3-4bc9-ae67-080d96dfb43c" providerId="ADAL" clId="{3BAA12FA-B3AD-42C3-8459-4F015AA8DB91}" dt="2022-11-29T23:21:21.494" v="1246"/>
          <ac:inkMkLst>
            <pc:docMk/>
            <pc:sldMk cId="3235595175" sldId="327"/>
            <ac:inkMk id="193" creationId="{9E602E99-6011-3920-FAB9-C5FF3BFD0C19}"/>
          </ac:inkMkLst>
        </pc:inkChg>
        <pc:inkChg chg="add mod">
          <ac:chgData name="Pauline O'Shaughnessy" userId="17ddf50b-7fc3-4bc9-ae67-080d96dfb43c" providerId="ADAL" clId="{3BAA12FA-B3AD-42C3-8459-4F015AA8DB91}" dt="2022-11-29T23:21:21.494" v="1246"/>
          <ac:inkMkLst>
            <pc:docMk/>
            <pc:sldMk cId="3235595175" sldId="327"/>
            <ac:inkMk id="194" creationId="{F0C2BF93-0FD5-6C6D-53F7-3EC36191F301}"/>
          </ac:inkMkLst>
        </pc:inkChg>
        <pc:inkChg chg="add del">
          <ac:chgData name="Pauline O'Shaughnessy" userId="17ddf50b-7fc3-4bc9-ae67-080d96dfb43c" providerId="ADAL" clId="{3BAA12FA-B3AD-42C3-8459-4F015AA8DB91}" dt="2022-11-29T23:21:22.111" v="1247"/>
          <ac:inkMkLst>
            <pc:docMk/>
            <pc:sldMk cId="3235595175" sldId="327"/>
            <ac:inkMk id="195" creationId="{4FAE338C-80EF-7A0F-87DD-11D552470228}"/>
          </ac:inkMkLst>
        </pc:inkChg>
        <pc:inkChg chg="add mod">
          <ac:chgData name="Pauline O'Shaughnessy" userId="17ddf50b-7fc3-4bc9-ae67-080d96dfb43c" providerId="ADAL" clId="{3BAA12FA-B3AD-42C3-8459-4F015AA8DB91}" dt="2022-11-29T23:21:32.169" v="1258"/>
          <ac:inkMkLst>
            <pc:docMk/>
            <pc:sldMk cId="3235595175" sldId="327"/>
            <ac:inkMk id="197" creationId="{93C3DE72-CBB2-C8DF-E09E-4E41D97C7181}"/>
          </ac:inkMkLst>
        </pc:inkChg>
        <pc:inkChg chg="add mod">
          <ac:chgData name="Pauline O'Shaughnessy" userId="17ddf50b-7fc3-4bc9-ae67-080d96dfb43c" providerId="ADAL" clId="{3BAA12FA-B3AD-42C3-8459-4F015AA8DB91}" dt="2022-11-29T23:21:32.169" v="1258"/>
          <ac:inkMkLst>
            <pc:docMk/>
            <pc:sldMk cId="3235595175" sldId="327"/>
            <ac:inkMk id="198" creationId="{D8FBA2B5-9156-E773-7669-CB067167BADB}"/>
          </ac:inkMkLst>
        </pc:inkChg>
        <pc:inkChg chg="add mod">
          <ac:chgData name="Pauline O'Shaughnessy" userId="17ddf50b-7fc3-4bc9-ae67-080d96dfb43c" providerId="ADAL" clId="{3BAA12FA-B3AD-42C3-8459-4F015AA8DB91}" dt="2022-11-29T23:21:32.169" v="1258"/>
          <ac:inkMkLst>
            <pc:docMk/>
            <pc:sldMk cId="3235595175" sldId="327"/>
            <ac:inkMk id="199" creationId="{D516A0D5-2A0F-9AAF-3762-E6C4FD400993}"/>
          </ac:inkMkLst>
        </pc:inkChg>
        <pc:inkChg chg="add mod">
          <ac:chgData name="Pauline O'Shaughnessy" userId="17ddf50b-7fc3-4bc9-ae67-080d96dfb43c" providerId="ADAL" clId="{3BAA12FA-B3AD-42C3-8459-4F015AA8DB91}" dt="2022-11-29T23:21:32.169" v="1258"/>
          <ac:inkMkLst>
            <pc:docMk/>
            <pc:sldMk cId="3235595175" sldId="327"/>
            <ac:inkMk id="200" creationId="{D5F6CE4C-C283-0958-A43A-0562F25F8F72}"/>
          </ac:inkMkLst>
        </pc:inkChg>
        <pc:inkChg chg="add mod">
          <ac:chgData name="Pauline O'Shaughnessy" userId="17ddf50b-7fc3-4bc9-ae67-080d96dfb43c" providerId="ADAL" clId="{3BAA12FA-B3AD-42C3-8459-4F015AA8DB91}" dt="2022-11-29T23:21:32.169" v="1258"/>
          <ac:inkMkLst>
            <pc:docMk/>
            <pc:sldMk cId="3235595175" sldId="327"/>
            <ac:inkMk id="201" creationId="{382A2905-E4A4-BD4F-CE93-699FC82C80D4}"/>
          </ac:inkMkLst>
        </pc:inkChg>
        <pc:inkChg chg="add del mod">
          <ac:chgData name="Pauline O'Shaughnessy" userId="17ddf50b-7fc3-4bc9-ae67-080d96dfb43c" providerId="ADAL" clId="{3BAA12FA-B3AD-42C3-8459-4F015AA8DB91}" dt="2022-11-29T23:21:32.169" v="1257"/>
          <ac:inkMkLst>
            <pc:docMk/>
            <pc:sldMk cId="3235595175" sldId="327"/>
            <ac:inkMk id="202" creationId="{D047CFD7-5BF4-CE05-2DC6-400FA6C06165}"/>
          </ac:inkMkLst>
        </pc:inkChg>
        <pc:inkChg chg="add del mod">
          <ac:chgData name="Pauline O'Shaughnessy" userId="17ddf50b-7fc3-4bc9-ae67-080d96dfb43c" providerId="ADAL" clId="{3BAA12FA-B3AD-42C3-8459-4F015AA8DB91}" dt="2022-11-29T23:21:32.169" v="1258"/>
          <ac:inkMkLst>
            <pc:docMk/>
            <pc:sldMk cId="3235595175" sldId="327"/>
            <ac:inkMk id="204" creationId="{4EEE26E3-55E5-38EE-AEB2-FC20C9273CE4}"/>
          </ac:inkMkLst>
        </pc:inkChg>
        <pc:inkChg chg="add del">
          <ac:chgData name="Pauline O'Shaughnessy" userId="17ddf50b-7fc3-4bc9-ae67-080d96dfb43c" providerId="ADAL" clId="{3BAA12FA-B3AD-42C3-8459-4F015AA8DB91}" dt="2022-11-29T23:21:35.442" v="1260"/>
          <ac:inkMkLst>
            <pc:docMk/>
            <pc:sldMk cId="3235595175" sldId="327"/>
            <ac:inkMk id="206" creationId="{547FC1A2-E0C7-430F-4C92-F9CEC6FA21FB}"/>
          </ac:inkMkLst>
        </pc:inkChg>
        <pc:inkChg chg="add mod">
          <ac:chgData name="Pauline O'Shaughnessy" userId="17ddf50b-7fc3-4bc9-ae67-080d96dfb43c" providerId="ADAL" clId="{3BAA12FA-B3AD-42C3-8459-4F015AA8DB91}" dt="2022-11-29T23:21:42.695" v="1269"/>
          <ac:inkMkLst>
            <pc:docMk/>
            <pc:sldMk cId="3235595175" sldId="327"/>
            <ac:inkMk id="207" creationId="{BFFB7719-C2C6-E62C-7282-E18FCC4B1A17}"/>
          </ac:inkMkLst>
        </pc:inkChg>
        <pc:inkChg chg="add mod">
          <ac:chgData name="Pauline O'Shaughnessy" userId="17ddf50b-7fc3-4bc9-ae67-080d96dfb43c" providerId="ADAL" clId="{3BAA12FA-B3AD-42C3-8459-4F015AA8DB91}" dt="2022-11-29T23:21:42.695" v="1269"/>
          <ac:inkMkLst>
            <pc:docMk/>
            <pc:sldMk cId="3235595175" sldId="327"/>
            <ac:inkMk id="208" creationId="{1825E009-46E4-2A5B-AE79-EE7D485AF7BB}"/>
          </ac:inkMkLst>
        </pc:inkChg>
        <pc:inkChg chg="add mod">
          <ac:chgData name="Pauline O'Shaughnessy" userId="17ddf50b-7fc3-4bc9-ae67-080d96dfb43c" providerId="ADAL" clId="{3BAA12FA-B3AD-42C3-8459-4F015AA8DB91}" dt="2022-11-29T23:21:42.695" v="1269"/>
          <ac:inkMkLst>
            <pc:docMk/>
            <pc:sldMk cId="3235595175" sldId="327"/>
            <ac:inkMk id="209" creationId="{C1E8EC2A-7C9E-4ADA-3FDC-44035D18B4ED}"/>
          </ac:inkMkLst>
        </pc:inkChg>
        <pc:inkChg chg="add mod">
          <ac:chgData name="Pauline O'Shaughnessy" userId="17ddf50b-7fc3-4bc9-ae67-080d96dfb43c" providerId="ADAL" clId="{3BAA12FA-B3AD-42C3-8459-4F015AA8DB91}" dt="2022-11-29T23:21:42.695" v="1269"/>
          <ac:inkMkLst>
            <pc:docMk/>
            <pc:sldMk cId="3235595175" sldId="327"/>
            <ac:inkMk id="210" creationId="{E222CDA9-6BA9-DB72-814E-0C6EBD186A46}"/>
          </ac:inkMkLst>
        </pc:inkChg>
        <pc:inkChg chg="add mod">
          <ac:chgData name="Pauline O'Shaughnessy" userId="17ddf50b-7fc3-4bc9-ae67-080d96dfb43c" providerId="ADAL" clId="{3BAA12FA-B3AD-42C3-8459-4F015AA8DB91}" dt="2022-11-29T23:21:42.695" v="1269"/>
          <ac:inkMkLst>
            <pc:docMk/>
            <pc:sldMk cId="3235595175" sldId="327"/>
            <ac:inkMk id="211" creationId="{387E6C2D-36CB-2507-CD7A-B8C71CBC20D7}"/>
          </ac:inkMkLst>
        </pc:inkChg>
        <pc:inkChg chg="add mod">
          <ac:chgData name="Pauline O'Shaughnessy" userId="17ddf50b-7fc3-4bc9-ae67-080d96dfb43c" providerId="ADAL" clId="{3BAA12FA-B3AD-42C3-8459-4F015AA8DB91}" dt="2022-11-29T23:21:42.695" v="1269"/>
          <ac:inkMkLst>
            <pc:docMk/>
            <pc:sldMk cId="3235595175" sldId="327"/>
            <ac:inkMk id="212" creationId="{F2505AAB-31C7-7705-CB2C-01519839A5AB}"/>
          </ac:inkMkLst>
        </pc:inkChg>
        <pc:inkChg chg="add mod">
          <ac:chgData name="Pauline O'Shaughnessy" userId="17ddf50b-7fc3-4bc9-ae67-080d96dfb43c" providerId="ADAL" clId="{3BAA12FA-B3AD-42C3-8459-4F015AA8DB91}" dt="2022-11-29T23:21:42.695" v="1269"/>
          <ac:inkMkLst>
            <pc:docMk/>
            <pc:sldMk cId="3235595175" sldId="327"/>
            <ac:inkMk id="213" creationId="{D5F60A7D-5DB5-F7CA-A1ED-127B501C5B0A}"/>
          </ac:inkMkLst>
        </pc:inkChg>
        <pc:inkChg chg="add mod">
          <ac:chgData name="Pauline O'Shaughnessy" userId="17ddf50b-7fc3-4bc9-ae67-080d96dfb43c" providerId="ADAL" clId="{3BAA12FA-B3AD-42C3-8459-4F015AA8DB91}" dt="2022-11-29T23:21:42.695" v="1269"/>
          <ac:inkMkLst>
            <pc:docMk/>
            <pc:sldMk cId="3235595175" sldId="327"/>
            <ac:inkMk id="214" creationId="{AC9FA344-D5B9-38A5-9FA6-7771E61EDD8C}"/>
          </ac:inkMkLst>
        </pc:inkChg>
        <pc:inkChg chg="add mod">
          <ac:chgData name="Pauline O'Shaughnessy" userId="17ddf50b-7fc3-4bc9-ae67-080d96dfb43c" providerId="ADAL" clId="{3BAA12FA-B3AD-42C3-8459-4F015AA8DB91}" dt="2022-11-29T23:22:23.044" v="1275"/>
          <ac:inkMkLst>
            <pc:docMk/>
            <pc:sldMk cId="3235595175" sldId="327"/>
            <ac:inkMk id="216" creationId="{4FD6F877-638D-3E8D-5F11-B55CACB295FB}"/>
          </ac:inkMkLst>
        </pc:inkChg>
        <pc:inkChg chg="add mod">
          <ac:chgData name="Pauline O'Shaughnessy" userId="17ddf50b-7fc3-4bc9-ae67-080d96dfb43c" providerId="ADAL" clId="{3BAA12FA-B3AD-42C3-8459-4F015AA8DB91}" dt="2022-11-29T23:22:23.044" v="1275"/>
          <ac:inkMkLst>
            <pc:docMk/>
            <pc:sldMk cId="3235595175" sldId="327"/>
            <ac:inkMk id="217" creationId="{CB717A49-FD78-4B36-35C9-C00BC92A2583}"/>
          </ac:inkMkLst>
        </pc:inkChg>
        <pc:inkChg chg="add mod">
          <ac:chgData name="Pauline O'Shaughnessy" userId="17ddf50b-7fc3-4bc9-ae67-080d96dfb43c" providerId="ADAL" clId="{3BAA12FA-B3AD-42C3-8459-4F015AA8DB91}" dt="2022-11-29T23:22:23.044" v="1275"/>
          <ac:inkMkLst>
            <pc:docMk/>
            <pc:sldMk cId="3235595175" sldId="327"/>
            <ac:inkMk id="218" creationId="{4C7E29B7-A941-BF3F-78DF-52E7CFFDCC33}"/>
          </ac:inkMkLst>
        </pc:inkChg>
        <pc:inkChg chg="add mod">
          <ac:chgData name="Pauline O'Shaughnessy" userId="17ddf50b-7fc3-4bc9-ae67-080d96dfb43c" providerId="ADAL" clId="{3BAA12FA-B3AD-42C3-8459-4F015AA8DB91}" dt="2022-11-29T23:22:23.044" v="1275"/>
          <ac:inkMkLst>
            <pc:docMk/>
            <pc:sldMk cId="3235595175" sldId="327"/>
            <ac:inkMk id="219" creationId="{6759236F-19FE-5321-F783-14425F2DEE1F}"/>
          </ac:inkMkLst>
        </pc:inkChg>
        <pc:inkChg chg="add mod">
          <ac:chgData name="Pauline O'Shaughnessy" userId="17ddf50b-7fc3-4bc9-ae67-080d96dfb43c" providerId="ADAL" clId="{3BAA12FA-B3AD-42C3-8459-4F015AA8DB91}" dt="2022-11-29T23:22:23.044" v="1275"/>
          <ac:inkMkLst>
            <pc:docMk/>
            <pc:sldMk cId="3235595175" sldId="327"/>
            <ac:inkMk id="220" creationId="{2E27730D-54C3-2C65-B92D-807402A81F22}"/>
          </ac:inkMkLst>
        </pc:inkChg>
        <pc:cxnChg chg="mod">
          <ac:chgData name="Pauline O'Shaughnessy" userId="17ddf50b-7fc3-4bc9-ae67-080d96dfb43c" providerId="ADAL" clId="{3BAA12FA-B3AD-42C3-8459-4F015AA8DB91}" dt="2022-11-29T23:23:49.045" v="1276" actId="164"/>
          <ac:cxnSpMkLst>
            <pc:docMk/>
            <pc:sldMk cId="3235595175" sldId="327"/>
            <ac:cxnSpMk id="10" creationId="{00000000-0000-0000-0000-000000000000}"/>
          </ac:cxnSpMkLst>
        </pc:cxnChg>
        <pc:cxnChg chg="mod">
          <ac:chgData name="Pauline O'Shaughnessy" userId="17ddf50b-7fc3-4bc9-ae67-080d96dfb43c" providerId="ADAL" clId="{3BAA12FA-B3AD-42C3-8459-4F015AA8DB91}" dt="2022-11-29T23:23:49.045" v="1276" actId="164"/>
          <ac:cxnSpMkLst>
            <pc:docMk/>
            <pc:sldMk cId="3235595175" sldId="327"/>
            <ac:cxnSpMk id="15" creationId="{00000000-0000-0000-0000-000000000000}"/>
          </ac:cxnSpMkLst>
        </pc:cxnChg>
      </pc:sldChg>
      <pc:sldChg chg="modSp modAnim">
        <pc:chgData name="Pauline O'Shaughnessy" userId="17ddf50b-7fc3-4bc9-ae67-080d96dfb43c" providerId="ADAL" clId="{3BAA12FA-B3AD-42C3-8459-4F015AA8DB91}" dt="2022-12-01T03:18:01.606" v="1919" actId="20577"/>
        <pc:sldMkLst>
          <pc:docMk/>
          <pc:sldMk cId="1956583421" sldId="328"/>
        </pc:sldMkLst>
        <pc:spChg chg="mod">
          <ac:chgData name="Pauline O'Shaughnessy" userId="17ddf50b-7fc3-4bc9-ae67-080d96dfb43c" providerId="ADAL" clId="{3BAA12FA-B3AD-42C3-8459-4F015AA8DB91}" dt="2022-12-01T03:18:01.606" v="1919" actId="20577"/>
          <ac:spMkLst>
            <pc:docMk/>
            <pc:sldMk cId="1956583421" sldId="328"/>
            <ac:spMk id="3" creationId="{00000000-0000-0000-0000-000000000000}"/>
          </ac:spMkLst>
        </pc:spChg>
      </pc:sldChg>
      <pc:sldChg chg="addSp delSp modSp mod delAnim modAnim modNotesTx">
        <pc:chgData name="Pauline O'Shaughnessy" userId="17ddf50b-7fc3-4bc9-ae67-080d96dfb43c" providerId="ADAL" clId="{3BAA12FA-B3AD-42C3-8459-4F015AA8DB91}" dt="2022-12-01T03:16:25.112" v="1879" actId="20577"/>
        <pc:sldMkLst>
          <pc:docMk/>
          <pc:sldMk cId="2315763382" sldId="330"/>
        </pc:sldMkLst>
        <pc:spChg chg="mod">
          <ac:chgData name="Pauline O'Shaughnessy" userId="17ddf50b-7fc3-4bc9-ae67-080d96dfb43c" providerId="ADAL" clId="{3BAA12FA-B3AD-42C3-8459-4F015AA8DB91}" dt="2022-12-01T03:16:25.112" v="1879" actId="20577"/>
          <ac:spMkLst>
            <pc:docMk/>
            <pc:sldMk cId="2315763382" sldId="330"/>
            <ac:spMk id="7" creationId="{00000000-0000-0000-0000-000000000000}"/>
          </ac:spMkLst>
        </pc:spChg>
        <pc:picChg chg="add mod modCrop">
          <ac:chgData name="Pauline O'Shaughnessy" userId="17ddf50b-7fc3-4bc9-ae67-080d96dfb43c" providerId="ADAL" clId="{3BAA12FA-B3AD-42C3-8459-4F015AA8DB91}" dt="2022-11-29T22:45:54.318" v="983" actId="14100"/>
          <ac:picMkLst>
            <pc:docMk/>
            <pc:sldMk cId="2315763382" sldId="330"/>
            <ac:picMk id="4" creationId="{7CAF9877-EF77-AD1B-6C39-D6E6367B12E7}"/>
          </ac:picMkLst>
        </pc:picChg>
        <pc:picChg chg="del mod">
          <ac:chgData name="Pauline O'Shaughnessy" userId="17ddf50b-7fc3-4bc9-ae67-080d96dfb43c" providerId="ADAL" clId="{3BAA12FA-B3AD-42C3-8459-4F015AA8DB91}" dt="2022-11-29T22:44:36.955" v="971" actId="478"/>
          <ac:picMkLst>
            <pc:docMk/>
            <pc:sldMk cId="2315763382" sldId="330"/>
            <ac:picMk id="6" creationId="{00000000-0000-0000-0000-000000000000}"/>
          </ac:picMkLst>
        </pc:picChg>
      </pc:sldChg>
      <pc:sldChg chg="modSp modAnim">
        <pc:chgData name="Pauline O'Shaughnessy" userId="17ddf50b-7fc3-4bc9-ae67-080d96dfb43c" providerId="ADAL" clId="{3BAA12FA-B3AD-42C3-8459-4F015AA8DB91}" dt="2022-11-29T22:53:38.299" v="1046" actId="20577"/>
        <pc:sldMkLst>
          <pc:docMk/>
          <pc:sldMk cId="13654392" sldId="332"/>
        </pc:sldMkLst>
        <pc:spChg chg="mod">
          <ac:chgData name="Pauline O'Shaughnessy" userId="17ddf50b-7fc3-4bc9-ae67-080d96dfb43c" providerId="ADAL" clId="{3BAA12FA-B3AD-42C3-8459-4F015AA8DB91}" dt="2022-11-29T22:53:38.299" v="1046" actId="20577"/>
          <ac:spMkLst>
            <pc:docMk/>
            <pc:sldMk cId="13654392" sldId="332"/>
            <ac:spMk id="3" creationId="{00000000-0000-0000-0000-000000000000}"/>
          </ac:spMkLst>
        </pc:spChg>
      </pc:sldChg>
      <pc:sldChg chg="modSp mod modNotesTx">
        <pc:chgData name="Pauline O'Shaughnessy" userId="17ddf50b-7fc3-4bc9-ae67-080d96dfb43c" providerId="ADAL" clId="{3BAA12FA-B3AD-42C3-8459-4F015AA8DB91}" dt="2022-12-01T03:07:10.112" v="1293" actId="1076"/>
        <pc:sldMkLst>
          <pc:docMk/>
          <pc:sldMk cId="2196103303" sldId="333"/>
        </pc:sldMkLst>
        <pc:spChg chg="mod">
          <ac:chgData name="Pauline O'Shaughnessy" userId="17ddf50b-7fc3-4bc9-ae67-080d96dfb43c" providerId="ADAL" clId="{3BAA12FA-B3AD-42C3-8459-4F015AA8DB91}" dt="2022-12-01T03:07:00.210" v="1292" actId="255"/>
          <ac:spMkLst>
            <pc:docMk/>
            <pc:sldMk cId="2196103303" sldId="333"/>
            <ac:spMk id="22" creationId="{00000000-0000-0000-0000-000000000000}"/>
          </ac:spMkLst>
        </pc:spChg>
        <pc:cxnChg chg="mod">
          <ac:chgData name="Pauline O'Shaughnessy" userId="17ddf50b-7fc3-4bc9-ae67-080d96dfb43c" providerId="ADAL" clId="{3BAA12FA-B3AD-42C3-8459-4F015AA8DB91}" dt="2022-12-01T03:07:10.112" v="1293" actId="1076"/>
          <ac:cxnSpMkLst>
            <pc:docMk/>
            <pc:sldMk cId="2196103303" sldId="333"/>
            <ac:cxnSpMk id="5" creationId="{00000000-0000-0000-0000-000000000000}"/>
          </ac:cxnSpMkLst>
        </pc:cxnChg>
      </pc:sldChg>
      <pc:sldChg chg="modSp modAnim modNotesTx">
        <pc:chgData name="Pauline O'Shaughnessy" userId="17ddf50b-7fc3-4bc9-ae67-080d96dfb43c" providerId="ADAL" clId="{3BAA12FA-B3AD-42C3-8459-4F015AA8DB91}" dt="2022-12-01T03:08:40.040" v="1504" actId="20577"/>
        <pc:sldMkLst>
          <pc:docMk/>
          <pc:sldMk cId="3564336761" sldId="334"/>
        </pc:sldMkLst>
        <pc:spChg chg="mod">
          <ac:chgData name="Pauline O'Shaughnessy" userId="17ddf50b-7fc3-4bc9-ae67-080d96dfb43c" providerId="ADAL" clId="{3BAA12FA-B3AD-42C3-8459-4F015AA8DB91}" dt="2022-11-29T22:36:24.844" v="874" actId="20578"/>
          <ac:spMkLst>
            <pc:docMk/>
            <pc:sldMk cId="3564336761" sldId="334"/>
            <ac:spMk id="22" creationId="{00000000-0000-0000-0000-000000000000}"/>
          </ac:spMkLst>
        </pc:spChg>
      </pc:sldChg>
      <pc:sldChg chg="modSp mod">
        <pc:chgData name="Pauline O'Shaughnessy" userId="17ddf50b-7fc3-4bc9-ae67-080d96dfb43c" providerId="ADAL" clId="{3BAA12FA-B3AD-42C3-8459-4F015AA8DB91}" dt="2022-11-29T22:53:55.461" v="1050" actId="5793"/>
        <pc:sldMkLst>
          <pc:docMk/>
          <pc:sldMk cId="2775675369" sldId="335"/>
        </pc:sldMkLst>
        <pc:spChg chg="mod">
          <ac:chgData name="Pauline O'Shaughnessy" userId="17ddf50b-7fc3-4bc9-ae67-080d96dfb43c" providerId="ADAL" clId="{3BAA12FA-B3AD-42C3-8459-4F015AA8DB91}" dt="2022-11-29T22:53:55.461" v="1050" actId="5793"/>
          <ac:spMkLst>
            <pc:docMk/>
            <pc:sldMk cId="2775675369" sldId="33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C96CB963-9CAE-4044-95BE-35A7D2A6B546}" type="datetimeFigureOut">
              <a:rPr lang="en-AU" smtClean="0"/>
              <a:t>1/12/2022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188A512-63AA-485F-931D-02EA89258CF7}" type="slidenum">
              <a:rPr lang="en-AU" smtClean="0"/>
              <a:t>‹#›</a:t>
            </a:fld>
            <a:endParaRPr lang="en-AU"/>
          </a:p>
        </p:txBody>
      </p:sp>
    </p:spTree>
    <p:extLst>
      <p:ext uri="{BB962C8B-B14F-4D97-AF65-F5344CB8AC3E}">
        <p14:creationId xmlns:p14="http://schemas.microsoft.com/office/powerpoint/2010/main" val="29909314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5.599"/>
    </inkml:context>
    <inkml:brush xml:id="br0">
      <inkml:brushProperty name="width" value="0.05" units="cm"/>
      <inkml:brushProperty name="height" value="0.05" units="cm"/>
      <inkml:brushProperty name="color" value="#E71224"/>
    </inkml:brush>
  </inkml:definitions>
  <inkml:trace contextRef="#ctx0" brushRef="#br0">1 24 1839 0 0,'0'0'10448'0'0,"17"-5"-8866"0"0,-9 2-85 0 0,-2 0-1189 0 0,0 0-1 0 0,0 1 1 0 0,0 0 0 0 0,0 1-1 0 0,0-1 1 0 0,1 1 0 0 0,8-1-1 0 0,-11 3-295 0 0,-1-1-58 0 0,5 0-1307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3.535"/>
    </inkml:context>
    <inkml:brush xml:id="br0">
      <inkml:brushProperty name="width" value="0.05" units="cm"/>
      <inkml:brushProperty name="height" value="0.05" units="cm"/>
      <inkml:brushProperty name="color" value="#E71224"/>
    </inkml:brush>
  </inkml:definitions>
  <inkml:trace contextRef="#ctx0" brushRef="#br0">33 0 2759 0 0,'0'0'10323'0'0,"-1"15"-9068"0"0,-1-10-863 0 0,0 0 0 0 0,1-1 1 0 0,-2 1-1 0 0,-4 7 1 0 0,5-8-175 0 0,-1 0 1 0 0,1 0-1 0 0,0 0 1 0 0,0 0-1 0 0,-2 9 1 0 0,4-12-164 0 0,-1 2 14 0 0,0-3-73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1.974"/>
    </inkml:context>
    <inkml:brush xml:id="br0">
      <inkml:brushProperty name="width" value="0.05" units="cm"/>
      <inkml:brushProperty name="height" value="0.05" units="cm"/>
      <inkml:brushProperty name="color" value="#E71224"/>
    </inkml:brush>
  </inkml:definitions>
  <inkml:trace contextRef="#ctx0" brushRef="#br0">1 137 4143 0 0,'0'0'9031'0'0,"2"-16"-6830"0"0,1 2-1110 0 0,10-24 0 0 0,4-14-678 0 0,-16 47-360 0 0,1-6-205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2.619"/>
    </inkml:context>
    <inkml:brush xml:id="br0">
      <inkml:brushProperty name="width" value="0.05" units="cm"/>
      <inkml:brushProperty name="height" value="0.05" units="cm"/>
      <inkml:brushProperty name="color" value="#E71224"/>
    </inkml:brush>
  </inkml:definitions>
  <inkml:trace contextRef="#ctx0" brushRef="#br0">1 126 5527 0 0,'0'0'6802'0'0,"1"-14"-3292"0"0,17-95-1534 0 0,-18 107-1988 0 0,0 1-54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3.699"/>
    </inkml:context>
    <inkml:brush xml:id="br0">
      <inkml:brushProperty name="width" value="0.05" units="cm"/>
      <inkml:brushProperty name="height" value="0.05" units="cm"/>
      <inkml:brushProperty name="color" value="#E71224"/>
    </inkml:brush>
  </inkml:definitions>
  <inkml:trace contextRef="#ctx0" brushRef="#br0">1 108 7487 0 0,'0'0'12312'0'0,"0"-13"-11045"0"0,2 4-1124 0 0,2 1 1 0 0,-1-1 0 0 0,1 1-1 0 0,0 0 1 0 0,6-9 0 0 0,0 0-2289 0 0,0-1-3425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4.428"/>
    </inkml:context>
    <inkml:brush xml:id="br0">
      <inkml:brushProperty name="width" value="0.05" units="cm"/>
      <inkml:brushProperty name="height" value="0.05" units="cm"/>
      <inkml:brushProperty name="color" value="#E71224"/>
    </inkml:brush>
  </inkml:definitions>
  <inkml:trace contextRef="#ctx0" brushRef="#br0">2 116 2303 0 0,'0'0'11896'0'0,"-1"-13"-9872"0"0,7-7-1337 0 0,1 1 0 0 0,19-36-1 0 0,-23 49-654 0 0,-2 4 15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5.750"/>
    </inkml:context>
    <inkml:brush xml:id="br0">
      <inkml:brushProperty name="width" value="0.05" units="cm"/>
      <inkml:brushProperty name="height" value="0.05" units="cm"/>
      <inkml:brushProperty name="color" value="#E71224"/>
    </inkml:brush>
  </inkml:definitions>
  <inkml:trace contextRef="#ctx0" brushRef="#br0">1 131 2303 0 0,'0'0'9950'0'0,"8"-12"-7349"0"0,10-17-1420 0 0,25-57-1 0 0,-43 85-632 0 0,1-2-1814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6.501"/>
    </inkml:context>
    <inkml:brush xml:id="br0">
      <inkml:brushProperty name="width" value="0.05" units="cm"/>
      <inkml:brushProperty name="height" value="0.05" units="cm"/>
      <inkml:brushProperty name="color" value="#E71224"/>
    </inkml:brush>
  </inkml:definitions>
  <inkml:trace contextRef="#ctx0" brushRef="#br0">0 102 8839 0 0,'0'0'7791'0'0,"7"-14"-6718"0"0,-2 7-841 0 0,-1-1 0 0 0,2 1 0 0 0,-1 0 0 0 0,1 1 0 0 0,0-1 0 0 0,0 1 0 0 0,1 0 0 0 0,0 1 0 0 0,0 0 0 0 0,0 0 0 0 0,15-7 0 0 0,-17 8-174 0 0,2 3 0 0 0,-4 0-62 0 0,-3 1-220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7.238"/>
    </inkml:context>
    <inkml:brush xml:id="br0">
      <inkml:brushProperty name="width" value="0.05" units="cm"/>
      <inkml:brushProperty name="height" value="0.05" units="cm"/>
      <inkml:brushProperty name="color" value="#E71224"/>
    </inkml:brush>
  </inkml:definitions>
  <inkml:trace contextRef="#ctx0" brushRef="#br0">0 111 5871 0 0,'0'0'10039'0'0,"3"-12"-8416"0"0,8-5-1312 0 0,1 1 0 0 0,1-1 1 0 0,1 2-1 0 0,16-15 1 0 0,-30 30-311 0 0,1-1 130 0 0,1-1-1743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7.882"/>
    </inkml:context>
    <inkml:brush xml:id="br0">
      <inkml:brushProperty name="width" value="0.05" units="cm"/>
      <inkml:brushProperty name="height" value="0.05" units="cm"/>
      <inkml:brushProperty name="color" value="#E71224"/>
    </inkml:brush>
  </inkml:definitions>
  <inkml:trace contextRef="#ctx0" brushRef="#br0">1 38 2759 0 0,'2'-1'10583'0'0,"8"-5"-9032"0"0,9-3 197 0 0,-12 6-1454 0 0,-1 0 0 0 0,1 0 0 0 0,0 0 0 0 0,0 1 0 0 0,0 0-1 0 0,1 0 1 0 0,-1 0 0 0 0,0 1 0 0 0,1 1 0 0 0,10-1 0 0 0,-17 1-347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9.112"/>
    </inkml:context>
    <inkml:brush xml:id="br0">
      <inkml:brushProperty name="width" value="0.05" units="cm"/>
      <inkml:brushProperty name="height" value="0.05" units="cm"/>
      <inkml:brushProperty name="color" value="#E71224"/>
    </inkml:brush>
  </inkml:definitions>
  <inkml:trace contextRef="#ctx0" brushRef="#br0">1 1 1839 0 0,'5'2'17230'0'0,"7"2"-15438"0"0,0 1-1447 0 0,-9-3-252 0 0,1-1 1 0 0,-1 1 0 0 0,0-1 0 0 0,1 1-1 0 0,-1 0 1 0 0,0 0 0 0 0,0 1 0 0 0,0-1-1 0 0,4 5 489 0 0,-7-7-471 0 0,2 2-34 0 0,-1-2-24 0 0,3 3-2266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9.776"/>
    </inkml:context>
    <inkml:brush xml:id="br0">
      <inkml:brushProperty name="width" value="0.05" units="cm"/>
      <inkml:brushProperty name="height" value="0.05" units="cm"/>
      <inkml:brushProperty name="color" value="#E71224"/>
    </inkml:brush>
  </inkml:definitions>
  <inkml:trace contextRef="#ctx0" brushRef="#br0">1 1 5527 0 0,'0'0'12131'0'0,"3"18"-10934"0"0,-1-4-728 0 0,-1-7-238 0 0,0 0-1 0 0,1 0 1 0 0,-1-1-1 0 0,2 1 1 0 0,2 7-1 0 0,-3-9-218 0 0,-2-2-24 0 0,0-2-57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4.588"/>
    </inkml:context>
    <inkml:brush xml:id="br0">
      <inkml:brushProperty name="width" value="0.05" units="cm"/>
      <inkml:brushProperty name="height" value="0.05" units="cm"/>
      <inkml:brushProperty name="color" value="#E71224"/>
    </inkml:brush>
  </inkml:definitions>
  <inkml:trace contextRef="#ctx0" brushRef="#br0">40 0 4607 0 0,'0'0'10840'0'0,"-10"12"-10544"0"0,7-6-222 0 0,-1 0 1 0 0,1 0-1 0 0,0 0 0 0 0,-3 13 0 0 0,-4 9 82 0 0,9-28-112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1.826"/>
    </inkml:context>
    <inkml:brush xml:id="br0">
      <inkml:brushProperty name="width" value="0.05" units="cm"/>
      <inkml:brushProperty name="height" value="0.05" units="cm"/>
      <inkml:brushProperty name="color" value="#E71224"/>
    </inkml:brush>
  </inkml:definitions>
  <inkml:trace contextRef="#ctx0" brushRef="#br0">1 0 2303 0 0,'0'0'16579'0'0,"11"8"-15987"0"0,-8-3-492 0 0,0 0 0 0 0,-1 0-1 0 0,1 1 1 0 0,-1-1 0 0 0,0 0 0 0 0,-1 1 0 0 0,0 0-1 0 0,2 11 1 0 0,3 12 262 0 0,-4-20-232 0 0,0-1-1 0 0,2 13 1 0 0,-5-7-3888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2.543"/>
    </inkml:context>
    <inkml:brush xml:id="br0">
      <inkml:brushProperty name="width" value="0.05" units="cm"/>
      <inkml:brushProperty name="height" value="0.05" units="cm"/>
      <inkml:brushProperty name="color" value="#E71224"/>
    </inkml:brush>
  </inkml:definitions>
  <inkml:trace contextRef="#ctx0" brushRef="#br0">1 1 3679 0 0,'0'0'12992'0'0,"5"13"-11617"0"0,6 52 698 0 0,-11-64-2001 0 0,1-1-12 0 0,-1 4-36 0 0,2 4 421 0 0,-1-6-1459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3.556"/>
    </inkml:context>
    <inkml:brush xml:id="br0">
      <inkml:brushProperty name="width" value="0.05" units="cm"/>
      <inkml:brushProperty name="height" value="0.05" units="cm"/>
      <inkml:brushProperty name="color" value="#E71224"/>
    </inkml:brush>
  </inkml:definitions>
  <inkml:trace contextRef="#ctx0" brushRef="#br0">0 1 3679 0 0,'0'0'14118'0'0,"4"18"-13132"0"0,9 62 54 0 0,-8-69-2940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4.393"/>
    </inkml:context>
    <inkml:brush xml:id="br0">
      <inkml:brushProperty name="width" value="0.05" units="cm"/>
      <inkml:brushProperty name="height" value="0.05" units="cm"/>
      <inkml:brushProperty name="color" value="#E71224"/>
    </inkml:brush>
  </inkml:definitions>
  <inkml:trace contextRef="#ctx0" brushRef="#br0">4 8 1839 0 0,'-2'-8'16980'0'0,"1"18"-16513"0"0,0-1 1 0 0,1 0-1 0 0,1 12 0 0 0,-1-20-444 0 0,7 41 297 0 0,-8-34-293 0 0,1-7-150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7.061"/>
    </inkml:context>
    <inkml:brush xml:id="br0">
      <inkml:brushProperty name="width" value="0.05" units="cm"/>
      <inkml:brushProperty name="height" value="0.05" units="cm"/>
      <inkml:brushProperty name="color" value="#E71224"/>
    </inkml:brush>
  </inkml:definitions>
  <inkml:trace contextRef="#ctx0" brushRef="#br0">1 0 2303 0 0,'0'3'16268'0'0,"4"12"-15920"0"0,0 18-423 0 0,-2-14 824 0 0,1 22 0 0 0,-3-36-636 0 0,1 14 54 0 0,0-18-378 0 0,0 2-453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37.873"/>
    </inkml:context>
    <inkml:brush xml:id="br0">
      <inkml:brushProperty name="width" value="0.05" units="cm"/>
      <inkml:brushProperty name="height" value="0.05" units="cm"/>
      <inkml:brushProperty name="color" value="#E71224"/>
    </inkml:brush>
  </inkml:definitions>
  <inkml:trace contextRef="#ctx0" brushRef="#br0">4 1 2303 0 0,'0'0'15375'0'0,"-3"19"-14366"0"0,3-5-683 0 0,1 0 0 0 0,0 1 0 0 0,1-1 0 0 0,4 16 0 0 0,-6-29-390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52.046"/>
    </inkml:context>
    <inkml:brush xml:id="br0">
      <inkml:brushProperty name="width" value="0.05" units="cm"/>
      <inkml:brushProperty name="height" value="0.05" units="cm"/>
      <inkml:brushProperty name="color" value="#E71224"/>
    </inkml:brush>
  </inkml:definitions>
  <inkml:trace contextRef="#ctx0" brushRef="#br0">14 33 2759 0 0,'0'0'14228'0'0,"-2"-4"-13208"0"0,-10-25 148 0 0,17 38-992 0 0,18 42 624 0 0,-16-38-904 0 0,-5-11 66 0 0,-1 0 0 0 0,1 1 1 0 0,-1-1-1 0 0,0 1 0 0 0,0-1 0 0 0,0 1 1 0 0,0 0-1 0 0,1 3 0 0 0,-1-2-67 0 0,-1-4-195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52.937"/>
    </inkml:context>
    <inkml:brush xml:id="br0">
      <inkml:brushProperty name="width" value="0.05" units="cm"/>
      <inkml:brushProperty name="height" value="0.05" units="cm"/>
      <inkml:brushProperty name="color" value="#E71224"/>
    </inkml:brush>
  </inkml:definitions>
  <inkml:trace contextRef="#ctx0" brushRef="#br0">3 1 10711 0 0,'0'0'971'0'0,"-1"10"-90"0"0,-1 3 4411 0 0,16-2-4053 0 0,-11-7-1130 0 0,-1 0-1 0 0,1 0 1 0 0,-1 0 0 0 0,0 0-1 0 0,-1 0 1 0 0,1 0 0 0 0,1 6 0 0 0,5 35 1159 0 0,-4-21-957 0 0,-3-21-384 0 0,-1-3 32 0 0,0 1 0 0 0,0-1 0 0 0,1 0 0 0 0,-1 1-1 0 0,0-1 1 0 0,0 1 0 0 0,0-1 0 0 0,0 0 0 0 0,0 1 0 0 0,1-1 0 0 0,-1 1 0 0 0,0-1 0 0 0,0 0 0 0 0,0 1 0 0 0,0-1 0 0 0,0 1 0 0 0,0-1 0 0 0,-1 0 0 0 0,1 1 0 0 0,0-1 0 0 0,0 0 0 0 0,0 1 0 0 0,0-1 0 0 0,0 1 0 0 0,0-1 0 0 0,-1 0 0 0 0,1 1 0 0 0,0-1 0 0 0,-1 1 0 0 0,-1 0-593 0 0,4 3 299 0 0,0 0-3221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53.672"/>
    </inkml:context>
    <inkml:brush xml:id="br0">
      <inkml:brushProperty name="width" value="0.05" units="cm"/>
      <inkml:brushProperty name="height" value="0.05" units="cm"/>
      <inkml:brushProperty name="color" value="#E71224"/>
    </inkml:brush>
  </inkml:definitions>
  <inkml:trace contextRef="#ctx0" brushRef="#br0">0 1 4143 0 0,'0'0'15563'0'0,"3"10"-14031"0"0,2 9-857 0 0,4 35 0 0 0,-7-36-1719 0 0,0-1 0 0 0,8 26-1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54.631"/>
    </inkml:context>
    <inkml:brush xml:id="br0">
      <inkml:brushProperty name="width" value="0.05" units="cm"/>
      <inkml:brushProperty name="height" value="0.05" units="cm"/>
      <inkml:brushProperty name="color" value="#E71224"/>
    </inkml:brush>
  </inkml:definitions>
  <inkml:trace contextRef="#ctx0" brushRef="#br0">1 1 4607 0 0,'0'0'9424'0'0,"5"12"-7937"0"0,6 20-627 0 0,-8-25-683 0 0,-1 0 1 0 0,1 0-1 0 0,1 11 0 0 0,12 59 247 0 0,-15-74-482 0 0,-1-2-236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5.616"/>
    </inkml:context>
    <inkml:brush xml:id="br0">
      <inkml:brushProperty name="width" value="0.05" units="cm"/>
      <inkml:brushProperty name="height" value="0.05" units="cm"/>
      <inkml:brushProperty name="color" value="#E71224"/>
    </inkml:brush>
  </inkml:definitions>
  <inkml:trace contextRef="#ctx0" brushRef="#br0">33 1 2303 0 0,'0'0'9098'0'0,"-5"16"-8844"0"0,-20 87-51 0 0,25-102-150 0 0,-3 17-46 0 0,3-14-696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55.582"/>
    </inkml:context>
    <inkml:brush xml:id="br0">
      <inkml:brushProperty name="width" value="0.05" units="cm"/>
      <inkml:brushProperty name="height" value="0.05" units="cm"/>
      <inkml:brushProperty name="color" value="#E71224"/>
    </inkml:brush>
  </inkml:definitions>
  <inkml:trace contextRef="#ctx0" brushRef="#br0">0 0 8263 0 0,'0'0'4743'0'0,"7"17"-3986"0"0,8 42 1250 0 0,5 14-1798 0 0,-20-63-2918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07.640"/>
    </inkml:context>
    <inkml:brush xml:id="br0">
      <inkml:brushProperty name="width" value="0.05" units="cm"/>
      <inkml:brushProperty name="height" value="0.05" units="cm"/>
      <inkml:brushProperty name="color" value="#E71224"/>
    </inkml:brush>
  </inkml:definitions>
  <inkml:trace contextRef="#ctx0" brushRef="#br0">0 1 6103 0 0,'1'16'471'0'0,"0"-12"-170"0"0,-1-11 1502 0 0,2-4 6994 0 0,-2 11-8783 0 0,1 0-1 0 0,-1 0 0 0 0,1 0 0 0 0,-1 0 1 0 0,0 0-1 0 0,1 0 0 0 0,-1 0 1 0 0,0 0-1 0 0,1 0 0 0 0,-1 1 1 0 0,0-1-1 0 0,1 0 0 0 0,-1 0 1 0 0,0 0-1 0 0,1 1 0 0 0,-1-1 0 0 0,0 0 1 0 0,0 0-1 0 0,1 1 0 0 0,-1-1 1 0 0,0 0-1 0 0,0 1 0 0 0,1-1 1 0 0,-1 0-1 0 0,0 1 0 0 0,0-1 0 0 0,0 0 1 0 0,0 1-1 0 0,3 4 477 0 0,9 9 428 0 0,-6 0-523 0 0,-4-10-274 0 0,0-1 0 0 0,0 2-1 0 0,0-1 1 0 0,-1 0 0 0 0,2 7 0 0 0,-2-6-44 0 0,-1 0-10 0 0,1 1-1 0 0,0 0 1 0 0,1 0-1 0 0,-1-1 0 0 0,1 1 1 0 0,4 7-1 0 0,-3-10 190 0 0,-2-2-236 0 0,-1-1-1 0 0,1 1 1 0 0,-1-1-1 0 0,1 1 1 0 0,-1 0-1 0 0,1-1 1 0 0,-1 1-1 0 0,0-1 0 0 0,1 1 1 0 0,-1 0-1 0 0,0-1 1 0 0,1 1-1 0 0,-1 0 1 0 0,0 0-1 0 0,9 20-387 0 0,-9-21 368 0 0,0 0 0 0 0,0 0 0 0 0,0 0 0 0 0,0 0 0 0 0,0 0 0 0 0,0 0 0 0 0,0-1 0 0 0,0 1 0 0 0,0 0 0 0 0,0 0 0 0 0,0 0 0 0 0,1 0 0 0 0,-1 0 0 0 0,0 0 0 0 0,0 0 0 0 0,0 0 0 0 0,0 0 0 0 0,0 0 0 0 0,0 0 0 0 0,0 0 0 0 0,0 0 0 0 0,0 0 0 0 0,0 0 0 0 0,1 0 0 0 0,-1 0 0 0 0,0 0 0 0 0,0 0 0 0 0,0 0 0 0 0,0 0 0 0 0,0 0 0 0 0,0 0 0 0 0,0 0 0 0 0,0 0 0 0 0,0 1 0 0 0,0-1 0 0 0,1 0 0 0 0,-1 0 0 0 0,0 0 0 0 0,0 0 0 0 0,0 0 0 0 0,0 0 0 0 0,1 0-12 0 0,-1 1 0 0 0,1-1 0 0 0,-1 0 0 0 0,1 1 0 0 0,-1-1 0 0 0,1 0 0 0 0,-1 1 0 0 0,1-1 0 0 0,-1 1 0 0 0,0-1 1 0 0,1 1-1 0 0,-1-1 0 0 0,0 1 0 0 0,1-1 0 0 0,-1 1 0 0 0,0 0 0 0 0,1-1 0 0 0,-1 1 0 0 0,0-1 0 0 0,0 2 0 0 0,6 7-189 0 0,-6-9 200 0 0,0 0 0 0 0,0 0 0 0 0,0 0 0 0 0,0 0 0 0 0,0 0 0 0 0,0 0 0 0 0,0 0 0 0 0,0 0 0 0 0,0-1 0 0 0,0 1 0 0 0,0 0 0 0 0,0 0 0 0 0,0 0 0 0 0,0 0 0 0 0,0 0 0 0 0,0 0-1 0 0,0 0 1 0 0,0 0 0 0 0,0 0 0 0 0,1 0 0 0 0,-1 0 0 0 0,0 0 0 0 0,0 0 0 0 0,0 0 0 0 0,0 0 0 0 0,0-1 0 0 0,0 1 0 0 0,0 0 0 0 0,0 0 0 0 0,0 0 0 0 0,0 0 0 0 0,0 0 0 0 0,0 0 0 0 0,0 0 0 0 0,0 0 0 0 0,0 0 0 0 0,1 0 0 0 0,-1 0 0 0 0,0 0 0 0 0,0 0 0 0 0,0 0 0 0 0,0 0 0 0 0,0 0 0 0 0,0 0 0 0 0,0 0 0 0 0,0 0 0 0 0,0 0 0 0 0,0 0 0 0 0,-1-12 517 0 0,-2 33-4323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16.535"/>
    </inkml:context>
    <inkml:brush xml:id="br0">
      <inkml:brushProperty name="width" value="0.05" units="cm"/>
      <inkml:brushProperty name="height" value="0.05" units="cm"/>
      <inkml:brushProperty name="color" value="#E71224"/>
    </inkml:brush>
  </inkml:definitions>
  <inkml:trace contextRef="#ctx0" brushRef="#br0">0 1 2759 0 0,'0'0'11240'0'0,"3"5"-10780"0"0,-2-2-385 0 0,2 3 121 0 0,0-1-125 0 0,-1-1 0 0 0,0 0 0 0 0,0 0 0 0 0,-1 1 0 0 0,1-1 0 0 0,0 7 0 0 0,-1-7-15 0 0,-1 0-1 0 0,1-1 0 0 0,0 1 1 0 0,3 6-1 0 0,11 27 278 0 0,-14-33-312 0 0,-1-4 32 0 0,1 1 11 0 0,0 0 2 0 0,-1 0-40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17.351"/>
    </inkml:context>
    <inkml:brush xml:id="br0">
      <inkml:brushProperty name="width" value="0.05" units="cm"/>
      <inkml:brushProperty name="height" value="0.05" units="cm"/>
      <inkml:brushProperty name="color" value="#E71224"/>
    </inkml:brush>
  </inkml:definitions>
  <inkml:trace contextRef="#ctx0" brushRef="#br0">0 1 9695 0 0,'0'0'6912'0'0,"5"12"-6445"0"0,7 28 123 0 0,-10-30-374 0 0,1 1 0 0 0,5 12-1 0 0,1 0-95 0 0,-9-22-301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18.097"/>
    </inkml:context>
    <inkml:brush xml:id="br0">
      <inkml:brushProperty name="width" value="0.05" units="cm"/>
      <inkml:brushProperty name="height" value="0.05" units="cm"/>
      <inkml:brushProperty name="color" value="#E71224"/>
    </inkml:brush>
  </inkml:definitions>
  <inkml:trace contextRef="#ctx0" brushRef="#br0">0 3 1839 0 0,'5'-3'7855'0'0,"-4"3"-7617"0"0,4 5 4019 0 0,3 11-2223 0 0,12 36-1109 0 0,-7-23-740 0 0,-3-7-15 0 0,3 10-14 0 0,-13-31-252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19.090"/>
    </inkml:context>
    <inkml:brush xml:id="br0">
      <inkml:brushProperty name="width" value="0.05" units="cm"/>
      <inkml:brushProperty name="height" value="0.05" units="cm"/>
      <inkml:brushProperty name="color" value="#E71224"/>
    </inkml:brush>
  </inkml:definitions>
  <inkml:trace contextRef="#ctx0" brushRef="#br0">0 1 5119 0 0,'0'0'13191'0'0,"6"17"-13199"0"0,13 32 84 0 0,5 11-963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19.788"/>
    </inkml:context>
    <inkml:brush xml:id="br0">
      <inkml:brushProperty name="width" value="0.05" units="cm"/>
      <inkml:brushProperty name="height" value="0.05" units="cm"/>
      <inkml:brushProperty name="color" value="#E71224"/>
    </inkml:brush>
  </inkml:definitions>
  <inkml:trace contextRef="#ctx0" brushRef="#br0">0 1 8719 0 0,'0'0'7896'0'0,"5"11"-6933"0"0,14 38 514 0 0,-13-34-1244 0 0,15 37 50 0 0,-17-37-244 0 0,-4-14-143 0 0,2 1-297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25.265"/>
    </inkml:context>
    <inkml:brush xml:id="br0">
      <inkml:brushProperty name="width" value="0.05" units="cm"/>
      <inkml:brushProperty name="height" value="0.05" units="cm"/>
      <inkml:brushProperty name="color" value="#E71224"/>
    </inkml:brush>
  </inkml:definitions>
  <inkml:trace contextRef="#ctx0" brushRef="#br0">9 14 1839 0 0,'0'0'9547'0'0,"-8"-1"-6352"0"0,9 1-2345 0 0,-1-4-706 0 0,-1 2-108 0 0,5 7 79 0 0,-4-5-107 0 0,0 0 0 0 0,0-1 1 0 0,0 1-1 0 0,0 0 0 0 0,0 0 0 0 0,0 0 0 0 0,0 0 1 0 0,0 0-1 0 0,0 0 0 0 0,0 0 0 0 0,0 0 0 0 0,0 0 1 0 0,0 0-1 0 0,0 0 0 0 0,0 0 0 0 0,0 0 1 0 0,0 0-1 0 0,0-1 0 0 0,0 1 0 0 0,0 0 0 0 0,0 0 1 0 0,0 0-1 0 0,0 0 0 0 0,0 0 0 0 0,0 0 0 0 0,0 0 1 0 0,0 0-1 0 0,0 0 0 0 0,0 0 0 0 0,0 0 1 0 0,0 0-1 0 0,0 0 0 0 0,0 0 0 0 0,0 0 0 0 0,0-1 1 0 0,0 1-1 0 0,0 0 0 0 0,0 0 0 0 0,0 0 0 0 0,0 0 1 0 0,1 0-1 0 0,-1 0 0 0 0,0 0 0 0 0,0 0 0 0 0,0 0 1 0 0,0 0-1 0 0,0 0 0 0 0,0 0 0 0 0,0 0 1 0 0,0 0-1 0 0,0 0 0 0 0,0 0 0 0 0,0 0 0 0 0,0 0 1 0 0,0 0-1 0 0,0 0 0 0 0,1 0 0 0 0,-1 0 0 0 0,0 0 1 0 0,0 0-1 0 0,0 0 0 0 0,0 0 0 0 0,-1-2-46 0 0,1 6 144 0 0,0-4-183 0 0,0-1 8 0 0,-1-9-169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25.666"/>
    </inkml:context>
    <inkml:brush xml:id="br0">
      <inkml:brushProperty name="width" value="0.05" units="cm"/>
      <inkml:brushProperty name="height" value="0.05" units="cm"/>
      <inkml:brushProperty name="color" value="#E71224"/>
    </inkml:brush>
  </inkml:definitions>
  <inkml:trace contextRef="#ctx0" brushRef="#br0">1 1 14111 0 0,'0'0'1083'0'0,"3"2"-640"0"0,-3-2-329 0 0,7 10-235 0 0,-2 0 540 0 0,-1 0 0 0 0,3 14 0 0 0,-4-12-320 0 0,8 18 0 0 0,2-2 201 0 0,-11-23-230 0 0</inkml:trace>
  <inkml:trace contextRef="#ctx0" brushRef="#br0" timeOffset="1">71 157 18399 0 0,'0'0'0'0'0</inkml:trace>
  <inkml:trace contextRef="#ctx0" brushRef="#br0" timeOffset="2">70 139 2935 0 0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26.462"/>
    </inkml:context>
    <inkml:brush xml:id="br0">
      <inkml:brushProperty name="width" value="0.05" units="cm"/>
      <inkml:brushProperty name="height" value="0.05" units="cm"/>
      <inkml:brushProperty name="color" value="#E71224"/>
    </inkml:brush>
  </inkml:definitions>
  <inkml:trace contextRef="#ctx0" brushRef="#br0">1 1 1375 0 0,'0'0'12703'0'0,"8"14"-11434"0"0,34 66 1398 0 0,-35-69-2463 0 0,8 15-2423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6.448"/>
    </inkml:context>
    <inkml:brush xml:id="br0">
      <inkml:brushProperty name="width" value="0.05" units="cm"/>
      <inkml:brushProperty name="height" value="0.05" units="cm"/>
      <inkml:brushProperty name="color" value="#E71224"/>
    </inkml:brush>
  </inkml:definitions>
  <inkml:trace contextRef="#ctx0" brushRef="#br0">15 0 7711 0 0,'0'0'4568'0'0,"1"16"-3754"0"0,-12 80 634 0 0,7-61-1134 0 0,4-33-292 0 0,0-1-184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27.300"/>
    </inkml:context>
    <inkml:brush xml:id="br0">
      <inkml:brushProperty name="width" value="0.05" units="cm"/>
      <inkml:brushProperty name="height" value="0.05" units="cm"/>
      <inkml:brushProperty name="color" value="#E71224"/>
    </inkml:brush>
  </inkml:definitions>
  <inkml:trace contextRef="#ctx0" brushRef="#br0">1 1 2759 0 0,'0'0'10868'0'0,"7"12"-10054"0"0,7 18 543 0 0,-2-4-836 0 0,0 1 1 0 0,11 39-1 0 0,-22-62-237 0 0,0-3-1462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28.304"/>
    </inkml:context>
    <inkml:brush xml:id="br0">
      <inkml:brushProperty name="width" value="0.05" units="cm"/>
      <inkml:brushProperty name="height" value="0.05" units="cm"/>
      <inkml:brushProperty name="color" value="#E71224"/>
    </inkml:brush>
  </inkml:definitions>
  <inkml:trace contextRef="#ctx0" brushRef="#br0">0 0 3423 0 0,'0'0'13456'0'0,"12"14"-12916"0"0,-6-4-516 0 0,1 0 1 0 0,7 17-1 0 0,1 2-181 0 0,-10-16-2932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37.240"/>
    </inkml:context>
    <inkml:brush xml:id="br0">
      <inkml:brushProperty name="width" value="0.05" units="cm"/>
      <inkml:brushProperty name="height" value="0.05" units="cm"/>
      <inkml:brushProperty name="color" value="#E71224"/>
    </inkml:brush>
  </inkml:definitions>
  <inkml:trace contextRef="#ctx0" brushRef="#br0">1 1 1839 0 0,'3'-1'18200'0'0,"23"42"-18863"0"0,1 0 1586 0 0,-25-38-1120 0 0,4 3 1096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37.885"/>
    </inkml:context>
    <inkml:brush xml:id="br0">
      <inkml:brushProperty name="width" value="0.05" units="cm"/>
      <inkml:brushProperty name="height" value="0.05" units="cm"/>
      <inkml:brushProperty name="color" value="#E71224"/>
    </inkml:brush>
  </inkml:definitions>
  <inkml:trace contextRef="#ctx0" brushRef="#br0">1 1 11287 0 0,'11'5'481'0'0,"-10"-4"-415"0"0,1 0 245 0 0,-3-2-35 0 0,0-3 3302 0 0,1 4-3563 0 0,1 0 0 0 0,-1 0 0 0 0,1 1 0 0 0,-1-1 0 0 0,0 0-1 0 0,1 0 1 0 0,-1 0 0 0 0,0 0 0 0 0,1 1 0 0 0,-1-1 0 0 0,0 0 0 0 0,0 0 0 0 0,1 1-1 0 0,-1-1 1 0 0,0 0 0 0 0,1 0 0 0 0,-1 1 0 0 0,0-1 0 0 0,0 0 0 0 0,0 1-1 0 0,1-1 1 0 0,-1 0 0 0 0,0 1 0 0 0,0-1 0 0 0,0 1 0 0 0,0-1 0 0 0,0 1-1 0 0,2 10 663 0 0,-2-10-506 0 0,1 10 396 0 0,1 0 0 0 0,0 0-1 0 0,0 0 1 0 0,1 0 0 0 0,6 12-1 0 0,-9-21-633 0 0,5 5-272 0 0,-3-4 295 0 0,-1-1-182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38.595"/>
    </inkml:context>
    <inkml:brush xml:id="br0">
      <inkml:brushProperty name="width" value="0.05" units="cm"/>
      <inkml:brushProperty name="height" value="0.05" units="cm"/>
      <inkml:brushProperty name="color" value="#E71224"/>
    </inkml:brush>
  </inkml:definitions>
  <inkml:trace contextRef="#ctx0" brushRef="#br0">1 1 2303 0 0,'0'0'14575'0'0,"10"13"-12854"0"0,22 33 213 0 0,-18-30-1772 0 0,-14-15-579 0 0,3 2 780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39.238"/>
    </inkml:context>
    <inkml:brush xml:id="br0">
      <inkml:brushProperty name="width" value="0.05" units="cm"/>
      <inkml:brushProperty name="height" value="0.05" units="cm"/>
      <inkml:brushProperty name="color" value="#E71224"/>
    </inkml:brush>
  </inkml:definitions>
  <inkml:trace contextRef="#ctx0" brushRef="#br0">1 0 2303 0 0,'0'0'16768'0'0,"14"8"-15728"0"0,-1 4-596 0 0,0 1-1 0 0,16 19 1 0 0,-19-20-393 0 0,-7-10-58 0 0,2 4-728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40.060"/>
    </inkml:context>
    <inkml:brush xml:id="br0">
      <inkml:brushProperty name="width" value="0.05" units="cm"/>
      <inkml:brushProperty name="height" value="0.05" units="cm"/>
      <inkml:brushProperty name="color" value="#E71224"/>
    </inkml:brush>
  </inkml:definitions>
  <inkml:trace contextRef="#ctx0" brushRef="#br0">1 1 2759 0 0,'0'0'13962'0'0,"13"7"-12196"0"0,-2 0-1031 0 0,-1 0 0 0 0,-1 1 0 0 0,15 16 1 0 0,-16-16-477 0 0,-7-8-120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40.799"/>
    </inkml:context>
    <inkml:brush xml:id="br0">
      <inkml:brushProperty name="width" value="0.05" units="cm"/>
      <inkml:brushProperty name="height" value="0.05" units="cm"/>
      <inkml:brushProperty name="color" value="#E71224"/>
    </inkml:brush>
  </inkml:definitions>
  <inkml:trace contextRef="#ctx0" brushRef="#br0">0 0 2303 0 0,'9'1'11401'0'0,"-4"0"-10076"0"0,6 1-181 0 0,-1 1 1 0 0,20 7-1 0 0,-22-7-961 0 0,26 17 658 0 0,-20-9-351 0 0,-1-1-1909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41.399"/>
    </inkml:context>
    <inkml:brush xml:id="br0">
      <inkml:brushProperty name="width" value="0.05" units="cm"/>
      <inkml:brushProperty name="height" value="0.05" units="cm"/>
      <inkml:brushProperty name="color" value="#E71224"/>
    </inkml:brush>
  </inkml:definitions>
  <inkml:trace contextRef="#ctx0" brushRef="#br0">1 6 3223 0 0,'0'0'10886'0'0,"17"-4"-6586"0"0,-8 3-3633 0 0,-1 0 1 0 0,0 1-1 0 0,0 1 1 0 0,1-1 0 0 0,-1 1-1 0 0,14 4 1 0 0,4-1-2303 0 0,0-1-4826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1:42.001"/>
    </inkml:context>
    <inkml:brush xml:id="br0">
      <inkml:brushProperty name="width" value="0.05" units="cm"/>
      <inkml:brushProperty name="height" value="0.05" units="cm"/>
      <inkml:brushProperty name="color" value="#E71224"/>
    </inkml:brush>
  </inkml:definitions>
  <inkml:trace contextRef="#ctx0" brushRef="#br0">0 3 4607 0 0,'0'0'10832'0'0,"12"-2"-8784"0"0,48 6-626 0 0,-54-4-1410 0 0,-1 1 0 0 0,1 1 0 0 0,7 1 0 0 0,-2 1-724 0 0,-7-4-134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7.360"/>
    </inkml:context>
    <inkml:brush xml:id="br0">
      <inkml:brushProperty name="width" value="0.05" units="cm"/>
      <inkml:brushProperty name="height" value="0.05" units="cm"/>
      <inkml:brushProperty name="color" value="#E71224"/>
    </inkml:brush>
  </inkml:definitions>
  <inkml:trace contextRef="#ctx0" brushRef="#br0">1 1 2303 0 0,'0'0'1784'0'0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2:19.480"/>
    </inkml:context>
    <inkml:brush xml:id="br0">
      <inkml:brushProperty name="width" value="0.05" units="cm"/>
      <inkml:brushProperty name="height" value="0.05" units="cm"/>
      <inkml:brushProperty name="color" value="#E71224"/>
    </inkml:brush>
  </inkml:definitions>
  <inkml:trace contextRef="#ctx0" brushRef="#br0">0 31 7999 0 0,'0'0'9720'0'0,"14"-1"-9174"0"0,36-14 438 0 0,-49 15-762 0 0,16-4 178 0 0,-13 5-329 0 0,22-5 253 0 0,-20 3-281 0 0,2-2-30 0 0,6 2-16 0 0,-7 1 3 0 0,-5 1 9 0 0,12-2 53 0 0,-11 1-48 0 0,-3-1 99 0 0,22 0-799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2:20.255"/>
    </inkml:context>
    <inkml:brush xml:id="br0">
      <inkml:brushProperty name="width" value="0.05" units="cm"/>
      <inkml:brushProperty name="height" value="0.05" units="cm"/>
      <inkml:brushProperty name="color" value="#E71224"/>
    </inkml:brush>
  </inkml:definitions>
  <inkml:trace contextRef="#ctx0" brushRef="#br0">1 17 6879 0 0,'0'0'14972'0'0,"15"-2"-14725"0"0,-9 2-195 0 0,0-1 1 0 0,0 1-1 0 0,-1-1 1 0 0,8-3-1 0 0,21-3 484 0 0,-33 6-386 0 0,0 1-96 0 0,0 0-197 0 0,1 0 0 0 0,-1 0-1 0 0,0-1 1 0 0,1 1-1 0 0,-1 0 1 0 0,0 0-1 0 0,0 1 1 0 0,1-1-1 0 0,-1 0 1 0 0,0 0-1 0 0,1 1 1 0 0,-1-1-1 0 0,0 0 1 0 0,0 1 0 0 0,0-1-1 0 0,3 2 1 0 0,0 1-1254 0 0,2-1-93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2:20.889"/>
    </inkml:context>
    <inkml:brush xml:id="br0">
      <inkml:brushProperty name="width" value="0.05" units="cm"/>
      <inkml:brushProperty name="height" value="0.05" units="cm"/>
      <inkml:brushProperty name="color" value="#E71224"/>
    </inkml:brush>
  </inkml:definitions>
  <inkml:trace contextRef="#ctx0" brushRef="#br0">4 25 5527 0 0,'-4'-3'16726'0'0,"30"-1"-16637"0"0,-23 4-57 0 0,0-1 0 0 0,0 1 0 0 0,0-1 1 0 0,0 1-1 0 0,0-1 0 0 0,-1 0 0 0 0,5-2 0 0 0,-1 1 99 0 0,0 0 0 0 0,0 0-1 0 0,7 0 1 0 0,-5 1-54 0 0,-6 0-6 0 0,4 1-499 0 0,0 0 1 0 0,1 0-1 0 0,-1 1 1 0 0,10 1-1 0 0,-8 0-1998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2:21.519"/>
    </inkml:context>
    <inkml:brush xml:id="br0">
      <inkml:brushProperty name="width" value="0.05" units="cm"/>
      <inkml:brushProperty name="height" value="0.05" units="cm"/>
      <inkml:brushProperty name="color" value="#E71224"/>
    </inkml:brush>
  </inkml:definitions>
  <inkml:trace contextRef="#ctx0" brushRef="#br0">1 9 2303 0 0,'0'0'19800'0'0,"8"-2"-19720"0"0,6-1-43 0 0,0 1 0 0 0,1 1 0 0 0,0 0 0 0 0,15 2 0 0 0,-8-1-22 0 0,-16 0-15 0 0,-1 1 11 0 0,-3-1 21 0 0,3 1-128 0 0,1 2-211 0 0,-3-1-1459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2:22.099"/>
    </inkml:context>
    <inkml:brush xml:id="br0">
      <inkml:brushProperty name="width" value="0.05" units="cm"/>
      <inkml:brushProperty name="height" value="0.05" units="cm"/>
      <inkml:brushProperty name="color" value="#E71224"/>
    </inkml:brush>
  </inkml:definitions>
  <inkml:trace contextRef="#ctx0" brushRef="#br0">1 18 4607 0 0,'0'0'15040'0'0,"7"-1"-14864"0"0,14-5-176 0 0,-1 2 14 0 0,-19 4 178 0 0,12-6-6190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7.875"/>
    </inkml:context>
    <inkml:brush xml:id="br0">
      <inkml:brushProperty name="width" value="0.05" units="cm"/>
      <inkml:brushProperty name="height" value="0.05" units="cm"/>
      <inkml:brushProperty name="color" value="#E71224"/>
    </inkml:brush>
  </inkml:definitions>
  <inkml:trace contextRef="#ctx0" brushRef="#br0">32 0 7599 0 0,'0'0'1972'0'0,"-2"11"-461"0"0,0 7-1164 0 0,-1 2 191 0 0,0 0 1 0 0,-1 0 0 0 0,-11 31-1 0 0,15-50-194 0 0,-1 0-290 0 0,1 1-65 0 0,0-1-93 0 0,-1 3-1907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8.826"/>
    </inkml:context>
    <inkml:brush xml:id="br0">
      <inkml:brushProperty name="width" value="0.05" units="cm"/>
      <inkml:brushProperty name="height" value="0.05" units="cm"/>
      <inkml:brushProperty name="color" value="#E71224"/>
    </inkml:brush>
  </inkml:definitions>
  <inkml:trace contextRef="#ctx0" brushRef="#br0">46 1 3223 0 0,'0'0'8238'0'0,"-5"17"-7892"0"0,-23 38 2318 0 0,16-27-1366 0 0,12-27-1417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0.564"/>
    </inkml:context>
    <inkml:brush xml:id="br0">
      <inkml:brushProperty name="width" value="0.05" units="cm"/>
      <inkml:brushProperty name="height" value="0.05" units="cm"/>
      <inkml:brushProperty name="color" value="#E71224"/>
    </inkml:brush>
  </inkml:definitions>
  <inkml:trace contextRef="#ctx0" brushRef="#br0">73 0 2759 0 0,'0'0'8712'0'0,"-10"14"-8192"0"0,3-4-200 0 0,0 0-1 0 0,-6 16 1 0 0,-7 9 56 0 0,5-7 40 0 0,15-28-492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1.494"/>
    </inkml:context>
    <inkml:brush xml:id="br0">
      <inkml:brushProperty name="width" value="0.05" units="cm"/>
      <inkml:brushProperty name="height" value="0.05" units="cm"/>
      <inkml:brushProperty name="color" value="#E71224"/>
    </inkml:brush>
  </inkml:definitions>
  <inkml:trace contextRef="#ctx0" brushRef="#br0">34 1 7079 0 0,'0'0'2042'0'0,"-7"14"-1100"0"0,4-6-676 0 0,1 0 1 0 0,-3 13-1 0 0,0 4 449 0 0,-2 14 235 0 0,2-5-595 0 0,5-33-260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2.738"/>
    </inkml:context>
    <inkml:brush xml:id="br0">
      <inkml:brushProperty name="width" value="0.05" units="cm"/>
      <inkml:brushProperty name="height" value="0.05" units="cm"/>
      <inkml:brushProperty name="color" value="#E71224"/>
    </inkml:brush>
  </inkml:definitions>
  <inkml:trace contextRef="#ctx0" brushRef="#br0">28 0 4143 0 0,'0'0'4050'0'0,"-1"15"-2053"0"0,-23 102-1001 0 0,23-116-953 0 0,-1 5-315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6.340"/>
    </inkml:context>
    <inkml:brush xml:id="br0">
      <inkml:brushProperty name="width" value="0.05" units="cm"/>
      <inkml:brushProperty name="height" value="0.05" units="cm"/>
      <inkml:brushProperty name="color" value="#E71224"/>
    </inkml:brush>
  </inkml:definitions>
  <inkml:trace contextRef="#ctx0" brushRef="#br0">0 44 2759 0 0,'0'0'13448'0'0,"18"-3"-11976"0"0,-11 0-1063 0 0,0 0 0 0 0,12-7 0 0 0,-4 2 44 0 0,-15 8-341 0 0,13-5 551 0 0,-9 3-882 0 0,-1 1 1 0 0,0-1-1 0 0,0 1 1 0 0,1 0-1 0 0,-1 0 1 0 0,6-1-1 0 0,-8 2-292 0 0,4-1-959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3.774"/>
    </inkml:context>
    <inkml:brush xml:id="br0">
      <inkml:brushProperty name="width" value="0.05" units="cm"/>
      <inkml:brushProperty name="height" value="0.05" units="cm"/>
      <inkml:brushProperty name="color" value="#E71224"/>
    </inkml:brush>
  </inkml:definitions>
  <inkml:trace contextRef="#ctx0" brushRef="#br0">1 47 2303 0 0,'0'0'102'0'0,"11"-15"6895"0"0,-3 6-5769 0 0,-6 6-968 0 0,1-1 0 0 0,0 1-1 0 0,0 0 1 0 0,0 0 0 0 0,6-3 2710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5.026"/>
    </inkml:context>
    <inkml:brush xml:id="br0">
      <inkml:brushProperty name="width" value="0.05" units="cm"/>
      <inkml:brushProperty name="height" value="0.05" units="cm"/>
      <inkml:brushProperty name="color" value="#E71224"/>
    </inkml:brush>
  </inkml:definitions>
  <inkml:trace contextRef="#ctx0" brushRef="#br0">0 79 1839 0 0,'0'0'9791'0'0,"10"-10"-9194"0"0,13-18-22 0 0,-21 24-498 0 0,1 0 1 0 0,0 0-1 0 0,0 1 1 0 0,0 0 0 0 0,6-5-1 0 0,1-7 765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5.958"/>
    </inkml:context>
    <inkml:brush xml:id="br0">
      <inkml:brushProperty name="width" value="0.05" units="cm"/>
      <inkml:brushProperty name="height" value="0.05" units="cm"/>
      <inkml:brushProperty name="color" value="#E71224"/>
    </inkml:brush>
  </inkml:definitions>
  <inkml:trace contextRef="#ctx0" brushRef="#br0">1 93 3223 0 0,'0'0'9168'0'0,"4"-9"-8946"0"0,-1 1-178 0 0,0 1 0 0 0,7-11 1 0 0,1-3-48 0 0,-4 8 179 0 0,-7 11-163 0 0,10-12 1936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6.929"/>
    </inkml:context>
    <inkml:brush xml:id="br0">
      <inkml:brushProperty name="width" value="0.05" units="cm"/>
      <inkml:brushProperty name="height" value="0.05" units="cm"/>
      <inkml:brushProperty name="color" value="#E71224"/>
    </inkml:brush>
  </inkml:definitions>
  <inkml:trace contextRef="#ctx0" brushRef="#br0">1 114 2303 0 0,'0'0'12728'0'0,"8"-16"-12408"0"0,1 5-226 0 0,11-19 0 0 0,5-6 84 0 0,-14 18 730 0 0,-10 17-540 0 0,0-1-658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7.823"/>
    </inkml:context>
    <inkml:brush xml:id="br0">
      <inkml:brushProperty name="width" value="0.05" units="cm"/>
      <inkml:brushProperty name="height" value="0.05" units="cm"/>
      <inkml:brushProperty name="color" value="#E71224"/>
    </inkml:brush>
  </inkml:definitions>
  <inkml:trace contextRef="#ctx0" brushRef="#br0">1 71 5527 0 0,'0'0'4972'0'0,"9"-6"-4530"0"0,94-52 190 0 0,-96 55-603 0 0,1 0 2862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08.811"/>
    </inkml:context>
    <inkml:brush xml:id="br0">
      <inkml:brushProperty name="width" value="0.05" units="cm"/>
      <inkml:brushProperty name="height" value="0.05" units="cm"/>
      <inkml:brushProperty name="color" value="#E71224"/>
    </inkml:brush>
  </inkml:definitions>
  <inkml:trace contextRef="#ctx0" brushRef="#br0">1 104 3679 0 0,'0'0'8206'0'0,"5"-12"-6821"0"0,5-17-350 0 0,13-25-5 0 0,-23 53-614 0 0,3-6-3382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10.549"/>
    </inkml:context>
    <inkml:brush xml:id="br0">
      <inkml:brushProperty name="width" value="0.05" units="cm"/>
      <inkml:brushProperty name="height" value="0.05" units="cm"/>
      <inkml:brushProperty name="color" value="#E71224"/>
    </inkml:brush>
  </inkml:definitions>
  <inkml:trace contextRef="#ctx0" brushRef="#br0">0 84 1375 0 0,'0'0'11871'0'0,"9"-11"-11254"0"0,-1 1-255 0 0,0 1-1 0 0,1 0 1 0 0,14-12-1 0 0,2-3-4107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11.268"/>
    </inkml:context>
    <inkml:brush xml:id="br0">
      <inkml:brushProperty name="width" value="0.05" units="cm"/>
      <inkml:brushProperty name="height" value="0.05" units="cm"/>
      <inkml:brushProperty name="color" value="#E71224"/>
    </inkml:brush>
  </inkml:definitions>
  <inkml:trace contextRef="#ctx0" brushRef="#br0">1 101 2759 0 0,'0'0'7624'0'0,"3"-20"-6650"0"0,19-51-716 0 0,-17 61-127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12.430"/>
    </inkml:context>
    <inkml:brush xml:id="br0">
      <inkml:brushProperty name="width" value="0.05" units="cm"/>
      <inkml:brushProperty name="height" value="0.05" units="cm"/>
      <inkml:brushProperty name="color" value="#E71224"/>
    </inkml:brush>
  </inkml:definitions>
  <inkml:trace contextRef="#ctx0" brushRef="#br0">1 131 6047 0 0,'0'0'5095'0'0,"11"-15"-3630"0"0,-5 5-1113 0 0,0 0 0 0 0,-1-1 0 0 0,-1 1 0 0 0,5-16 0 0 0,6-14-226 0 0,-10 31-596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44.211"/>
    </inkml:context>
    <inkml:brush xml:id="br0">
      <inkml:brushProperty name="width" value="0.05" units="cm"/>
      <inkml:brushProperty name="height" value="0.05" units="cm"/>
      <inkml:brushProperty name="color" value="#E71224"/>
    </inkml:brush>
  </inkml:definitions>
  <inkml:trace contextRef="#ctx0" brushRef="#br0">53 1 1839 0 0,'0'0'10806'0'0,"-9"15"-9850"0"0,7-9-648 0 0,-1 0 1 0 0,0 0-1 0 0,-6 9 1 0 0,-11 17 331 0 0,18-29-578 0 0,2-2 14 0 0,-2 1-4 0 0,1 0 2 0 0,0 0-70 0 0,0-1-89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6.981"/>
    </inkml:context>
    <inkml:brush xml:id="br0">
      <inkml:brushProperty name="width" value="0.05" units="cm"/>
      <inkml:brushProperty name="height" value="0.05" units="cm"/>
      <inkml:brushProperty name="color" value="#E71224"/>
    </inkml:brush>
  </inkml:definitions>
  <inkml:trace contextRef="#ctx0" brushRef="#br0">0 79 4143 0 0,'0'0'13343'0'0,"13"-4"-12586"0"0,-4-3-587 0 0,-1 0 0 0 0,0 0 0 0 0,-1-1 0 0 0,1 0 0 0 0,6-11 0 0 0,-14 19-47 0 0,10-16 304 0 0,-5 13-1985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49.842"/>
    </inkml:context>
    <inkml:brush xml:id="br0">
      <inkml:brushProperty name="width" value="0.05" units="cm"/>
      <inkml:brushProperty name="height" value="0.05" units="cm"/>
      <inkml:brushProperty name="color" value="#E71224"/>
    </inkml:brush>
  </inkml:definitions>
  <inkml:trace contextRef="#ctx0" brushRef="#br0">0 0 1375 0 0,'0'0'15215'0'0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0.372"/>
    </inkml:context>
    <inkml:brush xml:id="br0">
      <inkml:brushProperty name="width" value="0.05" units="cm"/>
      <inkml:brushProperty name="height" value="0.05" units="cm"/>
      <inkml:brushProperty name="color" value="#E71224"/>
    </inkml:brush>
  </inkml:definitions>
  <inkml:trace contextRef="#ctx0" brushRef="#br0">2 169 2303 0 0,'0'0'14584'0'0,"-2"-10"-14317"0"0,2 8-257 0 0,0 0 0 0 0,0 0 0 0 0,0 0 0 0 0,1 0 0 0 0,-1 0 0 0 0,0 0 0 0 0,1 0-1 0 0,-1 0 1 0 0,1 1 0 0 0,0-1 0 0 0,1-2 0 0 0,0-3-12 0 0,6-18 59 0 0,-4 9-3 0 0,1 1 0 0 0,12-27 0 0 0,-15 38-17 0 0,0 2-33 0 0,0-1-1 0 0,0 0 1 0 0,-1 0 0 0 0,1 0 0 0 0,-1 0 0 0 0,1-4 0 0 0,-1 6 388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1.298"/>
    </inkml:context>
    <inkml:brush xml:id="br0">
      <inkml:brushProperty name="width" value="0.05" units="cm"/>
      <inkml:brushProperty name="height" value="0.05" units="cm"/>
      <inkml:brushProperty name="color" value="#E71224"/>
    </inkml:brush>
  </inkml:definitions>
  <inkml:trace contextRef="#ctx0" brushRef="#br0">0 146 7079 0 0,'0'0'7884'0'0,"2"-15"-7138"0"0,25-113 2555 0 0,-27 126-4936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2.096"/>
    </inkml:context>
    <inkml:brush xml:id="br0">
      <inkml:brushProperty name="width" value="0.05" units="cm"/>
      <inkml:brushProperty name="height" value="0.05" units="cm"/>
      <inkml:brushProperty name="color" value="#E71224"/>
    </inkml:brush>
  </inkml:definitions>
  <inkml:trace contextRef="#ctx0" brushRef="#br0">0 108 3223 0 0,'0'0'11750'0'0,"3"-13"-11109"0"0,2-1-511 0 0,1 0 1 0 0,0 0-1 0 0,15-22 0 0 0,-16 25 738 0 0,-4 10-965 0 0,0-3-2098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2.820"/>
    </inkml:context>
    <inkml:brush xml:id="br0">
      <inkml:brushProperty name="width" value="0.05" units="cm"/>
      <inkml:brushProperty name="height" value="0.05" units="cm"/>
      <inkml:brushProperty name="color" value="#E71224"/>
    </inkml:brush>
  </inkml:definitions>
  <inkml:trace contextRef="#ctx0" brushRef="#br0">1 121 6415 0 0,'0'0'7303'0'0,"5"-13"-5238"0"0,0 0-1738 0 0,1 1 0 0 0,0 0-1 0 0,0 1 1 0 0,2-1 0 0 0,12-14-1 0 0,-9 13 469 0 0,-4 6-2463 0 0,-5 5 325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3.521"/>
    </inkml:context>
    <inkml:brush xml:id="br0">
      <inkml:brushProperty name="width" value="0.05" units="cm"/>
      <inkml:brushProperty name="height" value="0.05" units="cm"/>
      <inkml:brushProperty name="color" value="#E71224"/>
    </inkml:brush>
  </inkml:definitions>
  <inkml:trace contextRef="#ctx0" brushRef="#br0">0 144 2303 0 0,'0'-4'9150'0'0,"1"-6"-8182"0"0,-1 0-507 0 0,2 0 0 0 0,0 0 1 0 0,0 1-1 0 0,0-1 0 0 0,8-17 1 0 0,1-3-330 0 0,-4 11 773 0 0,-7 18-1005 0 0,2-2-1028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4.233"/>
    </inkml:context>
    <inkml:brush xml:id="br0">
      <inkml:brushProperty name="width" value="0.05" units="cm"/>
      <inkml:brushProperty name="height" value="0.05" units="cm"/>
      <inkml:brushProperty name="color" value="#E71224"/>
    </inkml:brush>
  </inkml:definitions>
  <inkml:trace contextRef="#ctx0" brushRef="#br0">0 58 3223 0 0,'0'0'9760'0'0,"7"-10"-8016"0"0,-3 5-1430 0 0,0 0 0 0 0,0 1 0 0 0,1-1 0 0 0,-1 1 0 0 0,1 0-1 0 0,6-4 1 0 0,-2 2-15 0 0,-9 6-136 0 0,1-1-187 0 0,0 0 0 0 0,0 0 0 0 0,0 1 0 0 0,1-1 1 0 0,-1 1-1 0 0,0-1 0 0 0,0 1 0 0 0,0-1 0 0 0,1 1 0 0 0,1-1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5.025"/>
    </inkml:context>
    <inkml:brush xml:id="br0">
      <inkml:brushProperty name="width" value="0.05" units="cm"/>
      <inkml:brushProperty name="height" value="0.05" units="cm"/>
      <inkml:brushProperty name="color" value="#E71224"/>
    </inkml:brush>
  </inkml:definitions>
  <inkml:trace contextRef="#ctx0" brushRef="#br0">1 28 6735 0 0,'0'0'8023'0'0,"14"-8"-7724"0"0,0 2 56 0 0,-9 4-247 0 0,-1 0-1 0 0,1 1 1 0 0,0-1-1 0 0,6 0 1 0 0,13-1 1137 0 0,-20 1-1913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6.564"/>
    </inkml:context>
    <inkml:brush xml:id="br0">
      <inkml:brushProperty name="width" value="0.05" units="cm"/>
      <inkml:brushProperty name="height" value="0.05" units="cm"/>
      <inkml:brushProperty name="color" value="#E71224"/>
    </inkml:brush>
  </inkml:definitions>
  <inkml:trace contextRef="#ctx0" brushRef="#br0">8 11 1983 0 0,'-7'-10'18536'0'0,"10"10"-18366"0"0,1 1-1 0 0,-1 1 0 0 0,0-1 1 0 0,0 0-1 0 0,5 3 0 0 0,-7-3-9 0 0,3 0 54 0 0,-1 1-216 0 0,10 0-1115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7.193"/>
    </inkml:context>
    <inkml:brush xml:id="br0">
      <inkml:brushProperty name="width" value="0.05" units="cm"/>
      <inkml:brushProperty name="height" value="0.05" units="cm"/>
      <inkml:brushProperty name="color" value="#E71224"/>
    </inkml:brush>
  </inkml:definitions>
  <inkml:trace contextRef="#ctx0" brushRef="#br0">0 1 6215 0 0,'0'0'11367'0'0,"6"9"-10544"0"0,-3-4-497 0 0,0 1 0 0 0,-1-1 1 0 0,0 1-1 0 0,3 8 1 0 0,4 12 454 0 0,-9-25-728 0 0,0 0 1 0 0,1 1-60 0 0,-1-2-140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7.563"/>
    </inkml:context>
    <inkml:brush xml:id="br0">
      <inkml:brushProperty name="width" value="0.05" units="cm"/>
      <inkml:brushProperty name="height" value="0.05" units="cm"/>
      <inkml:brushProperty name="color" value="#E71224"/>
    </inkml:brush>
  </inkml:definitions>
  <inkml:trace contextRef="#ctx0" brushRef="#br0">0 112 2303 0 0,'0'0'12186'0'0,"7"-15"-11125"0"0,2 2-487 0 0,0 0 0 0 0,0 1-1 0 0,17-17 1 0 0,-12 14-348 0 0,0 1-135 0 0,-14 14 64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7.813"/>
    </inkml:context>
    <inkml:brush xml:id="br0">
      <inkml:brushProperty name="width" value="0.05" units="cm"/>
      <inkml:brushProperty name="height" value="0.05" units="cm"/>
      <inkml:brushProperty name="color" value="#E71224"/>
    </inkml:brush>
  </inkml:definitions>
  <inkml:trace contextRef="#ctx0" brushRef="#br0">0 1 8983 0 0,'0'0'10239'0'0,"5"14"-9199"0"0,-3-5-773 0 0,0 0 1 0 0,-1 0-1 0 0,0 0 0 0 0,-1 18 1 0 0,0-15 40 0 0,0 0 1 0 0,3 19-1 0 0,-2-31-393 0 0,0 3-613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8.736"/>
    </inkml:context>
    <inkml:brush xml:id="br0">
      <inkml:brushProperty name="width" value="0.05" units="cm"/>
      <inkml:brushProperty name="height" value="0.05" units="cm"/>
      <inkml:brushProperty name="color" value="#E71224"/>
    </inkml:brush>
  </inkml:definitions>
  <inkml:trace contextRef="#ctx0" brushRef="#br0">4 0 4607 0 0,'0'0'7318'0'0,"-3"17"-3661"0"0,3-3-3252 0 0,0 1 0 0 0,1-1 0 0 0,1 0 0 0 0,0 0 1 0 0,0 0-1 0 0,8 21 0 0 0,5 24-34 0 0,-14-56-361 0 0,0 1-20 0 0,-1-3-81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8:59.539"/>
    </inkml:context>
    <inkml:brush xml:id="br0">
      <inkml:brushProperty name="width" value="0.05" units="cm"/>
      <inkml:brushProperty name="height" value="0.05" units="cm"/>
      <inkml:brushProperty name="color" value="#E71224"/>
    </inkml:brush>
  </inkml:definitions>
  <inkml:trace contextRef="#ctx0" brushRef="#br0">1 1 10223 0 0,'0'0'4882'0'0,"-1"13"-2585"0"0,2-1-2092 0 0,1 0-1 0 0,0-1 1 0 0,0 1 0 0 0,1-1-1 0 0,5 12 1 0 0,3 15 284 0 0,-7-24-211 0 0,5 23 455 0 0,-9-36-860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0.406"/>
    </inkml:context>
    <inkml:brush xml:id="br0">
      <inkml:brushProperty name="width" value="0.05" units="cm"/>
      <inkml:brushProperty name="height" value="0.05" units="cm"/>
      <inkml:brushProperty name="color" value="#E71224"/>
    </inkml:brush>
  </inkml:definitions>
  <inkml:trace contextRef="#ctx0" brushRef="#br0">1 1 1839 0 0,'0'0'399'0'0,"2"13"7525"0"0,11 39-3831 0 0,-8-35-3221 0 0,4 25 0 0 0,1 6-174 0 0,-8-40-2360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1.380"/>
    </inkml:context>
    <inkml:brush xml:id="br0">
      <inkml:brushProperty name="width" value="0.05" units="cm"/>
      <inkml:brushProperty name="height" value="0.05" units="cm"/>
      <inkml:brushProperty name="color" value="#E71224"/>
    </inkml:brush>
  </inkml:definitions>
  <inkml:trace contextRef="#ctx0" brushRef="#br0">0 1 5527 0 0,'0'0'5304'0'0,"3"13"-2553"0"0,11 59 170 0 0,-13-63-2705 0 0,-1-7-211 0 0,0 1-1 0 0,0 0 0 0 0,1-1 0 0 0,-1 1 0 0 0,1 0 0 0 0,0-1 0 0 0,0 1 0 0 0,1 2 1 0 0,-2-4-121 0 0,1 2-1202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2.289"/>
    </inkml:context>
    <inkml:brush xml:id="br0">
      <inkml:brushProperty name="width" value="0.05" units="cm"/>
      <inkml:brushProperty name="height" value="0.05" units="cm"/>
      <inkml:brushProperty name="color" value="#E71224"/>
    </inkml:brush>
  </inkml:definitions>
  <inkml:trace contextRef="#ctx0" brushRef="#br0">0 0 4143 0 0,'0'0'12215'0'0,"5"17"-10574"0"0,-3 2-1079 0 0,2-1 0 0 0,1 1 0 0 0,13 35 0 0 0,-17-52-684 0 0,-1-1-190 0 0,3 1-808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3.941"/>
    </inkml:context>
    <inkml:brush xml:id="br0">
      <inkml:brushProperty name="width" value="0.05" units="cm"/>
      <inkml:brushProperty name="height" value="0.05" units="cm"/>
      <inkml:brushProperty name="color" value="#E71224"/>
    </inkml:brush>
  </inkml:definitions>
  <inkml:trace contextRef="#ctx0" brushRef="#br0">0 0 10135 0 0,'0'0'5580'0'0,"2"9"-3892"0"0,4 26-596 0 0,-4-22-687 0 0,0 0 0 0 0,1 0-1 0 0,1-1 1 0 0,0 1 0 0 0,10 20-1 0 0,-14-32-500 0 0,5 4-3589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4.675"/>
    </inkml:context>
    <inkml:brush xml:id="br0">
      <inkml:brushProperty name="width" value="0.05" units="cm"/>
      <inkml:brushProperty name="height" value="0.05" units="cm"/>
      <inkml:brushProperty name="color" value="#E71224"/>
    </inkml:brush>
  </inkml:definitions>
  <inkml:trace contextRef="#ctx0" brushRef="#br0">1 1 2759 0 0,'0'0'16718'0'0,"3"12"-15622"0"0,0 3-698 0 0,1 29 0 0 0,-3-29-234 0 0,1 1 1 0 0,6 29 0 0 0,-8-43-265 0 0,1-1-1 0 0,-1 1 1 0 0,1-1 0 0 0,-1 1-1 0 0,1-1 1 0 0,0 1 0 0 0,0-1-1 0 0,0 1 1 0 0,2 1 0 0 0,0 2-1561 0 0,0-1-11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5.555"/>
    </inkml:context>
    <inkml:brush xml:id="br0">
      <inkml:brushProperty name="width" value="0.05" units="cm"/>
      <inkml:brushProperty name="height" value="0.05" units="cm"/>
      <inkml:brushProperty name="color" value="#E71224"/>
    </inkml:brush>
  </inkml:definitions>
  <inkml:trace contextRef="#ctx0" brushRef="#br0">1 1 5063 0 0,'0'0'9774'0'0,"1"14"-8460"0"0,28 154 2153 0 0,-29-167-3599 0 0,1 4-1564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6.332"/>
    </inkml:context>
    <inkml:brush xml:id="br0">
      <inkml:brushProperty name="width" value="0.05" units="cm"/>
      <inkml:brushProperty name="height" value="0.05" units="cm"/>
      <inkml:brushProperty name="color" value="#E71224"/>
    </inkml:brush>
  </inkml:definitions>
  <inkml:trace contextRef="#ctx0" brushRef="#br0">0 0 3223 0 0,'0'0'16904'0'0,"3"15"-15448"0"0,7 83-173 0 0,-3-85-3939 0 0,-5-14 1349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8.122"/>
    </inkml:context>
    <inkml:brush xml:id="br0">
      <inkml:brushProperty name="width" value="0.05" units="cm"/>
      <inkml:brushProperty name="height" value="0.05" units="cm"/>
      <inkml:brushProperty name="color" value="#E71224"/>
    </inkml:brush>
  </inkml:definitions>
  <inkml:trace contextRef="#ctx0" brushRef="#br0">0 107 2759 0 0,'0'0'11999'0'0,"10"-14"-10234"0"0,0 1-950 0 0,0-2 0 0 0,-1 1 0 0 0,11-25 0 0 0,-19 37-632 0 0,2-3 72 0 0,-3 0-3698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8.446"/>
    </inkml:context>
    <inkml:brush xml:id="br0">
      <inkml:brushProperty name="width" value="0.05" units="cm"/>
      <inkml:brushProperty name="height" value="0.05" units="cm"/>
      <inkml:brushProperty name="color" value="#E71224"/>
    </inkml:brush>
  </inkml:definitions>
  <inkml:trace contextRef="#ctx0" brushRef="#br0">1 1 2759 0 0,'0'0'9926'0'0,"1"19"-7524"0"0,23 71 1340 0 0,-15-67-3421 0 0,-9-22-314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09.380"/>
    </inkml:context>
    <inkml:brush xml:id="br0">
      <inkml:brushProperty name="width" value="0.05" units="cm"/>
      <inkml:brushProperty name="height" value="0.05" units="cm"/>
      <inkml:brushProperty name="color" value="#E71224"/>
    </inkml:brush>
  </inkml:definitions>
  <inkml:trace contextRef="#ctx0" brushRef="#br0">0 1 2759 0 0,'0'0'15224'0'0,"4"12"-14664"0"0,10 24 723 0 0,-6-16-860 0 0,-1-1 0 0 0,8 33 0 0 0,-15-52-519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0.440"/>
    </inkml:context>
    <inkml:brush xml:id="br0">
      <inkml:brushProperty name="width" value="0.05" units="cm"/>
      <inkml:brushProperty name="height" value="0.05" units="cm"/>
      <inkml:brushProperty name="color" value="#E71224"/>
    </inkml:brush>
  </inkml:definitions>
  <inkml:trace contextRef="#ctx0" brushRef="#br0">1 1 4607 0 0,'0'0'8592'0'0,"6"9"-6389"0"0,-2 2-1244 0 0,0 0 0 0 0,-1 0 1 0 0,4 23-1 0 0,-7-33-927 0 0,8 32-1082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1.526"/>
    </inkml:context>
    <inkml:brush xml:id="br0">
      <inkml:brushProperty name="width" value="0.05" units="cm"/>
      <inkml:brushProperty name="height" value="0.05" units="cm"/>
      <inkml:brushProperty name="color" value="#E71224"/>
    </inkml:brush>
  </inkml:definitions>
  <inkml:trace contextRef="#ctx0" brushRef="#br0">0 1 2303 0 0,'0'0'15314'0'0,"0"1"-15022"0"0,29 128 1834 0 0,-28-125-2114 0 0,1-1-45 0 0,-1-2-138 0 0,0 2-160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2.407"/>
    </inkml:context>
    <inkml:brush xml:id="br0">
      <inkml:brushProperty name="width" value="0.05" units="cm"/>
      <inkml:brushProperty name="height" value="0.05" units="cm"/>
      <inkml:brushProperty name="color" value="#E71224"/>
    </inkml:brush>
  </inkml:definitions>
  <inkml:trace contextRef="#ctx0" brushRef="#br0">0 1 8927 0 0,'0'0'4992'0'0,"2"6"-3312"0"0,1 8-1024 0 0,0-1 0 0 0,1 0 0 0 0,0 0 0 0 0,1-1 0 0 0,0 1 0 0 0,9 13 0 0 0,-5-3 106 0 0,-9-22-476 0 0,10 11-4564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3.257"/>
    </inkml:context>
    <inkml:brush xml:id="br0">
      <inkml:brushProperty name="width" value="0.05" units="cm"/>
      <inkml:brushProperty name="height" value="0.05" units="cm"/>
      <inkml:brushProperty name="color" value="#E71224"/>
    </inkml:brush>
  </inkml:definitions>
  <inkml:trace contextRef="#ctx0" brushRef="#br0">0 1 11087 0 0,'0'0'4814'0'0,"9"16"-2805"0"0,-5-5-1813 0 0,0 3 421 0 0,1 0 1 0 0,1-1-1 0 0,9 19 0 0 0,-4-22-301 0 0,-1-2-2054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4.063"/>
    </inkml:context>
    <inkml:brush xml:id="br0">
      <inkml:brushProperty name="width" value="0.05" units="cm"/>
      <inkml:brushProperty name="height" value="0.05" units="cm"/>
      <inkml:brushProperty name="color" value="#E71224"/>
    </inkml:brush>
  </inkml:definitions>
  <inkml:trace contextRef="#ctx0" brushRef="#br0">0 1 4607 0 0,'0'0'11710'0'0,"6"18"-8941"0"0,-6-7-2415 0 0,1-1 1 0 0,0 1-1 0 0,0-1 1 0 0,2 1-1 0 0,-1-1 1 0 0,7 17-1 0 0,-8-24-375 0 0,3 2-2294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4.913"/>
    </inkml:context>
    <inkml:brush xml:id="br0">
      <inkml:brushProperty name="width" value="0.05" units="cm"/>
      <inkml:brushProperty name="height" value="0.05" units="cm"/>
      <inkml:brushProperty name="color" value="#E71224"/>
    </inkml:brush>
  </inkml:definitions>
  <inkml:trace contextRef="#ctx0" brushRef="#br0">0 1 8119 0 0,'0'0'5207'0'0,"8"16"-2238"0"0,20 67 795 0 0,-27-73-3705 0 0,0-4-74 0 0,-1-5-28 0 0,0-2-32 0 0,2 5-2527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5.781"/>
    </inkml:context>
    <inkml:brush xml:id="br0">
      <inkml:brushProperty name="width" value="0.05" units="cm"/>
      <inkml:brushProperty name="height" value="0.05" units="cm"/>
      <inkml:brushProperty name="color" value="#E71224"/>
    </inkml:brush>
  </inkml:definitions>
  <inkml:trace contextRef="#ctx0" brushRef="#br0">0 1 3679 0 0,'0'0'13840'0'0,"10"14"-12608"0"0,-2 2-616 0 0,5 16 0 0 0,-8-17-180 0 0,13 21 0 0 0,-14-28-347 0 0,-3-5-23 0 0,1 0-1 0 0,0 0 0 0 0,0 0 1 0 0,0 0-1 0 0,3 2 1 0 0,-3-3-424 0 0,0 0 1 0 0,0 0 0 0 0,0 0-1 0 0,1 0 1 0 0,4 2 0 0 0,-4-3-981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6.548"/>
    </inkml:context>
    <inkml:brush xml:id="br0">
      <inkml:brushProperty name="width" value="0.05" units="cm"/>
      <inkml:brushProperty name="height" value="0.05" units="cm"/>
      <inkml:brushProperty name="color" value="#E71224"/>
    </inkml:brush>
  </inkml:definitions>
  <inkml:trace contextRef="#ctx0" brushRef="#br0">0 0 9759 0 0,'0'0'6672'0'0,"1"19"-4170"0"0,3 2-2157 0 0,10 28 1 0 0,-9-30-25 0 0,0-6 123 0 0,-5-12-234 0 0,3 6 206 0 0,-1-3-232 0 0,1 2-171 0 0,0 0-318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9.307"/>
    </inkml:context>
    <inkml:brush xml:id="br0">
      <inkml:brushProperty name="width" value="0.05" units="cm"/>
      <inkml:brushProperty name="height" value="0.05" units="cm"/>
      <inkml:brushProperty name="color" value="#E71224"/>
    </inkml:brush>
  </inkml:definitions>
  <inkml:trace contextRef="#ctx0" brushRef="#br0">0 78 1375 0 0,'0'0'15560'0'0,"8"-16"-14701"0"0,34-46 990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7.362"/>
    </inkml:context>
    <inkml:brush xml:id="br0">
      <inkml:brushProperty name="width" value="0.05" units="cm"/>
      <inkml:brushProperty name="height" value="0.05" units="cm"/>
      <inkml:brushProperty name="color" value="#E71224"/>
    </inkml:brush>
  </inkml:definitions>
  <inkml:trace contextRef="#ctx0" brushRef="#br0">0 1 10191 0 0,'0'0'6856'0'0,"7"13"-3449"0"0,51 75-1806 0 0,-53-82-1676 0 0,0 0 1 0 0,0 0-1 0 0,1-1 1 0 0,0 1-1 0 0,0-1 0 0 0,0-1 1 0 0,8 6-1 0 0,0-7-3173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8.098"/>
    </inkml:context>
    <inkml:brush xml:id="br0">
      <inkml:brushProperty name="width" value="0.05" units="cm"/>
      <inkml:brushProperty name="height" value="0.05" units="cm"/>
      <inkml:brushProperty name="color" value="#E71224"/>
    </inkml:brush>
  </inkml:definitions>
  <inkml:trace contextRef="#ctx0" brushRef="#br0">1 1 1375 0 0,'0'0'17176'0'0,"7"14"-15930"0"0,5 15 52 0 0,-7-12-676 0 0,0-9-904 0 0,3 4 405 0 0,0-7-6750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18.803"/>
    </inkml:context>
    <inkml:brush xml:id="br0">
      <inkml:brushProperty name="width" value="0.05" units="cm"/>
      <inkml:brushProperty name="height" value="0.05" units="cm"/>
      <inkml:brushProperty name="color" value="#E71224"/>
    </inkml:brush>
  </inkml:definitions>
  <inkml:trace contextRef="#ctx0" brushRef="#br0">0 1 11975 0 0,'0'0'4664'0'0,"0"3"-3330"0"0,2 7-612 0 0,-1-4-98 0 0,0-3-303 0 0,1 1 190 0 0,0-2 48 0 0,3 5-98 0 0,1 3 184 0 0,-1 1-64 0 0,2 7 153 0 0,4 10 37 0 0,-8-22-684 0 0,-2-3-71 0 0,0-1-1 0 0,1 1 1 0 0,-1-1 0 0 0,0 0-1 0 0,1 1 1 0 0,0-1-1 0 0,-1 0 1 0 0,1 0 0 0 0,0 0-1 0 0,0 0 1 0 0,4 3-1 0 0,-6-5-95 0 0,5 4-1474 0 0,-2-1 251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2.145"/>
    </inkml:context>
    <inkml:brush xml:id="br0">
      <inkml:brushProperty name="width" value="0.05" units="cm"/>
      <inkml:brushProperty name="height" value="0.05" units="cm"/>
      <inkml:brushProperty name="color" value="#E71224"/>
    </inkml:brush>
  </inkml:definitions>
  <inkml:trace contextRef="#ctx0" brushRef="#br0">0 1 2303 0 0,'0'0'12104'0'0,"16"8"-11421"0"0,47 34 1821 0 0,-62-41-2477 0 0,1 0-82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2.796"/>
    </inkml:context>
    <inkml:brush xml:id="br0">
      <inkml:brushProperty name="width" value="0.05" units="cm"/>
      <inkml:brushProperty name="height" value="0.05" units="cm"/>
      <inkml:brushProperty name="color" value="#E71224"/>
    </inkml:brush>
  </inkml:definitions>
  <inkml:trace contextRef="#ctx0" brushRef="#br0">1 0 10391 0 0,'0'0'8143'0'0,"17"3"-7175"0"0,24 12-50 0 0,7 2-286 0 0,-43-15-1457 0 0,1-1 0 0 0,-1 0-1 0 0,11 0 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3.442"/>
    </inkml:context>
    <inkml:brush xml:id="br0">
      <inkml:brushProperty name="width" value="0.05" units="cm"/>
      <inkml:brushProperty name="height" value="0.05" units="cm"/>
      <inkml:brushProperty name="color" value="#E71224"/>
    </inkml:brush>
  </inkml:definitions>
  <inkml:trace contextRef="#ctx0" brushRef="#br0">0 1 2303 0 0,'0'0'13054'0'0,"16"9"-9261"0"0,-4-3-3241 0 0,0 1 0 0 0,1-2 0 0 0,0 0 0 0 0,0 0 0 0 0,0-1 0 0 0,16 2 0 0 0,-13-2-567 0 0,-11-3 134 0 0,0 1-1 0 0,0-1 1 0 0,0-1-1 0 0,7 1 1 0 0,-9-1-576 0 0,0 0 0 0 0,-1-1 0 0 0,1 1 0 0 0,0-1 0 0 0,-1 0 0 0 0,6-1 0 0 0,-4 0-937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4.043"/>
    </inkml:context>
    <inkml:brush xml:id="br0">
      <inkml:brushProperty name="width" value="0.05" units="cm"/>
      <inkml:brushProperty name="height" value="0.05" units="cm"/>
      <inkml:brushProperty name="color" value="#E71224"/>
    </inkml:brush>
  </inkml:definitions>
  <inkml:trace contextRef="#ctx0" brushRef="#br0">1 0 1839 0 0,'0'0'19990'0'0,"15"4"-19337"0"0,8 5-519 0 0,-11-5-325 0 0,1 1 0 0 0,-1-2 0 0 0,19 4 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4.613"/>
    </inkml:context>
    <inkml:brush xml:id="br0">
      <inkml:brushProperty name="width" value="0.05" units="cm"/>
      <inkml:brushProperty name="height" value="0.05" units="cm"/>
      <inkml:brushProperty name="color" value="#E71224"/>
    </inkml:brush>
  </inkml:definitions>
  <inkml:trace contextRef="#ctx0" brushRef="#br0">1 1 5063 0 0,'0'0'14328'0'0,"18"1"-12281"0"0,-15 0-1865 0 0,-1 0 0 0 0,1 0-1 0 0,0 0 1 0 0,0-1 0 0 0,4 1 0 0 0,31 6 512 0 0,-34-6-694 0 0,15 0-2465 0 0,-15 0 762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25.323"/>
    </inkml:context>
    <inkml:brush xml:id="br0">
      <inkml:brushProperty name="width" value="0.05" units="cm"/>
      <inkml:brushProperty name="height" value="0.05" units="cm"/>
      <inkml:brushProperty name="color" value="#E71224"/>
    </inkml:brush>
  </inkml:definitions>
  <inkml:trace contextRef="#ctx0" brushRef="#br0">0 9 6447 0 0,'0'0'11979'0'0,"19"-6"-9494"0"0,-14 5-2075 0 0,-1 1-1 0 0,1 0 0 0 0,9 0 1 0 0,-8 1-305 0 0,-1-1 0 0 0,1 0 1 0 0,-1 0-1 0 0,1 0 0 0 0,6-2 0 0 0,-11 2-302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3.203"/>
    </inkml:context>
    <inkml:brush xml:id="br0">
      <inkml:brushProperty name="width" value="0.05" units="cm"/>
      <inkml:brushProperty name="height" value="0.05" units="cm"/>
      <inkml:brushProperty name="color" value="#E71224"/>
    </inkml:brush>
  </inkml:definitions>
  <inkml:trace contextRef="#ctx0" brushRef="#br0">0 17 1839 0 0,'0'0'18040'0'0,"4"0"-17976"0"0,6 0-59 0 0,-3 0 11 0 0,0 0 0 0 0,0 0-1 0 0,-1-1 1 0 0,1 1 0 0 0,0-2 0 0 0,0 1-1 0 0,-1-1 1 0 0,12-4 0 0 0,-17 5 27 0 0,5 0-4 0 0,1-1-153 0 0,-3 1-3225 0 0,-1 2 1987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49.954"/>
    </inkml:context>
    <inkml:brush xml:id="br0">
      <inkml:brushProperty name="width" value="0.05" units="cm"/>
      <inkml:brushProperty name="height" value="0.05" units="cm"/>
      <inkml:brushProperty name="color" value="#E71224"/>
    </inkml:brush>
  </inkml:definitions>
  <inkml:trace contextRef="#ctx0" brushRef="#br0">1 118 4143 0 0,'0'0'10472'0'0,"8"-11"-8768"0"0,48-90 752 0 0,-55 100-2713 0 0,2-4 862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3.892"/>
    </inkml:context>
    <inkml:brush xml:id="br0">
      <inkml:brushProperty name="width" value="0.05" units="cm"/>
      <inkml:brushProperty name="height" value="0.05" units="cm"/>
      <inkml:brushProperty name="color" value="#E71224"/>
    </inkml:brush>
  </inkml:definitions>
  <inkml:trace contextRef="#ctx0" brushRef="#br0">1 23 8951 0 0,'0'0'8940'0'0,"15"-1"-7628"0"0,-1-3-564 0 0,25-2-1 0 0,-3 0 216 0 0,-14 1-721 0 0,-12 5-2078 0 0,-6 0 856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4.529"/>
    </inkml:context>
    <inkml:brush xml:id="br0">
      <inkml:brushProperty name="width" value="0.05" units="cm"/>
      <inkml:brushProperty name="height" value="0.05" units="cm"/>
      <inkml:brushProperty name="color" value="#E71224"/>
    </inkml:brush>
  </inkml:definitions>
  <inkml:trace contextRef="#ctx0" brushRef="#br0">0 43 5063 0 0,'0'0'10864'0'0,"13"-4"-8968"0"0,15-10-138 0 0,-27 14-1620 0 0,10-10 430 0 0,5-4-372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5.710"/>
    </inkml:context>
    <inkml:brush xml:id="br0">
      <inkml:brushProperty name="width" value="0.05" units="cm"/>
      <inkml:brushProperty name="height" value="0.05" units="cm"/>
      <inkml:brushProperty name="color" value="#E71224"/>
    </inkml:brush>
  </inkml:definitions>
  <inkml:trace contextRef="#ctx0" brushRef="#br0">1 58 1375 0 0,'0'0'16304'0'0,"11"1"-15866"0"0,-5-3-317 0 0,-1 0 0 0 0,1 0 0 0 0,-1 0 0 0 0,0-1 0 0 0,1 0 1 0 0,-1 0-1 0 0,0 0 0 0 0,-1 0 0 0 0,7-6 0 0 0,5-4 118 0 0,-10 7-24 0 0,-1 1-286 0 0,0 3-3862 0 0,-1 1 2082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6.384"/>
    </inkml:context>
    <inkml:brush xml:id="br0">
      <inkml:brushProperty name="width" value="0.05" units="cm"/>
      <inkml:brushProperty name="height" value="0.05" units="cm"/>
      <inkml:brushProperty name="color" value="#E71224"/>
    </inkml:brush>
  </inkml:definitions>
  <inkml:trace contextRef="#ctx0" brushRef="#br0">1 72 1375 0 0,'0'0'18156'0'0,"11"-10"-17984"0"0,2-1-173 0 0,23-14 0 0 0,1-1 14 0 0,-37 26-2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7.008"/>
    </inkml:context>
    <inkml:brush xml:id="br0">
      <inkml:brushProperty name="width" value="0.05" units="cm"/>
      <inkml:brushProperty name="height" value="0.05" units="cm"/>
      <inkml:brushProperty name="color" value="#E71224"/>
    </inkml:brush>
  </inkml:definitions>
  <inkml:trace contextRef="#ctx0" brushRef="#br0">0 116 1839 0 0,'0'0'9850'0'0,"12"-8"-8028"0"0,-5-1-1271 0 0,0 1 0 0 0,-1-1-1 0 0,0 0 1 0 0,9-18 0 0 0,7-11-454 0 0,-20 35-40 0 0,1-1-1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8.088"/>
    </inkml:context>
    <inkml:brush xml:id="br0">
      <inkml:brushProperty name="width" value="0.05" units="cm"/>
      <inkml:brushProperty name="height" value="0.05" units="cm"/>
      <inkml:brushProperty name="color" value="#E71224"/>
    </inkml:brush>
  </inkml:definitions>
  <inkml:trace contextRef="#ctx0" brushRef="#br0">0 80 1839 0 0,'0'0'7563'0'0,"9"-12"-4616"0"0,34-53 4182 0 0,-43 64-6960 0 0,1-1 326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8.983"/>
    </inkml:context>
    <inkml:brush xml:id="br0">
      <inkml:brushProperty name="width" value="0.05" units="cm"/>
      <inkml:brushProperty name="height" value="0.05" units="cm"/>
      <inkml:brushProperty name="color" value="#E71224"/>
    </inkml:brush>
  </inkml:definitions>
  <inkml:trace contextRef="#ctx0" brushRef="#br0">1 147 2303 0 0,'0'0'11231'0'0,"6"-17"-9467"0"0,34-66 873 0 0,-33 70-2064 0 0,9-19 497 0 0,-15 31-974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39.610"/>
    </inkml:context>
    <inkml:brush xml:id="br0">
      <inkml:brushProperty name="width" value="0.05" units="cm"/>
      <inkml:brushProperty name="height" value="0.05" units="cm"/>
      <inkml:brushProperty name="color" value="#E71224"/>
    </inkml:brush>
  </inkml:definitions>
  <inkml:trace contextRef="#ctx0" brushRef="#br0">0 157 6503 0 0,'0'0'2260'0'0,"10"-14"1462"0"0,-2 1-3201 0 0,0 0 0 0 0,-1-1 0 0 0,-1 0 0 0 0,0 0 0 0 0,4-17 0 0 0,-9 24-453 0 0,1 0 0 0 0,-2-1 0 0 0,1 1 0 0 0,0-8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0.748"/>
    </inkml:context>
    <inkml:brush xml:id="br0">
      <inkml:brushProperty name="width" value="0.05" units="cm"/>
      <inkml:brushProperty name="height" value="0.05" units="cm"/>
      <inkml:brushProperty name="color" value="#E71224"/>
    </inkml:brush>
  </inkml:definitions>
  <inkml:trace contextRef="#ctx0" brushRef="#br0">1 138 5983 0 0,'0'0'5116'0'0,"5"-14"-2133"0"0,12-24 137 0 0,-12 29-2286 0 0,0-1-1 0 0,-1 0 0 0 0,5-19 0 0 0,-5 2 74 0 0,-3 27-880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1.437"/>
    </inkml:context>
    <inkml:brush xml:id="br0">
      <inkml:brushProperty name="width" value="0.05" units="cm"/>
      <inkml:brushProperty name="height" value="0.05" units="cm"/>
      <inkml:brushProperty name="color" value="#E71224"/>
    </inkml:brush>
  </inkml:definitions>
  <inkml:trace contextRef="#ctx0" brushRef="#br0">0 147 7487 0 0,'0'0'6152'0'0,"3"-14"-4456"0"0,6-18 370 0 0,7-18-396 0 0,-8 36-1476 0 0,-6 11-174 0 0,0 0-1 0 0,0 0 1 0 0,-1 0-1 0 0,1 0 1 0 0,-1 0-1 0 0,2-6 1 0 0,-2 4 23 0 0,0 1-22 0 0,-1 3 148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1.445"/>
    </inkml:context>
    <inkml:brush xml:id="br0">
      <inkml:brushProperty name="width" value="0.05" units="cm"/>
      <inkml:brushProperty name="height" value="0.05" units="cm"/>
      <inkml:brushProperty name="color" value="#E71224"/>
    </inkml:brush>
  </inkml:definitions>
  <inkml:trace contextRef="#ctx0" brushRef="#br0">1 139 2303 0 0,'0'0'9223'0'0,"13"-14"-6236"0"0,-6 3-2406 0 0,-1 0 1 0 0,-1-1 0 0 0,0 0 0 0 0,0 0 0 0 0,-1 0 0 0 0,-1 0-1 0 0,3-18 1 0 0,-6 30-454 0 0,0-2 260 0 0,2-4 153 0 0,-2 1-3074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2.543"/>
    </inkml:context>
    <inkml:brush xml:id="br0">
      <inkml:brushProperty name="width" value="0.05" units="cm"/>
      <inkml:brushProperty name="height" value="0.05" units="cm"/>
      <inkml:brushProperty name="color" value="#E71224"/>
    </inkml:brush>
  </inkml:definitions>
  <inkml:trace contextRef="#ctx0" brushRef="#br0">0 147 1839 0 0,'0'0'12864'0'0,"4"-15"-12430"0"0,5-12 92 0 0,-3 7 208 0 0,1 1 0 0 0,10-21 0 0 0,-6 15-533 0 0,-11 24-305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3.396"/>
    </inkml:context>
    <inkml:brush xml:id="br0">
      <inkml:brushProperty name="width" value="0.05" units="cm"/>
      <inkml:brushProperty name="height" value="0.05" units="cm"/>
      <inkml:brushProperty name="color" value="#E71224"/>
    </inkml:brush>
  </inkml:definitions>
  <inkml:trace contextRef="#ctx0" brushRef="#br0">0 188 2303 0 0,'0'0'12024'0'0,"1"-19"-10930"0"0,19-70-878 0 0,-1 10-90 0 0,-19 78-222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4.094"/>
    </inkml:context>
    <inkml:brush xml:id="br0">
      <inkml:brushProperty name="width" value="0.05" units="cm"/>
      <inkml:brushProperty name="height" value="0.05" units="cm"/>
      <inkml:brushProperty name="color" value="#E71224"/>
    </inkml:brush>
  </inkml:definitions>
  <inkml:trace contextRef="#ctx0" brushRef="#br0">0 124 3679 0 0,'0'0'9239'0'0,"4"-15"-7862"0"0,2-8-419 0 0,1-1 95 0 0,12-33 0 0 0,-18 56-818 0 0,-1 1-176 0 0,1-3-37 0 0,-1 3 70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4.972"/>
    </inkml:context>
    <inkml:brush xml:id="br0">
      <inkml:brushProperty name="width" value="0.05" units="cm"/>
      <inkml:brushProperty name="height" value="0.05" units="cm"/>
      <inkml:brushProperty name="color" value="#E71224"/>
    </inkml:brush>
  </inkml:definitions>
  <inkml:trace contextRef="#ctx0" brushRef="#br0">3 164 2303 0 0,'0'0'12064'0'0,"-3"-20"-10401"0"0,4 7-1425 0 0,1 0 1 0 0,0 0-1 0 0,5-17 0 0 0,-1 3-30 0 0,-5 22-155 0 0,0-2 41 0 0,1 1 0 0 0,0-1-1 0 0,3-7 1 0 0,-4 10-46 0 0,1 0-46 0 0,-1 4-93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5.731"/>
    </inkml:context>
    <inkml:brush xml:id="br0">
      <inkml:brushProperty name="width" value="0.05" units="cm"/>
      <inkml:brushProperty name="height" value="0.05" units="cm"/>
      <inkml:brushProperty name="color" value="#E71224"/>
    </inkml:brush>
  </inkml:definitions>
  <inkml:trace contextRef="#ctx0" brushRef="#br0">1 169 2303 0 0,'0'0'9800'0'0,"1"-14"-7024"0"0,12-33-1486 0 0,-11 41-1250 0 0,6-15 38 0 0,0 0 0 0 0,22-38 0 0 0,-30 58-143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6.518"/>
    </inkml:context>
    <inkml:brush xml:id="br0">
      <inkml:brushProperty name="width" value="0.05" units="cm"/>
      <inkml:brushProperty name="height" value="0.05" units="cm"/>
      <inkml:brushProperty name="color" value="#E71224"/>
    </inkml:brush>
  </inkml:definitions>
  <inkml:trace contextRef="#ctx0" brushRef="#br0">4 145 1839 0 0,'0'0'13054'0'0,"-3"-15"-11241"0"0,2 3-1421 0 0,2 1 0 0 0,0 0 1 0 0,0-1-1 0 0,5-16 0 0 0,0-8 212 0 0,-2 17-528 0 0,-3 18 302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9:47.267"/>
    </inkml:context>
    <inkml:brush xml:id="br0">
      <inkml:brushProperty name="width" value="0.05" units="cm"/>
      <inkml:brushProperty name="height" value="0.05" units="cm"/>
      <inkml:brushProperty name="color" value="#E71224"/>
    </inkml:brush>
  </inkml:definitions>
  <inkml:trace contextRef="#ctx0" brushRef="#br0">0 166 2303 0 0,'0'0'9447'0'0,"1"-16"-8214"0"0,19-126 519 0 0,-20 138-1762 0 0,0 3-80 0 0,2-1-1663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2.627"/>
    </inkml:context>
    <inkml:brush xml:id="br0">
      <inkml:brushProperty name="width" value="0.05" units="cm"/>
      <inkml:brushProperty name="height" value="0.05" units="cm"/>
      <inkml:brushProperty name="color" value="#E71224"/>
    </inkml:brush>
  </inkml:definitions>
  <inkml:trace contextRef="#ctx0" brushRef="#br0">24 1 5039 0 0,'0'0'13168'0'0,"-2"18"-11189"0"0,-13 74-843 0 0,10-48-595 0 0,5-40-530 0 0,-1 0 32 0 0,1 0-33 0 0,0 0-20 0 0,0-4-48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3.377"/>
    </inkml:context>
    <inkml:brush xml:id="br0">
      <inkml:brushProperty name="width" value="0.05" units="cm"/>
      <inkml:brushProperty name="height" value="0.05" units="cm"/>
      <inkml:brushProperty name="color" value="#E71224"/>
    </inkml:brush>
  </inkml:definitions>
  <inkml:trace contextRef="#ctx0" brushRef="#br0">28 1 919 0 0,'0'0'14912'0'0,"2"13"-13881"0"0,-5-1-470 0 0,-1 0 1 0 0,-9 23 0 0 0,5-15-351 0 0,7-18-156 0 0,1 1-86 0 0,0-2-177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4.024"/>
    </inkml:context>
    <inkml:brush xml:id="br0">
      <inkml:brushProperty name="width" value="0.05" units="cm"/>
      <inkml:brushProperty name="height" value="0.05" units="cm"/>
      <inkml:brushProperty name="color" value="#E71224"/>
    </inkml:brush>
  </inkml:definitions>
  <inkml:trace contextRef="#ctx0" brushRef="#br0">37 0 2759 0 0,'0'0'10403'0'0,"-3"13"-9440"0"0,-6 10 110 0 0,2-5-533 0 0,1 1 0 0 0,-5 22 0 0 0,11-40-520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17:52.786"/>
    </inkml:context>
    <inkml:brush xml:id="br0">
      <inkml:brushProperty name="width" value="0.05" units="cm"/>
      <inkml:brushProperty name="height" value="0.05" units="cm"/>
      <inkml:brushProperty name="color" value="#E71224"/>
    </inkml:brush>
  </inkml:definitions>
  <inkml:trace contextRef="#ctx0" brushRef="#br0">0 128 5119 0 0,'0'0'5506'0'0,"1"-14"-1638"0"0,9-19-2021 0 0,-7 26-1672 0 0,-1 1 0 0 0,0-1 0 0 0,0 0 0 0 0,2-13 0 0 0,0-5 616 0 0,-4 24-663 0 0,0-4 1145 0 0,0 3-1297 0 0,0 1-174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4.671"/>
    </inkml:context>
    <inkml:brush xml:id="br0">
      <inkml:brushProperty name="width" value="0.05" units="cm"/>
      <inkml:brushProperty name="height" value="0.05" units="cm"/>
      <inkml:brushProperty name="color" value="#E71224"/>
    </inkml:brush>
  </inkml:definitions>
  <inkml:trace contextRef="#ctx0" brushRef="#br0">36 0 7367 0 0,'0'0'7408'0'0,"-6"16"-5805"0"0,-9 60-1 0 0,0-1-913 0 0,15-74-756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5.418"/>
    </inkml:context>
    <inkml:brush xml:id="br0">
      <inkml:brushProperty name="width" value="0.05" units="cm"/>
      <inkml:brushProperty name="height" value="0.05" units="cm"/>
      <inkml:brushProperty name="color" value="#E71224"/>
    </inkml:brush>
  </inkml:definitions>
  <inkml:trace contextRef="#ctx0" brushRef="#br0">51 0 2759 0 0,'0'0'14271'0'0,"-14"9"-12784"0"0,9-5-1462 0 0,1 1 1 0 0,0 0 0 0 0,0 0-1 0 0,1 1 1 0 0,-5 7 0 0 0,0 0-347 0 0,8-12 73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6.113"/>
    </inkml:context>
    <inkml:brush xml:id="br0">
      <inkml:brushProperty name="width" value="0.05" units="cm"/>
      <inkml:brushProperty name="height" value="0.05" units="cm"/>
      <inkml:brushProperty name="color" value="#E71224"/>
    </inkml:brush>
  </inkml:definitions>
  <inkml:trace contextRef="#ctx0" brushRef="#br0">1 62 7999 0 0,'0'0'980'0'0,"2"-14"3151"0"0,-1 10-3733 0 0,1 1 0 0 0,-1 0-1 0 0,0 0 1 0 0,1 0 0 0 0,0 0 0 0 0,0 0 0 0 0,0 0 0 0 0,0 0-1 0 0,5-4 1 0 0,0-1 221 0 0,-7 7-455 0 0,8-3-826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6.861"/>
    </inkml:context>
    <inkml:brush xml:id="br0">
      <inkml:brushProperty name="width" value="0.05" units="cm"/>
      <inkml:brushProperty name="height" value="0.05" units="cm"/>
      <inkml:brushProperty name="color" value="#E71224"/>
    </inkml:brush>
  </inkml:definitions>
  <inkml:trace contextRef="#ctx0" brushRef="#br0">0 2 1839 0 0,'0'0'14054'0'0,"16"-2"-11429"0"0,-11 3-2468 0 0,-1 0 0 0 0,0 0 0 0 0,1 1 0 0 0,-1-1 1 0 0,0 1-1 0 0,5 2 0 0 0,-8-3-86 0 0,3 3 48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7.501"/>
    </inkml:context>
    <inkml:brush xml:id="br0">
      <inkml:brushProperty name="width" value="0.05" units="cm"/>
      <inkml:brushProperty name="height" value="0.05" units="cm"/>
      <inkml:brushProperty name="color" value="#E71224"/>
    </inkml:brush>
  </inkml:definitions>
  <inkml:trace contextRef="#ctx0" brushRef="#br0">1 0 3679 0 0,'0'0'14804'0'0,"15"9"-13898"0"0,-11-7-640 0 0,15 14 686 0 0,-13-13-1314 0 0,-2-1 124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8.226"/>
    </inkml:context>
    <inkml:brush xml:id="br0">
      <inkml:brushProperty name="width" value="0.05" units="cm"/>
      <inkml:brushProperty name="height" value="0.05" units="cm"/>
      <inkml:brushProperty name="color" value="#E71224"/>
    </inkml:brush>
  </inkml:definitions>
  <inkml:trace contextRef="#ctx0" brushRef="#br0">1 1 7943 0 0,'0'0'12834'0'0,"6"14"-12398"0"0,-2-11-352 0 0,-1 1 0 0 0,1 0 1 0 0,-1-1-1 0 0,1 0 0 0 0,6 4 1 0 0,2 0-2683 0 0,-9-6 1244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8.887"/>
    </inkml:context>
    <inkml:brush xml:id="br0">
      <inkml:brushProperty name="width" value="0.05" units="cm"/>
      <inkml:brushProperty name="height" value="0.05" units="cm"/>
      <inkml:brushProperty name="color" value="#E71224"/>
    </inkml:brush>
  </inkml:definitions>
  <inkml:trace contextRef="#ctx0" brushRef="#br0">1 0 5527 0 0,'0'0'12110'0'0,"15"7"-8804"0"0,-14-7-3202 0 0,-1 0-32 0 0,3 0-2 0 0,-2 0 4 0 0,3 0-58 0 0,1 0-16 0 0,7 1-6601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19.489"/>
    </inkml:context>
    <inkml:brush xml:id="br0">
      <inkml:brushProperty name="width" value="0.05" units="cm"/>
      <inkml:brushProperty name="height" value="0.05" units="cm"/>
      <inkml:brushProperty name="color" value="#E71224"/>
    </inkml:brush>
  </inkml:definitions>
  <inkml:trace contextRef="#ctx0" brushRef="#br0">1 34 2303 0 0,'0'0'15079'0'0,"9"-10"-14118"0"0,-4 4-1070 0 0,4-5 1082 0 0,-4 4-6229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0.340"/>
    </inkml:context>
    <inkml:brush xml:id="br0">
      <inkml:brushProperty name="width" value="0.05" units="cm"/>
      <inkml:brushProperty name="height" value="0.05" units="cm"/>
      <inkml:brushProperty name="color" value="#E71224"/>
    </inkml:brush>
  </inkml:definitions>
  <inkml:trace contextRef="#ctx0" brushRef="#br0">1 87 1375 0 0,'0'0'13888'0'0,"11"-11"-11208"0"0,-10 10-2510 0 0,4-6 208 0 0,-1 0 0 0 0,0 0 0 0 0,0 0 0 0 0,0 0 0 0 0,-1-1 0 0 0,5-13 0 0 0,-8 19-290 0 0,0-1-14 0 0,0-1-74 0 0,0 3-102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9T23:20:21.004"/>
    </inkml:context>
    <inkml:brush xml:id="br0">
      <inkml:brushProperty name="width" value="0.05" units="cm"/>
      <inkml:brushProperty name="height" value="0.05" units="cm"/>
      <inkml:brushProperty name="color" value="#E71224"/>
    </inkml:brush>
  </inkml:definitions>
  <inkml:trace contextRef="#ctx0" brushRef="#br0">1 81 1375 0 0,'0'0'11678'0'0,"12"-15"-8876"0"0,21-43 566 0 0,-31 54-3368 0 0,0 1-16 0 0,-1 2-133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AU" altLang="en-US"/>
          </a:p>
        </p:txBody>
      </p:sp>
      <p:sp>
        <p:nvSpPr>
          <p:cNvPr id="307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AU" altLang="en-US"/>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307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AU" altLang="en-US"/>
          </a:p>
        </p:txBody>
      </p:sp>
      <p:sp>
        <p:nvSpPr>
          <p:cNvPr id="307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7DCC67A-D108-4B0F-9895-827D0B78B2D4}" type="slidenum">
              <a:rPr lang="en-AU" altLang="en-US"/>
              <a:pPr>
                <a:defRPr/>
              </a:pPr>
              <a:t>‹#›</a:t>
            </a:fld>
            <a:endParaRPr lang="en-AU" altLang="en-US"/>
          </a:p>
        </p:txBody>
      </p:sp>
    </p:spTree>
    <p:extLst>
      <p:ext uri="{BB962C8B-B14F-4D97-AF65-F5344CB8AC3E}">
        <p14:creationId xmlns:p14="http://schemas.microsoft.com/office/powerpoint/2010/main" val="3622493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ampling_(statistic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Likelihood_func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2800" baseline="0" dirty="0"/>
              <a:t>Pauline-from university of Wollongong, Australia.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baseline="0" dirty="0"/>
              <a:t>Today we like to talk about a data privacy  related topic on how can we use existing data clustering tool to when the true data values are not available.</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AU" sz="2800" baseline="0" dirty="0"/>
              <a:t>Joint work;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800"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baseline="0" dirty="0"/>
              <a:t>it is an area only starting to receive attention lately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baseline="0" dirty="0"/>
              <a:t>In Wollongong, we have a small team of 2, sometimes 3 depends on the season. We are often joke that we are the data privacy expert in Australia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800" baseline="0"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1</a:t>
            </a:fld>
            <a:endParaRPr lang="en-AU" altLang="en-US"/>
          </a:p>
        </p:txBody>
      </p:sp>
    </p:spTree>
    <p:extLst>
      <p:ext uri="{BB962C8B-B14F-4D97-AF65-F5344CB8AC3E}">
        <p14:creationId xmlns:p14="http://schemas.microsoft.com/office/powerpoint/2010/main" val="3623429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13</a:t>
            </a:fld>
            <a:endParaRPr lang="en-AU" altLang="en-US"/>
          </a:p>
        </p:txBody>
      </p:sp>
    </p:spTree>
    <p:extLst>
      <p:ext uri="{BB962C8B-B14F-4D97-AF65-F5344CB8AC3E}">
        <p14:creationId xmlns:p14="http://schemas.microsoft.com/office/powerpoint/2010/main" val="159662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2800" baseline="0" dirty="0"/>
              <a:t>Because of the audience here, I will first give a brief overview of data privacy.</a:t>
            </a:r>
          </a:p>
          <a:p>
            <a:pPr marL="171450" indent="-171450">
              <a:buFont typeface="Arial" panose="020B0604020202020204" pitchFamily="34" charset="0"/>
              <a:buChar char="•"/>
            </a:pPr>
            <a:r>
              <a:rPr lang="en-AU" sz="2800" baseline="0" dirty="0"/>
              <a:t>Due to its nature, data privacy gaining attention with the uprising of the big data. Much work has been done in computer science, but not in statistics. Data privacy in Computer Science has gain much more attention and more extensively developed. Despite the technical problem, perhaps the biggest challenge is to be recognized each other’s work over quite different fields. </a:t>
            </a:r>
          </a:p>
          <a:p>
            <a:pPr marL="171450" indent="-171450">
              <a:buFont typeface="Arial" panose="020B0604020202020204" pitchFamily="34" charset="0"/>
              <a:buChar char="•"/>
            </a:pPr>
            <a:r>
              <a:rPr lang="en-AU" sz="2800" baseline="0" dirty="0"/>
              <a:t>Literature on talk about two fields together Torra and his colleague; to truly tell we are quite covering different fields of work.</a:t>
            </a:r>
          </a:p>
          <a:p>
            <a:pPr marL="171450" indent="-171450">
              <a:buFont typeface="Arial" panose="020B0604020202020204" pitchFamily="34" charset="0"/>
              <a:buChar char="•"/>
            </a:pPr>
            <a:endParaRPr lang="en-AU" sz="2800"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2</a:t>
            </a:fld>
            <a:endParaRPr lang="en-AU" altLang="en-US"/>
          </a:p>
        </p:txBody>
      </p:sp>
    </p:spTree>
    <p:extLst>
      <p:ext uri="{BB962C8B-B14F-4D97-AF65-F5344CB8AC3E}">
        <p14:creationId xmlns:p14="http://schemas.microsoft.com/office/powerpoint/2010/main" val="342762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2800" dirty="0"/>
              <a:t>Perturbative: change</a:t>
            </a:r>
            <a:r>
              <a:rPr lang="en-AU" sz="2800" baseline="0" dirty="0"/>
              <a:t> face value of the data</a:t>
            </a:r>
          </a:p>
          <a:p>
            <a:pPr marL="171450" indent="-171450">
              <a:buFont typeface="Arial" panose="020B0604020202020204" pitchFamily="34" charset="0"/>
              <a:buChar char="•"/>
            </a:pPr>
            <a:r>
              <a:rPr lang="en-AU" sz="2800" baseline="0" dirty="0"/>
              <a:t>Data generalization (summary) or </a:t>
            </a:r>
          </a:p>
          <a:p>
            <a:pPr marL="171450" indent="-171450">
              <a:buFont typeface="Arial" panose="020B0604020202020204" pitchFamily="34" charset="0"/>
              <a:buChar char="•"/>
            </a:pPr>
            <a:r>
              <a:rPr lang="en-AU" sz="2800" baseline="0" dirty="0"/>
              <a:t>suppression (most mostly used when realising a subset of data; supress records of individuals who can be easily identified dur to their unique characteristics): but one might argue that with closer link with principle of differential privacy.</a:t>
            </a:r>
            <a:endParaRPr lang="en-AU" sz="280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80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dirty="0"/>
              <a:t>A lot of literature</a:t>
            </a:r>
            <a:r>
              <a:rPr lang="en-AU" sz="2800" baseline="0" dirty="0"/>
              <a:t> existed in the data making process</a:t>
            </a:r>
            <a:endParaRPr lang="en-AU" sz="280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dirty="0"/>
              <a:t>Another aspect of the statistical</a:t>
            </a:r>
            <a:r>
              <a:rPr lang="en-AU" sz="2800" baseline="0" dirty="0"/>
              <a:t> disclosure control is </a:t>
            </a:r>
            <a:r>
              <a:rPr lang="en-AU" sz="2800" dirty="0"/>
              <a:t>Statistical</a:t>
            </a:r>
            <a:r>
              <a:rPr lang="en-AU" sz="2800" baseline="0" dirty="0"/>
              <a:t> information retrieval: this is part really makes stand differently from computer science (differential privacy)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baseline="0" dirty="0"/>
              <a:t>It makes sense statistical point of view: Think about statistical inference, in most statistical analysis,  we are more interested in the parameters estimation from the data, not the data itself. Parameter estimates is the results we used for report.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800"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800" baseline="0" dirty="0"/>
              <a:t>If I am a data user and I got the noise-altered data, I will not be confident with the result if I plug in these marked data and </a:t>
            </a:r>
            <a:r>
              <a:rPr lang="en-AU" sz="2800" baseline="0" dirty="0" err="1"/>
              <a:t>analys</a:t>
            </a:r>
            <a:r>
              <a:rPr lang="en-AU" sz="2800" baseline="0" dirty="0"/>
              <a:t> them directly.</a:t>
            </a:r>
            <a:endParaRPr lang="en-AU" sz="280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dirty="0"/>
          </a:p>
          <a:p>
            <a:pPr marL="0" indent="0">
              <a:buFont typeface="Arial" panose="020B0604020202020204" pitchFamily="34" charset="0"/>
              <a:buNone/>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3</a:t>
            </a:fld>
            <a:endParaRPr lang="en-AU" altLang="en-US"/>
          </a:p>
        </p:txBody>
      </p:sp>
    </p:spTree>
    <p:extLst>
      <p:ext uri="{BB962C8B-B14F-4D97-AF65-F5344CB8AC3E}">
        <p14:creationId xmlns:p14="http://schemas.microsoft.com/office/powerpoint/2010/main" val="261798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Use the clustering analysis as a example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Data may contain sensitive or </a:t>
            </a:r>
            <a:r>
              <a:rPr lang="en-AU" baseline="0" dirty="0" err="1"/>
              <a:t>commericial</a:t>
            </a:r>
            <a:r>
              <a:rPr lang="en-AU" baseline="0" dirty="0"/>
              <a:t>  values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Assume data form two cluster mean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As we discuss before, each institute will do the data masking separately. Usually they are required to use the same masking method.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It is build upon the likelihood principle, which arguably is the greatest contribution of fisher, which says that all the evidence in a sample relevant to model parameters is contained in the likelihood function.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What we want is a good density function close enough to the original one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Not the data itself</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i.e., ultimately we want the statistical information about the data, not data itself.</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 all data are generated from a underlying probability distribution, and the data we see just a snapshot of what it can be. And statistical inference is built up the underlying distribution, not the merely on the data itself, i.e., as long as we can correct the underlying distribution or close to it, inference will correct.</a:t>
            </a:r>
            <a:endParaRPr lang="en-AU"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baseline="0" dirty="0"/>
              <a:t>Data clustering either using K mean or mixture EM algorithm</a:t>
            </a:r>
          </a:p>
          <a:p>
            <a:endParaRPr lang="en-AU" baseline="0" dirty="0"/>
          </a:p>
          <a:p>
            <a:r>
              <a:rPr lang="en-AU" baseline="0" dirty="0"/>
              <a:t>Fisher’s likelihood principle :</a:t>
            </a:r>
            <a:r>
              <a:rPr lang="en-AU" dirty="0"/>
              <a:t>all the evidence in a </a:t>
            </a:r>
            <a:r>
              <a:rPr lang="en-AU" dirty="0">
                <a:hlinkClick r:id="rId3" tooltip="Sampling (statistics)"/>
              </a:rPr>
              <a:t>sample</a:t>
            </a:r>
            <a:r>
              <a:rPr lang="en-AU" dirty="0"/>
              <a:t> relevant to model parameters is contained in the </a:t>
            </a:r>
            <a:r>
              <a:rPr lang="en-AU" dirty="0">
                <a:hlinkClick r:id="rId4" tooltip="Likelihood function"/>
              </a:rPr>
              <a:t>likelihood function</a:t>
            </a:r>
            <a:r>
              <a:rPr lang="en-AU" dirty="0"/>
              <a:t>. </a:t>
            </a:r>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4</a:t>
            </a:fld>
            <a:endParaRPr lang="en-AU" altLang="en-US"/>
          </a:p>
        </p:txBody>
      </p:sp>
    </p:spTree>
    <p:extLst>
      <p:ext uri="{BB962C8B-B14F-4D97-AF65-F5344CB8AC3E}">
        <p14:creationId xmlns:p14="http://schemas.microsoft.com/office/powerpoint/2010/main" val="18261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2400" dirty="0"/>
              <a:t>Reconstructed density function:</a:t>
            </a:r>
          </a:p>
          <a:p>
            <a:pPr marL="171450" indent="-171450">
              <a:buFont typeface="Arial" panose="020B0604020202020204" pitchFamily="34" charset="0"/>
              <a:buChar char="•"/>
            </a:pPr>
            <a:r>
              <a:rPr lang="en-AU" sz="2400" dirty="0"/>
              <a:t>For additive noise: some existing literature: Lin and Krivitsky (2018)</a:t>
            </a:r>
            <a:r>
              <a:rPr lang="en-AU" sz="2400" baseline="0" dirty="0"/>
              <a:t> use iterative algorithm using Bayes theorem, and using EM algorithm. A method use a spectral filtering technique cased on the random matrix, works less well. </a:t>
            </a:r>
          </a:p>
          <a:p>
            <a:pPr marL="171450" indent="-171450">
              <a:buFont typeface="Arial" panose="020B0604020202020204" pitchFamily="34" charset="0"/>
              <a:buChar char="•"/>
            </a:pPr>
            <a:r>
              <a:rPr lang="en-AU" sz="2400" baseline="0" dirty="0"/>
              <a:t>For noise multiplicative, a moment based density approximation is developed by Lin (2014). This is a better method when it comes to evaluate higher order moment, which is mathematically difficulty to do for additive noise.</a:t>
            </a:r>
          </a:p>
          <a:p>
            <a:pPr marL="171450" indent="-171450">
              <a:buFont typeface="Arial" panose="020B0604020202020204" pitchFamily="34" charset="0"/>
              <a:buChar char="•"/>
            </a:pPr>
            <a:r>
              <a:rPr lang="en-AU" sz="2400" dirty="0"/>
              <a:t>another can of worm:</a:t>
            </a:r>
            <a:r>
              <a:rPr lang="en-AU" sz="2400" baseline="0" dirty="0"/>
              <a:t> not focused in this talk</a:t>
            </a:r>
          </a:p>
          <a:p>
            <a:pPr marL="171450" indent="-171450">
              <a:buFont typeface="Arial" panose="020B0604020202020204" pitchFamily="34" charset="0"/>
              <a:buChar char="•"/>
            </a:pPr>
            <a:endParaRPr lang="en-AU" sz="2400" baseline="0" dirty="0"/>
          </a:p>
          <a:p>
            <a:pPr marL="171450" indent="-171450">
              <a:buFont typeface="Arial" panose="020B0604020202020204" pitchFamily="34" charset="0"/>
              <a:buChar char="•"/>
            </a:pPr>
            <a:r>
              <a:rPr lang="en-AU" sz="2400" baseline="0" dirty="0"/>
              <a:t>Size of simulated data: less obvious problem</a:t>
            </a:r>
          </a:p>
          <a:p>
            <a:pPr marL="171450" indent="-171450">
              <a:buFont typeface="Arial" panose="020B0604020202020204" pitchFamily="34" charset="0"/>
              <a:buChar char="•"/>
            </a:pPr>
            <a:r>
              <a:rPr lang="en-AU" sz="2400" baseline="0" dirty="0"/>
              <a:t>We use constructed density function of the original data to simulate a set of synthetic data, but we can not guarantee when we reconstruct the density function it will be close enough to the density function of the original data. We need a much smoothed density function to well capture the original data</a:t>
            </a:r>
          </a:p>
          <a:p>
            <a:pPr marL="171450" indent="-171450">
              <a:buFont typeface="Arial" panose="020B0604020202020204" pitchFamily="34" charset="0"/>
              <a:buChar char="•"/>
            </a:pPr>
            <a:r>
              <a:rPr lang="en-AU" sz="2400" baseline="0" dirty="0"/>
              <a:t>Constructed density a smoothed function. To capture the features of the density, we need sample to be large enough.</a:t>
            </a:r>
          </a:p>
          <a:p>
            <a:pPr marL="171450" indent="-171450">
              <a:buFont typeface="Arial" panose="020B0604020202020204" pitchFamily="34" charset="0"/>
              <a:buChar char="•"/>
            </a:pPr>
            <a:r>
              <a:rPr lang="en-AU" sz="2400" baseline="0" dirty="0"/>
              <a:t>Example: bi-modal distribution</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6</a:t>
            </a:fld>
            <a:endParaRPr lang="en-AU" altLang="en-US"/>
          </a:p>
        </p:txBody>
      </p:sp>
    </p:spTree>
    <p:extLst>
      <p:ext uri="{BB962C8B-B14F-4D97-AF65-F5344CB8AC3E}">
        <p14:creationId xmlns:p14="http://schemas.microsoft.com/office/powerpoint/2010/main" val="144356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2800" dirty="0"/>
              <a:t>Because</a:t>
            </a:r>
            <a:r>
              <a:rPr lang="en-AU" sz="2800" baseline="0" dirty="0"/>
              <a:t> we only know the sample, we will determine the appropriate data size analytically, using Kolmogorov-Smirnov test</a:t>
            </a:r>
          </a:p>
          <a:p>
            <a:endParaRPr lang="en-AU" sz="2800" baseline="0" dirty="0"/>
          </a:p>
          <a:p>
            <a:r>
              <a:rPr lang="en-AU" sz="2800" baseline="0" dirty="0"/>
              <a:t>Both empirical </a:t>
            </a:r>
            <a:r>
              <a:rPr lang="en-AU" sz="2800" baseline="0" dirty="0" err="1"/>
              <a:t>cdf</a:t>
            </a:r>
            <a:r>
              <a:rPr lang="en-AU" sz="2800" baseline="0" dirty="0"/>
              <a:t> because we only know our sample, not the true population distribution</a:t>
            </a:r>
            <a:endParaRPr lang="en-AU" sz="2800"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7</a:t>
            </a:fld>
            <a:endParaRPr lang="en-AU" altLang="en-US"/>
          </a:p>
        </p:txBody>
      </p:sp>
    </p:spTree>
    <p:extLst>
      <p:ext uri="{BB962C8B-B14F-4D97-AF65-F5344CB8AC3E}">
        <p14:creationId xmlns:p14="http://schemas.microsoft.com/office/powerpoint/2010/main" val="166379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7DCC67A-D108-4B0F-9895-827D0B78B2D4}" type="slidenum">
              <a:rPr lang="en-AU" altLang="en-US" smtClean="0"/>
              <a:pPr>
                <a:defRPr/>
              </a:pPr>
              <a:t>8</a:t>
            </a:fld>
            <a:endParaRPr lang="en-AU" altLang="en-US"/>
          </a:p>
        </p:txBody>
      </p:sp>
    </p:spTree>
    <p:extLst>
      <p:ext uri="{BB962C8B-B14F-4D97-AF65-F5344CB8AC3E}">
        <p14:creationId xmlns:p14="http://schemas.microsoft.com/office/powerpoint/2010/main" val="82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2000" dirty="0"/>
              <a:t>Not the best estimation job</a:t>
            </a:r>
          </a:p>
          <a:p>
            <a:r>
              <a:rPr lang="en-AU" sz="2000" dirty="0"/>
              <a:t>Graph shows two groups, but scientifically it should be 3, =&gt; fit both k =2 and 3</a:t>
            </a:r>
          </a:p>
        </p:txBody>
      </p:sp>
      <p:sp>
        <p:nvSpPr>
          <p:cNvPr id="4" name="Slide Number Placeholder 3"/>
          <p:cNvSpPr>
            <a:spLocks noGrp="1"/>
          </p:cNvSpPr>
          <p:nvPr>
            <p:ph type="sldNum" sz="quarter" idx="5"/>
          </p:nvPr>
        </p:nvSpPr>
        <p:spPr/>
        <p:txBody>
          <a:bodyPr/>
          <a:lstStyle/>
          <a:p>
            <a:pPr>
              <a:defRPr/>
            </a:pPr>
            <a:fld id="{B7DCC67A-D108-4B0F-9895-827D0B78B2D4}" type="slidenum">
              <a:rPr lang="en-AU" altLang="en-US" smtClean="0"/>
              <a:pPr>
                <a:defRPr/>
              </a:pPr>
              <a:t>10</a:t>
            </a:fld>
            <a:endParaRPr lang="en-AU" altLang="en-US"/>
          </a:p>
        </p:txBody>
      </p:sp>
    </p:spTree>
    <p:extLst>
      <p:ext uri="{BB962C8B-B14F-4D97-AF65-F5344CB8AC3E}">
        <p14:creationId xmlns:p14="http://schemas.microsoft.com/office/powerpoint/2010/main" val="134445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B7DCC67A-D108-4B0F-9895-827D0B78B2D4}" type="slidenum">
              <a:rPr lang="en-AU" altLang="en-US" smtClean="0"/>
              <a:pPr>
                <a:defRPr/>
              </a:pPr>
              <a:t>12</a:t>
            </a:fld>
            <a:endParaRPr lang="en-AU" altLang="en-US"/>
          </a:p>
        </p:txBody>
      </p:sp>
    </p:spTree>
    <p:extLst>
      <p:ext uri="{BB962C8B-B14F-4D97-AF65-F5344CB8AC3E}">
        <p14:creationId xmlns:p14="http://schemas.microsoft.com/office/powerpoint/2010/main" val="1021938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pic>
        <p:nvPicPr>
          <p:cNvPr id="6" name="Picture 9" descr="ANU_LOGO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en-US" noProof="0" dirty="0"/>
              <a:t>Click to edit Master subtitle style</a:t>
            </a:r>
          </a:p>
        </p:txBody>
      </p:sp>
      <p:sp>
        <p:nvSpPr>
          <p:cNvPr id="8195" name="Rectangle 3"/>
          <p:cNvSpPr>
            <a:spLocks noGrp="1" noChangeArrowheads="1"/>
          </p:cNvSpPr>
          <p:nvPr>
            <p:ph type="ctrTitle"/>
          </p:nvPr>
        </p:nvSpPr>
        <p:spPr>
          <a:xfrm>
            <a:off x="468313" y="1962964"/>
            <a:ext cx="8207375" cy="553998"/>
          </a:xfrm>
        </p:spPr>
        <p:txBody>
          <a:bodyPr>
            <a:spAutoFit/>
          </a:bodyPr>
          <a:lstStyle>
            <a:lvl1pPr>
              <a:defRPr sz="3000" b="1">
                <a:solidFill>
                  <a:schemeClr val="tx1"/>
                </a:solidFill>
              </a:defRPr>
            </a:lvl1pPr>
          </a:lstStyle>
          <a:p>
            <a:pPr lvl="0"/>
            <a:r>
              <a:rPr lang="en-AU" altLang="en-US" noProof="0" dirty="0"/>
              <a:t>Click to edit Master title style</a:t>
            </a:r>
          </a:p>
        </p:txBody>
      </p:sp>
      <p:sp>
        <p:nvSpPr>
          <p:cNvPr id="7" name="Rectangle 5"/>
          <p:cNvSpPr>
            <a:spLocks noGrp="1" noChangeArrowheads="1"/>
          </p:cNvSpPr>
          <p:nvPr>
            <p:ph type="dt" sz="half" idx="10"/>
          </p:nvPr>
        </p:nvSpPr>
        <p:spPr>
          <a:xfrm>
            <a:off x="457200" y="6245225"/>
            <a:ext cx="2133600" cy="476250"/>
          </a:xfrm>
        </p:spPr>
        <p:txBody>
          <a:bodyPr/>
          <a:lstStyle>
            <a:lvl1pPr algn="l">
              <a:defRPr smtClean="0"/>
            </a:lvl1pPr>
          </a:lstStyle>
          <a:p>
            <a:pPr>
              <a:defRPr/>
            </a:pPr>
            <a:endParaRPr lang="en-AU" altLang="en-US"/>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pPr>
              <a:defRPr/>
            </a:pPr>
            <a:r>
              <a:rPr lang="en-AU" altLang="en-US"/>
              <a:t>Footer text goes in here</a:t>
            </a:r>
          </a:p>
        </p:txBody>
      </p:sp>
      <p:sp>
        <p:nvSpPr>
          <p:cNvPr id="9" name="Rectangle 7"/>
          <p:cNvSpPr>
            <a:spLocks noGrp="1" noChangeArrowheads="1"/>
          </p:cNvSpPr>
          <p:nvPr>
            <p:ph type="sldNum" sz="quarter" idx="12"/>
          </p:nvPr>
        </p:nvSpPr>
        <p:spPr>
          <a:xfrm>
            <a:off x="6553200" y="6245225"/>
            <a:ext cx="2133600" cy="476250"/>
          </a:xfrm>
        </p:spPr>
        <p:txBody>
          <a:bodyPr/>
          <a:lstStyle>
            <a:lvl1pPr>
              <a:defRPr smtClean="0"/>
            </a:lvl1pPr>
          </a:lstStyle>
          <a:p>
            <a:pPr>
              <a:defRPr/>
            </a:pPr>
            <a:fld id="{D3B38426-3CF1-4C92-BC7D-D3EBFC84607E}" type="slidenum">
              <a:rPr lang="en-AU" altLang="en-US"/>
              <a:pPr>
                <a:defRPr/>
              </a:pPr>
              <a:t>‹#›</a:t>
            </a:fld>
            <a:endParaRPr lang="en-AU" altLang="en-US"/>
          </a:p>
        </p:txBody>
      </p:sp>
      <p:sp>
        <p:nvSpPr>
          <p:cNvPr id="11" name="Rectangle 10"/>
          <p:cNvSpPr/>
          <p:nvPr userDrawn="1"/>
        </p:nvSpPr>
        <p:spPr>
          <a:xfrm>
            <a:off x="395288" y="115888"/>
            <a:ext cx="1800448" cy="525462"/>
          </a:xfrm>
          <a:prstGeom prst="rect">
            <a:avLst/>
          </a:prstGeom>
          <a:solidFill>
            <a:srgbClr val="3333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3" name="Picture 2"/>
          <p:cNvPicPr>
            <a:picLocks noChangeAspect="1"/>
          </p:cNvPicPr>
          <p:nvPr userDrawn="1"/>
        </p:nvPicPr>
        <p:blipFill>
          <a:blip r:embed="rId3"/>
          <a:stretch>
            <a:fillRect/>
          </a:stretch>
        </p:blipFill>
        <p:spPr>
          <a:xfrm>
            <a:off x="48419" y="73819"/>
            <a:ext cx="3862388" cy="609600"/>
          </a:xfrm>
          <a:prstGeom prst="rect">
            <a:avLst/>
          </a:prstGeom>
        </p:spPr>
      </p:pic>
    </p:spTree>
    <p:extLst>
      <p:ext uri="{BB962C8B-B14F-4D97-AF65-F5344CB8AC3E}">
        <p14:creationId xmlns:p14="http://schemas.microsoft.com/office/powerpoint/2010/main" val="246541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C44B632D-D05C-4472-9B8D-0E0613B7C1CF}" type="slidenum">
              <a:rPr lang="en-AU" altLang="en-US"/>
              <a:pPr>
                <a:defRPr/>
              </a:pPr>
              <a:t>‹#›</a:t>
            </a:fld>
            <a:endParaRPr lang="en-AU" altLang="en-US"/>
          </a:p>
        </p:txBody>
      </p:sp>
    </p:spTree>
    <p:extLst>
      <p:ext uri="{BB962C8B-B14F-4D97-AF65-F5344CB8AC3E}">
        <p14:creationId xmlns:p14="http://schemas.microsoft.com/office/powerpoint/2010/main" val="269061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407F09AC-ED3C-4DEC-8ACC-ACBED28F1EEA}" type="slidenum">
              <a:rPr lang="en-AU" altLang="en-US"/>
              <a:pPr>
                <a:defRPr/>
              </a:pPr>
              <a:t>‹#›</a:t>
            </a:fld>
            <a:endParaRPr lang="en-AU" altLang="en-US"/>
          </a:p>
        </p:txBody>
      </p:sp>
    </p:spTree>
    <p:extLst>
      <p:ext uri="{BB962C8B-B14F-4D97-AF65-F5344CB8AC3E}">
        <p14:creationId xmlns:p14="http://schemas.microsoft.com/office/powerpoint/2010/main" val="88397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a:xfrm>
            <a:off x="251520" y="1363342"/>
            <a:ext cx="8712968" cy="53060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dirty="0"/>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F0149063-1E55-4F99-A31C-B3E51929BAF7}" type="slidenum">
              <a:rPr lang="en-AU" altLang="en-US"/>
              <a:pPr>
                <a:defRPr/>
              </a:pPr>
              <a:t>‹#›</a:t>
            </a:fld>
            <a:endParaRPr lang="en-AU" altLang="en-US"/>
          </a:p>
        </p:txBody>
      </p:sp>
      <p:pic>
        <p:nvPicPr>
          <p:cNvPr id="8" name="Picture 7"/>
          <p:cNvPicPr>
            <a:picLocks noChangeAspect="1"/>
          </p:cNvPicPr>
          <p:nvPr userDrawn="1"/>
        </p:nvPicPr>
        <p:blipFill>
          <a:blip r:embed="rId2"/>
          <a:stretch>
            <a:fillRect/>
          </a:stretch>
        </p:blipFill>
        <p:spPr>
          <a:xfrm>
            <a:off x="107504" y="116632"/>
            <a:ext cx="3193666" cy="504056"/>
          </a:xfrm>
          <a:prstGeom prst="rect">
            <a:avLst/>
          </a:prstGeom>
        </p:spPr>
      </p:pic>
    </p:spTree>
    <p:extLst>
      <p:ext uri="{BB962C8B-B14F-4D97-AF65-F5344CB8AC3E}">
        <p14:creationId xmlns:p14="http://schemas.microsoft.com/office/powerpoint/2010/main" val="214083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3600"/>
            </a:lvl1pPr>
          </a:lstStyle>
          <a:p>
            <a:r>
              <a:rPr lang="en-US" dirty="0"/>
              <a:t>Click to edit Master title style</a:t>
            </a:r>
            <a:endParaRPr lang="en-AU"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08D566D2-28B9-4B1F-8942-F673A9FA20E2}" type="slidenum">
              <a:rPr lang="en-AU" altLang="en-US"/>
              <a:pPr>
                <a:defRPr/>
              </a:pPr>
              <a:t>‹#›</a:t>
            </a:fld>
            <a:endParaRPr lang="en-AU" altLang="en-US"/>
          </a:p>
        </p:txBody>
      </p:sp>
    </p:spTree>
    <p:extLst>
      <p:ext uri="{BB962C8B-B14F-4D97-AF65-F5344CB8AC3E}">
        <p14:creationId xmlns:p14="http://schemas.microsoft.com/office/powerpoint/2010/main" val="336659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444626"/>
            <a:ext cx="4038600" cy="46815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8200" y="1444626"/>
            <a:ext cx="4038600" cy="46815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DBFA2670-D684-439B-8FBC-AD824FBBD11E}" type="slidenum">
              <a:rPr lang="en-AU" altLang="en-US"/>
              <a:pPr>
                <a:defRPr/>
              </a:pPr>
              <a:t>‹#›</a:t>
            </a:fld>
            <a:endParaRPr lang="en-AU" altLang="en-US"/>
          </a:p>
        </p:txBody>
      </p:sp>
    </p:spTree>
    <p:extLst>
      <p:ext uri="{BB962C8B-B14F-4D97-AF65-F5344CB8AC3E}">
        <p14:creationId xmlns:p14="http://schemas.microsoft.com/office/powerpoint/2010/main" val="292523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606426"/>
            <a:ext cx="7886700" cy="1325563"/>
          </a:xfrm>
        </p:spPr>
        <p:txBody>
          <a:bodyPr/>
          <a:lstStyle/>
          <a:p>
            <a:r>
              <a:rPr lang="en-US" dirty="0"/>
              <a:t>Click to edit Master title style</a:t>
            </a:r>
            <a:endParaRPr lang="en-AU" dirty="0"/>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9" name="Rectangle 6"/>
          <p:cNvSpPr>
            <a:spLocks noGrp="1" noChangeArrowheads="1"/>
          </p:cNvSpPr>
          <p:nvPr>
            <p:ph type="sldNum" sz="quarter" idx="12"/>
          </p:nvPr>
        </p:nvSpPr>
        <p:spPr>
          <a:ln/>
        </p:spPr>
        <p:txBody>
          <a:bodyPr/>
          <a:lstStyle>
            <a:lvl1pPr>
              <a:defRPr/>
            </a:lvl1pPr>
          </a:lstStyle>
          <a:p>
            <a:pPr>
              <a:defRPr/>
            </a:pPr>
            <a:fld id="{2FD6B655-2DEF-4EA9-8F95-A9D0B1608154}" type="slidenum">
              <a:rPr lang="en-AU" altLang="en-US"/>
              <a:pPr>
                <a:defRPr/>
              </a:pPr>
              <a:t>‹#›</a:t>
            </a:fld>
            <a:endParaRPr lang="en-AU" altLang="en-US"/>
          </a:p>
        </p:txBody>
      </p:sp>
    </p:spTree>
    <p:extLst>
      <p:ext uri="{BB962C8B-B14F-4D97-AF65-F5344CB8AC3E}">
        <p14:creationId xmlns:p14="http://schemas.microsoft.com/office/powerpoint/2010/main" val="57454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5" name="Rectangle 6"/>
          <p:cNvSpPr>
            <a:spLocks noGrp="1" noChangeArrowheads="1"/>
          </p:cNvSpPr>
          <p:nvPr>
            <p:ph type="sldNum" sz="quarter" idx="12"/>
          </p:nvPr>
        </p:nvSpPr>
        <p:spPr>
          <a:ln/>
        </p:spPr>
        <p:txBody>
          <a:bodyPr/>
          <a:lstStyle>
            <a:lvl1pPr>
              <a:defRPr/>
            </a:lvl1pPr>
          </a:lstStyle>
          <a:p>
            <a:pPr>
              <a:defRPr/>
            </a:pPr>
            <a:fld id="{DC156418-01BF-444E-8B21-45A7E9087D61}" type="slidenum">
              <a:rPr lang="en-AU" altLang="en-US"/>
              <a:pPr>
                <a:defRPr/>
              </a:pPr>
              <a:t>‹#›</a:t>
            </a:fld>
            <a:endParaRPr lang="en-AU" altLang="en-US"/>
          </a:p>
        </p:txBody>
      </p:sp>
      <p:pic>
        <p:nvPicPr>
          <p:cNvPr id="6" name="Picture 5"/>
          <p:cNvPicPr>
            <a:picLocks noChangeAspect="1"/>
          </p:cNvPicPr>
          <p:nvPr userDrawn="1"/>
        </p:nvPicPr>
        <p:blipFill>
          <a:blip r:embed="rId2"/>
          <a:stretch>
            <a:fillRect/>
          </a:stretch>
        </p:blipFill>
        <p:spPr>
          <a:xfrm>
            <a:off x="107504" y="116632"/>
            <a:ext cx="3193666" cy="504056"/>
          </a:xfrm>
          <a:prstGeom prst="rect">
            <a:avLst/>
          </a:prstGeom>
        </p:spPr>
      </p:pic>
    </p:spTree>
    <p:extLst>
      <p:ext uri="{BB962C8B-B14F-4D97-AF65-F5344CB8AC3E}">
        <p14:creationId xmlns:p14="http://schemas.microsoft.com/office/powerpoint/2010/main" val="3331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4" name="Rectangle 6"/>
          <p:cNvSpPr>
            <a:spLocks noGrp="1" noChangeArrowheads="1"/>
          </p:cNvSpPr>
          <p:nvPr>
            <p:ph type="sldNum" sz="quarter" idx="12"/>
          </p:nvPr>
        </p:nvSpPr>
        <p:spPr>
          <a:ln/>
        </p:spPr>
        <p:txBody>
          <a:bodyPr/>
          <a:lstStyle>
            <a:lvl1pPr>
              <a:defRPr/>
            </a:lvl1pPr>
          </a:lstStyle>
          <a:p>
            <a:pPr>
              <a:defRPr/>
            </a:pPr>
            <a:fld id="{63ED7FF7-CC64-4ADC-A3C4-7F6BB38B61CF}" type="slidenum">
              <a:rPr lang="en-AU" altLang="en-US"/>
              <a:pPr>
                <a:defRPr/>
              </a:pPr>
              <a:t>‹#›</a:t>
            </a:fld>
            <a:endParaRPr lang="en-AU" altLang="en-US"/>
          </a:p>
        </p:txBody>
      </p:sp>
      <p:pic>
        <p:nvPicPr>
          <p:cNvPr id="5" name="Picture 4"/>
          <p:cNvPicPr>
            <a:picLocks noChangeAspect="1"/>
          </p:cNvPicPr>
          <p:nvPr userDrawn="1"/>
        </p:nvPicPr>
        <p:blipFill>
          <a:blip r:embed="rId2"/>
          <a:stretch>
            <a:fillRect/>
          </a:stretch>
        </p:blipFill>
        <p:spPr>
          <a:xfrm>
            <a:off x="107504" y="116632"/>
            <a:ext cx="3193666" cy="504056"/>
          </a:xfrm>
          <a:prstGeom prst="rect">
            <a:avLst/>
          </a:prstGeom>
        </p:spPr>
      </p:pic>
    </p:spTree>
    <p:extLst>
      <p:ext uri="{BB962C8B-B14F-4D97-AF65-F5344CB8AC3E}">
        <p14:creationId xmlns:p14="http://schemas.microsoft.com/office/powerpoint/2010/main" val="3700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987425"/>
            <a:ext cx="2949575"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6592" y="2587625"/>
            <a:ext cx="2949575" cy="32734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5DDB4307-460B-4FA0-8E3F-89BC21D5BD89}" type="slidenum">
              <a:rPr lang="en-AU" altLang="en-US"/>
              <a:pPr>
                <a:defRPr/>
              </a:pPr>
              <a:t>‹#›</a:t>
            </a:fld>
            <a:endParaRPr lang="en-AU" altLang="en-US"/>
          </a:p>
        </p:txBody>
      </p:sp>
      <p:pic>
        <p:nvPicPr>
          <p:cNvPr id="8" name="Picture 7"/>
          <p:cNvPicPr>
            <a:picLocks noChangeAspect="1"/>
          </p:cNvPicPr>
          <p:nvPr userDrawn="1"/>
        </p:nvPicPr>
        <p:blipFill>
          <a:blip r:embed="rId2"/>
          <a:stretch>
            <a:fillRect/>
          </a:stretch>
        </p:blipFill>
        <p:spPr>
          <a:xfrm>
            <a:off x="107504" y="116632"/>
            <a:ext cx="3193666" cy="504056"/>
          </a:xfrm>
          <a:prstGeom prst="rect">
            <a:avLst/>
          </a:prstGeom>
        </p:spPr>
      </p:pic>
    </p:spTree>
    <p:extLst>
      <p:ext uri="{BB962C8B-B14F-4D97-AF65-F5344CB8AC3E}">
        <p14:creationId xmlns:p14="http://schemas.microsoft.com/office/powerpoint/2010/main" val="265114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BFAD3B6B-38AB-4FC3-94E1-A88339B1ABB0}" type="slidenum">
              <a:rPr lang="en-AU" altLang="en-US"/>
              <a:pPr>
                <a:defRPr/>
              </a:pPr>
              <a:t>‹#›</a:t>
            </a:fld>
            <a:endParaRPr lang="en-AU" altLang="en-US"/>
          </a:p>
        </p:txBody>
      </p:sp>
      <p:pic>
        <p:nvPicPr>
          <p:cNvPr id="8" name="Picture 7"/>
          <p:cNvPicPr>
            <a:picLocks noChangeAspect="1"/>
          </p:cNvPicPr>
          <p:nvPr userDrawn="1"/>
        </p:nvPicPr>
        <p:blipFill>
          <a:blip r:embed="rId2"/>
          <a:stretch>
            <a:fillRect/>
          </a:stretch>
        </p:blipFill>
        <p:spPr>
          <a:xfrm>
            <a:off x="107504" y="116632"/>
            <a:ext cx="3193666" cy="504056"/>
          </a:xfrm>
          <a:prstGeom prst="rect">
            <a:avLst/>
          </a:prstGeom>
        </p:spPr>
      </p:pic>
    </p:spTree>
    <p:extLst>
      <p:ext uri="{BB962C8B-B14F-4D97-AF65-F5344CB8AC3E}">
        <p14:creationId xmlns:p14="http://schemas.microsoft.com/office/powerpoint/2010/main" val="419906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7" name="Rectangle 2"/>
          <p:cNvSpPr>
            <a:spLocks noGrp="1" noChangeArrowheads="1"/>
          </p:cNvSpPr>
          <p:nvPr>
            <p:ph type="title"/>
          </p:nvPr>
        </p:nvSpPr>
        <p:spPr bwMode="auto">
          <a:xfrm>
            <a:off x="251520" y="765176"/>
            <a:ext cx="8712968" cy="59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dirty="0"/>
              <a:t>Click to edit Master title style</a:t>
            </a:r>
          </a:p>
        </p:txBody>
      </p:sp>
      <p:sp>
        <p:nvSpPr>
          <p:cNvPr id="1028" name="Rectangle 3"/>
          <p:cNvSpPr>
            <a:spLocks noGrp="1" noChangeArrowheads="1"/>
          </p:cNvSpPr>
          <p:nvPr>
            <p:ph type="body" idx="1"/>
          </p:nvPr>
        </p:nvSpPr>
        <p:spPr bwMode="auto">
          <a:xfrm>
            <a:off x="251520" y="1363342"/>
            <a:ext cx="8712968" cy="523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dirty="0"/>
              <a:t>Click to edit Master text styles</a:t>
            </a:r>
          </a:p>
          <a:p>
            <a:pPr lvl="1"/>
            <a:r>
              <a:rPr lang="en-AU" altLang="en-US" dirty="0"/>
              <a:t>Second level</a:t>
            </a:r>
          </a:p>
          <a:p>
            <a:pPr lvl="2"/>
            <a:r>
              <a:rPr lang="en-AU" altLang="en-US" dirty="0"/>
              <a:t>Third level</a:t>
            </a:r>
          </a:p>
          <a:p>
            <a:pPr lvl="3"/>
            <a:r>
              <a:rPr lang="en-AU" altLang="en-US" dirty="0"/>
              <a:t>Fourth level</a:t>
            </a:r>
          </a:p>
          <a:p>
            <a:pPr lvl="4"/>
            <a:r>
              <a:rPr lang="en-AU" altLang="en-US" dirty="0"/>
              <a:t>Fifth level</a:t>
            </a:r>
          </a:p>
        </p:txBody>
      </p:sp>
      <p:sp>
        <p:nvSpPr>
          <p:cNvPr id="2"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AU" altLang="en-US"/>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r>
              <a:rPr lang="en-AU" altLang="en-US"/>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71241AE-FE9B-495C-9F6A-913E2E5610F3}" type="slidenum">
              <a:rPr lang="en-AU" altLang="en-US"/>
              <a:pPr>
                <a:defRPr/>
              </a:pPr>
              <a:t>‹#›</a:t>
            </a:fld>
            <a:endParaRPr lang="en-AU" altLang="en-US"/>
          </a:p>
        </p:txBody>
      </p:sp>
      <p:sp>
        <p:nvSpPr>
          <p:cNvPr id="1032"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pic>
        <p:nvPicPr>
          <p:cNvPr id="1033" name="Picture 9" descr="ANU_LOGO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395288" y="115888"/>
            <a:ext cx="1800448" cy="525462"/>
          </a:xfrm>
          <a:prstGeom prst="rect">
            <a:avLst/>
          </a:prstGeom>
          <a:solidFill>
            <a:srgbClr val="3333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11" name="Picture 10"/>
          <p:cNvPicPr>
            <a:picLocks noChangeAspect="1"/>
          </p:cNvPicPr>
          <p:nvPr userDrawn="1"/>
        </p:nvPicPr>
        <p:blipFill>
          <a:blip r:embed="rId14"/>
          <a:stretch>
            <a:fillRect/>
          </a:stretch>
        </p:blipFill>
        <p:spPr>
          <a:xfrm>
            <a:off x="107504" y="116632"/>
            <a:ext cx="3193666" cy="504056"/>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rtl="0" eaLnBrk="0" fontAlgn="base" hangingPunct="0">
        <a:spcBef>
          <a:spcPct val="0"/>
        </a:spcBef>
        <a:spcAft>
          <a:spcPct val="0"/>
        </a:spcAft>
        <a:defRPr sz="2800" kern="1200">
          <a:solidFill>
            <a:srgbClr val="527688"/>
          </a:solidFill>
          <a:latin typeface="CMU Sans Serif" panose="02000603000000000000" pitchFamily="2" charset="0"/>
          <a:ea typeface="CMU Sans Serif" panose="02000603000000000000" pitchFamily="2" charset="0"/>
          <a:cs typeface="CMU Sans Serif" panose="02000603000000000000" pitchFamily="2" charset="0"/>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00.png"/><Relationship Id="rId4" Type="http://schemas.openxmlformats.org/officeDocument/2006/relationships/image" Target="../media/image9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53.png"/><Relationship Id="rId4" Type="http://schemas.openxmlformats.org/officeDocument/2006/relationships/image" Target="../media/image15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customXml" Target="../ink/ink9.xml"/><Relationship Id="rId63" Type="http://schemas.openxmlformats.org/officeDocument/2006/relationships/customXml" Target="../ink/ink30.xml"/><Relationship Id="rId159" Type="http://schemas.openxmlformats.org/officeDocument/2006/relationships/image" Target="../media/image81.png"/><Relationship Id="rId170" Type="http://schemas.openxmlformats.org/officeDocument/2006/relationships/customXml" Target="../ink/ink84.xml"/><Relationship Id="rId226" Type="http://schemas.openxmlformats.org/officeDocument/2006/relationships/customXml" Target="../ink/ink112.xml"/><Relationship Id="rId268" Type="http://schemas.openxmlformats.org/officeDocument/2006/relationships/customXml" Target="../ink/ink133.xml"/><Relationship Id="rId32" Type="http://schemas.openxmlformats.org/officeDocument/2006/relationships/image" Target="../media/image18.png"/><Relationship Id="rId74" Type="http://schemas.openxmlformats.org/officeDocument/2006/relationships/customXml" Target="../ink/ink36.xml"/><Relationship Id="rId128" Type="http://schemas.openxmlformats.org/officeDocument/2006/relationships/customXml" Target="../ink/ink63.xml"/><Relationship Id="rId5" Type="http://schemas.openxmlformats.org/officeDocument/2006/relationships/customXml" Target="../ink/ink1.xml"/><Relationship Id="rId181" Type="http://schemas.openxmlformats.org/officeDocument/2006/relationships/image" Target="../media/image92.png"/><Relationship Id="rId237" Type="http://schemas.openxmlformats.org/officeDocument/2006/relationships/image" Target="../media/image120.png"/><Relationship Id="rId279" Type="http://schemas.openxmlformats.org/officeDocument/2006/relationships/image" Target="../media/image141.png"/><Relationship Id="rId43" Type="http://schemas.openxmlformats.org/officeDocument/2006/relationships/customXml" Target="../ink/ink20.xml"/><Relationship Id="rId139" Type="http://schemas.openxmlformats.org/officeDocument/2006/relationships/image" Target="../media/image71.png"/><Relationship Id="rId290" Type="http://schemas.openxmlformats.org/officeDocument/2006/relationships/customXml" Target="../ink/ink144.xml"/><Relationship Id="rId85" Type="http://schemas.openxmlformats.org/officeDocument/2006/relationships/image" Target="../media/image44.png"/><Relationship Id="rId150" Type="http://schemas.openxmlformats.org/officeDocument/2006/relationships/customXml" Target="../ink/ink74.xml"/><Relationship Id="rId192" Type="http://schemas.openxmlformats.org/officeDocument/2006/relationships/customXml" Target="../ink/ink95.xml"/><Relationship Id="rId206" Type="http://schemas.openxmlformats.org/officeDocument/2006/relationships/customXml" Target="../ink/ink102.xml"/><Relationship Id="rId248" Type="http://schemas.openxmlformats.org/officeDocument/2006/relationships/customXml" Target="../ink/ink123.xml"/><Relationship Id="rId269" Type="http://schemas.openxmlformats.org/officeDocument/2006/relationships/image" Target="../media/image136.png"/><Relationship Id="rId12" Type="http://schemas.openxmlformats.org/officeDocument/2006/relationships/image" Target="../media/image8.png"/><Relationship Id="rId33" Type="http://schemas.openxmlformats.org/officeDocument/2006/relationships/customXml" Target="../ink/ink15.xml"/><Relationship Id="rId108" Type="http://schemas.openxmlformats.org/officeDocument/2006/relationships/customXml" Target="../ink/ink53.xml"/><Relationship Id="rId129" Type="http://schemas.openxmlformats.org/officeDocument/2006/relationships/image" Target="../media/image66.png"/><Relationship Id="rId280" Type="http://schemas.openxmlformats.org/officeDocument/2006/relationships/customXml" Target="../ink/ink139.xml"/><Relationship Id="rId54" Type="http://schemas.openxmlformats.org/officeDocument/2006/relationships/image" Target="../media/image29.png"/><Relationship Id="rId75" Type="http://schemas.openxmlformats.org/officeDocument/2006/relationships/image" Target="../media/image39.png"/><Relationship Id="rId96" Type="http://schemas.openxmlformats.org/officeDocument/2006/relationships/customXml" Target="../ink/ink47.xml"/><Relationship Id="rId140" Type="http://schemas.openxmlformats.org/officeDocument/2006/relationships/customXml" Target="../ink/ink69.xml"/><Relationship Id="rId161" Type="http://schemas.openxmlformats.org/officeDocument/2006/relationships/image" Target="../media/image82.png"/><Relationship Id="rId182" Type="http://schemas.openxmlformats.org/officeDocument/2006/relationships/customXml" Target="../ink/ink90.xml"/><Relationship Id="rId217" Type="http://schemas.openxmlformats.org/officeDocument/2006/relationships/image" Target="../media/image110.png"/><Relationship Id="rId6" Type="http://schemas.openxmlformats.org/officeDocument/2006/relationships/image" Target="../media/image5.png"/><Relationship Id="rId238" Type="http://schemas.openxmlformats.org/officeDocument/2006/relationships/customXml" Target="../ink/ink118.xml"/><Relationship Id="rId259" Type="http://schemas.openxmlformats.org/officeDocument/2006/relationships/image" Target="../media/image131.png"/><Relationship Id="rId23" Type="http://schemas.openxmlformats.org/officeDocument/2006/relationships/customXml" Target="../ink/ink10.xml"/><Relationship Id="rId119" Type="http://schemas.openxmlformats.org/officeDocument/2006/relationships/image" Target="../media/image61.png"/><Relationship Id="rId270" Type="http://schemas.openxmlformats.org/officeDocument/2006/relationships/customXml" Target="../ink/ink134.xml"/><Relationship Id="rId291" Type="http://schemas.openxmlformats.org/officeDocument/2006/relationships/image" Target="../media/image147.png"/><Relationship Id="rId44" Type="http://schemas.openxmlformats.org/officeDocument/2006/relationships/image" Target="../media/image24.png"/><Relationship Id="rId65" Type="http://schemas.openxmlformats.org/officeDocument/2006/relationships/image" Target="../media/image34.png"/><Relationship Id="rId86" Type="http://schemas.openxmlformats.org/officeDocument/2006/relationships/customXml" Target="../ink/ink42.xml"/><Relationship Id="rId130" Type="http://schemas.openxmlformats.org/officeDocument/2006/relationships/customXml" Target="../ink/ink64.xml"/><Relationship Id="rId151" Type="http://schemas.openxmlformats.org/officeDocument/2006/relationships/image" Target="../media/image77.png"/><Relationship Id="rId172" Type="http://schemas.openxmlformats.org/officeDocument/2006/relationships/customXml" Target="../ink/ink85.xml"/><Relationship Id="rId193" Type="http://schemas.openxmlformats.org/officeDocument/2006/relationships/image" Target="../media/image98.png"/><Relationship Id="rId207" Type="http://schemas.openxmlformats.org/officeDocument/2006/relationships/image" Target="../media/image105.png"/><Relationship Id="rId228" Type="http://schemas.openxmlformats.org/officeDocument/2006/relationships/customXml" Target="../ink/ink113.xml"/><Relationship Id="rId249" Type="http://schemas.openxmlformats.org/officeDocument/2006/relationships/image" Target="../media/image126.png"/><Relationship Id="rId13" Type="http://schemas.openxmlformats.org/officeDocument/2006/relationships/customXml" Target="../ink/ink5.xml"/><Relationship Id="rId109" Type="http://schemas.openxmlformats.org/officeDocument/2006/relationships/image" Target="../media/image56.png"/><Relationship Id="rId260" Type="http://schemas.openxmlformats.org/officeDocument/2006/relationships/customXml" Target="../ink/ink129.xml"/><Relationship Id="rId281" Type="http://schemas.openxmlformats.org/officeDocument/2006/relationships/image" Target="../media/image142.png"/><Relationship Id="rId34" Type="http://schemas.openxmlformats.org/officeDocument/2006/relationships/image" Target="../media/image19.png"/><Relationship Id="rId55" Type="http://schemas.openxmlformats.org/officeDocument/2006/relationships/customXml" Target="../ink/ink26.xml"/><Relationship Id="rId76" Type="http://schemas.openxmlformats.org/officeDocument/2006/relationships/customXml" Target="../ink/ink37.xml"/><Relationship Id="rId97" Type="http://schemas.openxmlformats.org/officeDocument/2006/relationships/image" Target="../media/image50.png"/><Relationship Id="rId120" Type="http://schemas.openxmlformats.org/officeDocument/2006/relationships/customXml" Target="../ink/ink59.xml"/><Relationship Id="rId141" Type="http://schemas.openxmlformats.org/officeDocument/2006/relationships/image" Target="../media/image72.png"/><Relationship Id="rId7" Type="http://schemas.openxmlformats.org/officeDocument/2006/relationships/customXml" Target="../ink/ink2.xml"/><Relationship Id="rId162" Type="http://schemas.openxmlformats.org/officeDocument/2006/relationships/customXml" Target="../ink/ink80.xml"/><Relationship Id="rId183" Type="http://schemas.openxmlformats.org/officeDocument/2006/relationships/image" Target="../media/image93.png"/><Relationship Id="rId218" Type="http://schemas.openxmlformats.org/officeDocument/2006/relationships/customXml" Target="../ink/ink108.xml"/><Relationship Id="rId239" Type="http://schemas.openxmlformats.org/officeDocument/2006/relationships/image" Target="../media/image121.png"/><Relationship Id="rId250" Type="http://schemas.openxmlformats.org/officeDocument/2006/relationships/customXml" Target="../ink/ink124.xml"/><Relationship Id="rId271" Type="http://schemas.openxmlformats.org/officeDocument/2006/relationships/image" Target="../media/image137.png"/><Relationship Id="rId24" Type="http://schemas.openxmlformats.org/officeDocument/2006/relationships/image" Target="../media/image14.png"/><Relationship Id="rId45" Type="http://schemas.openxmlformats.org/officeDocument/2006/relationships/customXml" Target="../ink/ink21.xml"/><Relationship Id="rId66" Type="http://schemas.openxmlformats.org/officeDocument/2006/relationships/customXml" Target="../ink/ink32.xml"/><Relationship Id="rId87" Type="http://schemas.openxmlformats.org/officeDocument/2006/relationships/image" Target="../media/image45.png"/><Relationship Id="rId110" Type="http://schemas.openxmlformats.org/officeDocument/2006/relationships/customXml" Target="../ink/ink54.xml"/><Relationship Id="rId131" Type="http://schemas.openxmlformats.org/officeDocument/2006/relationships/image" Target="../media/image67.png"/><Relationship Id="rId152" Type="http://schemas.openxmlformats.org/officeDocument/2006/relationships/customXml" Target="../ink/ink75.xml"/><Relationship Id="rId173" Type="http://schemas.openxmlformats.org/officeDocument/2006/relationships/image" Target="../media/image88.png"/><Relationship Id="rId194" Type="http://schemas.openxmlformats.org/officeDocument/2006/relationships/customXml" Target="../ink/ink96.xml"/><Relationship Id="rId208" Type="http://schemas.openxmlformats.org/officeDocument/2006/relationships/customXml" Target="../ink/ink103.xml"/><Relationship Id="rId229" Type="http://schemas.openxmlformats.org/officeDocument/2006/relationships/image" Target="../media/image116.png"/><Relationship Id="rId240" Type="http://schemas.openxmlformats.org/officeDocument/2006/relationships/customXml" Target="../ink/ink119.xml"/><Relationship Id="rId261" Type="http://schemas.openxmlformats.org/officeDocument/2006/relationships/image" Target="../media/image132.png"/><Relationship Id="rId14" Type="http://schemas.openxmlformats.org/officeDocument/2006/relationships/image" Target="../media/image9.png"/><Relationship Id="rId35" Type="http://schemas.openxmlformats.org/officeDocument/2006/relationships/customXml" Target="../ink/ink16.xml"/><Relationship Id="rId56" Type="http://schemas.openxmlformats.org/officeDocument/2006/relationships/image" Target="../media/image30.png"/><Relationship Id="rId77" Type="http://schemas.openxmlformats.org/officeDocument/2006/relationships/image" Target="../media/image40.png"/><Relationship Id="rId100" Type="http://schemas.openxmlformats.org/officeDocument/2006/relationships/customXml" Target="../ink/ink49.xml"/><Relationship Id="rId282" Type="http://schemas.openxmlformats.org/officeDocument/2006/relationships/customXml" Target="../ink/ink140.xml"/><Relationship Id="rId8" Type="http://schemas.openxmlformats.org/officeDocument/2006/relationships/image" Target="../media/image6.png"/><Relationship Id="rId98" Type="http://schemas.openxmlformats.org/officeDocument/2006/relationships/customXml" Target="../ink/ink48.xml"/><Relationship Id="rId121" Type="http://schemas.openxmlformats.org/officeDocument/2006/relationships/image" Target="../media/image62.png"/><Relationship Id="rId142" Type="http://schemas.openxmlformats.org/officeDocument/2006/relationships/customXml" Target="../ink/ink70.xml"/><Relationship Id="rId163" Type="http://schemas.openxmlformats.org/officeDocument/2006/relationships/image" Target="../media/image83.png"/><Relationship Id="rId184" Type="http://schemas.openxmlformats.org/officeDocument/2006/relationships/customXml" Target="../ink/ink91.xml"/><Relationship Id="rId219" Type="http://schemas.openxmlformats.org/officeDocument/2006/relationships/image" Target="../media/image111.png"/><Relationship Id="rId230" Type="http://schemas.openxmlformats.org/officeDocument/2006/relationships/customXml" Target="../ink/ink114.xml"/><Relationship Id="rId251" Type="http://schemas.openxmlformats.org/officeDocument/2006/relationships/image" Target="../media/image127.png"/><Relationship Id="rId25" Type="http://schemas.openxmlformats.org/officeDocument/2006/relationships/customXml" Target="../ink/ink11.xml"/><Relationship Id="rId46" Type="http://schemas.openxmlformats.org/officeDocument/2006/relationships/image" Target="../media/image25.png"/><Relationship Id="rId67" Type="http://schemas.openxmlformats.org/officeDocument/2006/relationships/image" Target="../media/image35.png"/><Relationship Id="rId272" Type="http://schemas.openxmlformats.org/officeDocument/2006/relationships/customXml" Target="../ink/ink135.xml"/><Relationship Id="rId88" Type="http://schemas.openxmlformats.org/officeDocument/2006/relationships/customXml" Target="../ink/ink43.xml"/><Relationship Id="rId111" Type="http://schemas.openxmlformats.org/officeDocument/2006/relationships/image" Target="../media/image57.png"/><Relationship Id="rId132" Type="http://schemas.openxmlformats.org/officeDocument/2006/relationships/customXml" Target="../ink/ink65.xml"/><Relationship Id="rId153" Type="http://schemas.openxmlformats.org/officeDocument/2006/relationships/image" Target="../media/image78.png"/><Relationship Id="rId174" Type="http://schemas.openxmlformats.org/officeDocument/2006/relationships/customXml" Target="../ink/ink86.xml"/><Relationship Id="rId195" Type="http://schemas.openxmlformats.org/officeDocument/2006/relationships/image" Target="../media/image99.png"/><Relationship Id="rId209" Type="http://schemas.openxmlformats.org/officeDocument/2006/relationships/image" Target="../media/image106.png"/><Relationship Id="rId220" Type="http://schemas.openxmlformats.org/officeDocument/2006/relationships/customXml" Target="../ink/ink109.xml"/><Relationship Id="rId241" Type="http://schemas.openxmlformats.org/officeDocument/2006/relationships/image" Target="../media/image122.png"/><Relationship Id="rId15" Type="http://schemas.openxmlformats.org/officeDocument/2006/relationships/customXml" Target="../ink/ink6.xml"/><Relationship Id="rId36" Type="http://schemas.openxmlformats.org/officeDocument/2006/relationships/image" Target="../media/image20.png"/><Relationship Id="rId57" Type="http://schemas.openxmlformats.org/officeDocument/2006/relationships/customXml" Target="../ink/ink27.xml"/><Relationship Id="rId262" Type="http://schemas.openxmlformats.org/officeDocument/2006/relationships/customXml" Target="../ink/ink130.xml"/><Relationship Id="rId283" Type="http://schemas.openxmlformats.org/officeDocument/2006/relationships/image" Target="../media/image143.png"/><Relationship Id="rId78" Type="http://schemas.openxmlformats.org/officeDocument/2006/relationships/customXml" Target="../ink/ink38.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0.xml"/><Relationship Id="rId143" Type="http://schemas.openxmlformats.org/officeDocument/2006/relationships/image" Target="../media/image73.png"/><Relationship Id="rId164" Type="http://schemas.openxmlformats.org/officeDocument/2006/relationships/customXml" Target="../ink/ink81.xml"/><Relationship Id="rId185" Type="http://schemas.openxmlformats.org/officeDocument/2006/relationships/image" Target="../media/image94.png"/><Relationship Id="rId9" Type="http://schemas.openxmlformats.org/officeDocument/2006/relationships/customXml" Target="../ink/ink3.xml"/><Relationship Id="rId210" Type="http://schemas.openxmlformats.org/officeDocument/2006/relationships/customXml" Target="../ink/ink104.xml"/><Relationship Id="rId26" Type="http://schemas.openxmlformats.org/officeDocument/2006/relationships/image" Target="../media/image15.png"/><Relationship Id="rId231" Type="http://schemas.openxmlformats.org/officeDocument/2006/relationships/image" Target="../media/image117.png"/><Relationship Id="rId252" Type="http://schemas.openxmlformats.org/officeDocument/2006/relationships/customXml" Target="../ink/ink125.xml"/><Relationship Id="rId273" Type="http://schemas.openxmlformats.org/officeDocument/2006/relationships/image" Target="../media/image138.png"/><Relationship Id="rId47" Type="http://schemas.openxmlformats.org/officeDocument/2006/relationships/customXml" Target="../ink/ink22.xml"/><Relationship Id="rId68" Type="http://schemas.openxmlformats.org/officeDocument/2006/relationships/customXml" Target="../ink/ink33.xml"/><Relationship Id="rId89" Type="http://schemas.openxmlformats.org/officeDocument/2006/relationships/image" Target="../media/image46.png"/><Relationship Id="rId112" Type="http://schemas.openxmlformats.org/officeDocument/2006/relationships/customXml" Target="../ink/ink55.xml"/><Relationship Id="rId133" Type="http://schemas.openxmlformats.org/officeDocument/2006/relationships/image" Target="../media/image68.png"/><Relationship Id="rId154" Type="http://schemas.openxmlformats.org/officeDocument/2006/relationships/customXml" Target="../ink/ink76.xml"/><Relationship Id="rId175" Type="http://schemas.openxmlformats.org/officeDocument/2006/relationships/image" Target="../media/image89.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image" Target="../media/image10.png"/><Relationship Id="rId221" Type="http://schemas.openxmlformats.org/officeDocument/2006/relationships/image" Target="../media/image112.png"/><Relationship Id="rId242" Type="http://schemas.openxmlformats.org/officeDocument/2006/relationships/customXml" Target="../ink/ink120.xml"/><Relationship Id="rId263" Type="http://schemas.openxmlformats.org/officeDocument/2006/relationships/image" Target="../media/image133.png"/><Relationship Id="rId284" Type="http://schemas.openxmlformats.org/officeDocument/2006/relationships/customXml" Target="../ink/ink141.xml"/><Relationship Id="rId37" Type="http://schemas.openxmlformats.org/officeDocument/2006/relationships/customXml" Target="../ink/ink17.xml"/><Relationship Id="rId58" Type="http://schemas.openxmlformats.org/officeDocument/2006/relationships/image" Target="../media/image31.png"/><Relationship Id="rId79" Type="http://schemas.openxmlformats.org/officeDocument/2006/relationships/image" Target="../media/image41.png"/><Relationship Id="rId102" Type="http://schemas.openxmlformats.org/officeDocument/2006/relationships/customXml" Target="../ink/ink50.xml"/><Relationship Id="rId123" Type="http://schemas.openxmlformats.org/officeDocument/2006/relationships/image" Target="../media/image63.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84.png"/><Relationship Id="rId186" Type="http://schemas.openxmlformats.org/officeDocument/2006/relationships/customXml" Target="../ink/ink92.xml"/><Relationship Id="rId211" Type="http://schemas.openxmlformats.org/officeDocument/2006/relationships/image" Target="../media/image107.png"/><Relationship Id="rId232" Type="http://schemas.openxmlformats.org/officeDocument/2006/relationships/customXml" Target="../ink/ink115.xml"/><Relationship Id="rId253" Type="http://schemas.openxmlformats.org/officeDocument/2006/relationships/image" Target="../media/image128.png"/><Relationship Id="rId274" Type="http://schemas.openxmlformats.org/officeDocument/2006/relationships/customXml" Target="../ink/ink136.xml"/><Relationship Id="rId27" Type="http://schemas.openxmlformats.org/officeDocument/2006/relationships/customXml" Target="../ink/ink12.xml"/><Relationship Id="rId48" Type="http://schemas.openxmlformats.org/officeDocument/2006/relationships/image" Target="../media/image26.png"/><Relationship Id="rId69" Type="http://schemas.openxmlformats.org/officeDocument/2006/relationships/image" Target="../media/image36.png"/><Relationship Id="rId113" Type="http://schemas.openxmlformats.org/officeDocument/2006/relationships/image" Target="../media/image58.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image" Target="../media/image79.png"/><Relationship Id="rId176" Type="http://schemas.openxmlformats.org/officeDocument/2006/relationships/customXml" Target="../ink/ink87.xml"/><Relationship Id="rId197" Type="http://schemas.openxmlformats.org/officeDocument/2006/relationships/image" Target="../media/image100.png"/><Relationship Id="rId201" Type="http://schemas.openxmlformats.org/officeDocument/2006/relationships/image" Target="../media/image102.png"/><Relationship Id="rId222" Type="http://schemas.openxmlformats.org/officeDocument/2006/relationships/customXml" Target="../ink/ink110.xml"/><Relationship Id="rId243" Type="http://schemas.openxmlformats.org/officeDocument/2006/relationships/image" Target="../media/image123.png"/><Relationship Id="rId264" Type="http://schemas.openxmlformats.org/officeDocument/2006/relationships/customXml" Target="../ink/ink131.xml"/><Relationship Id="rId285" Type="http://schemas.openxmlformats.org/officeDocument/2006/relationships/image" Target="../media/image144.png"/><Relationship Id="rId17" Type="http://schemas.openxmlformats.org/officeDocument/2006/relationships/customXml" Target="../ink/ink7.xml"/><Relationship Id="rId38" Type="http://schemas.openxmlformats.org/officeDocument/2006/relationships/image" Target="../media/image21.png"/><Relationship Id="rId59" Type="http://schemas.openxmlformats.org/officeDocument/2006/relationships/customXml" Target="../ink/ink28.xml"/><Relationship Id="rId103" Type="http://schemas.openxmlformats.org/officeDocument/2006/relationships/image" Target="../media/image53.png"/><Relationship Id="rId124" Type="http://schemas.openxmlformats.org/officeDocument/2006/relationships/customXml" Target="../ink/ink61.xml"/><Relationship Id="rId70" Type="http://schemas.openxmlformats.org/officeDocument/2006/relationships/customXml" Target="../ink/ink34.xml"/><Relationship Id="rId91" Type="http://schemas.openxmlformats.org/officeDocument/2006/relationships/image" Target="../media/image47.png"/><Relationship Id="rId145" Type="http://schemas.openxmlformats.org/officeDocument/2006/relationships/image" Target="../media/image74.png"/><Relationship Id="rId166" Type="http://schemas.openxmlformats.org/officeDocument/2006/relationships/customXml" Target="../ink/ink82.xml"/><Relationship Id="rId187" Type="http://schemas.openxmlformats.org/officeDocument/2006/relationships/image" Target="../media/image95.png"/><Relationship Id="rId1" Type="http://schemas.openxmlformats.org/officeDocument/2006/relationships/slideLayout" Target="../slideLayouts/slideLayout2.xml"/><Relationship Id="rId212" Type="http://schemas.openxmlformats.org/officeDocument/2006/relationships/customXml" Target="../ink/ink105.xml"/><Relationship Id="rId233" Type="http://schemas.openxmlformats.org/officeDocument/2006/relationships/image" Target="../media/image118.png"/><Relationship Id="rId254" Type="http://schemas.openxmlformats.org/officeDocument/2006/relationships/customXml" Target="../ink/ink126.xml"/><Relationship Id="rId28" Type="http://schemas.openxmlformats.org/officeDocument/2006/relationships/image" Target="../media/image16.png"/><Relationship Id="rId49" Type="http://schemas.openxmlformats.org/officeDocument/2006/relationships/customXml" Target="../ink/ink23.xml"/><Relationship Id="rId114" Type="http://schemas.openxmlformats.org/officeDocument/2006/relationships/customXml" Target="../ink/ink56.xml"/><Relationship Id="rId275" Type="http://schemas.openxmlformats.org/officeDocument/2006/relationships/image" Target="../media/image139.png"/><Relationship Id="rId60" Type="http://schemas.openxmlformats.org/officeDocument/2006/relationships/image" Target="../media/image32.png"/><Relationship Id="rId81" Type="http://schemas.openxmlformats.org/officeDocument/2006/relationships/image" Target="../media/image42.png"/><Relationship Id="rId135" Type="http://schemas.openxmlformats.org/officeDocument/2006/relationships/image" Target="../media/image69.png"/><Relationship Id="rId156" Type="http://schemas.openxmlformats.org/officeDocument/2006/relationships/customXml" Target="../ink/ink77.xml"/><Relationship Id="rId177" Type="http://schemas.openxmlformats.org/officeDocument/2006/relationships/image" Target="../media/image90.png"/><Relationship Id="rId198" Type="http://schemas.openxmlformats.org/officeDocument/2006/relationships/customXml" Target="../ink/ink98.xml"/><Relationship Id="rId202" Type="http://schemas.openxmlformats.org/officeDocument/2006/relationships/customXml" Target="../ink/ink100.xml"/><Relationship Id="rId223" Type="http://schemas.openxmlformats.org/officeDocument/2006/relationships/image" Target="../media/image113.png"/><Relationship Id="rId244" Type="http://schemas.openxmlformats.org/officeDocument/2006/relationships/customXml" Target="../ink/ink121.xml"/><Relationship Id="rId18" Type="http://schemas.openxmlformats.org/officeDocument/2006/relationships/image" Target="../media/image11.png"/><Relationship Id="rId39" Type="http://schemas.openxmlformats.org/officeDocument/2006/relationships/customXml" Target="../ink/ink18.xml"/><Relationship Id="rId265" Type="http://schemas.openxmlformats.org/officeDocument/2006/relationships/image" Target="../media/image134.png"/><Relationship Id="rId286" Type="http://schemas.openxmlformats.org/officeDocument/2006/relationships/customXml" Target="../ink/ink142.xml"/><Relationship Id="rId50" Type="http://schemas.openxmlformats.org/officeDocument/2006/relationships/image" Target="../media/image27.png"/><Relationship Id="rId104" Type="http://schemas.openxmlformats.org/officeDocument/2006/relationships/customXml" Target="../ink/ink51.xml"/><Relationship Id="rId125" Type="http://schemas.openxmlformats.org/officeDocument/2006/relationships/image" Target="../media/image64.png"/><Relationship Id="rId146" Type="http://schemas.openxmlformats.org/officeDocument/2006/relationships/customXml" Target="../ink/ink72.xml"/><Relationship Id="rId167" Type="http://schemas.openxmlformats.org/officeDocument/2006/relationships/image" Target="../media/image85.png"/><Relationship Id="rId188" Type="http://schemas.openxmlformats.org/officeDocument/2006/relationships/customXml" Target="../ink/ink93.xml"/><Relationship Id="rId71" Type="http://schemas.openxmlformats.org/officeDocument/2006/relationships/image" Target="../media/image37.png"/><Relationship Id="rId92" Type="http://schemas.openxmlformats.org/officeDocument/2006/relationships/customXml" Target="../ink/ink45.xml"/><Relationship Id="rId213" Type="http://schemas.openxmlformats.org/officeDocument/2006/relationships/image" Target="../media/image108.png"/><Relationship Id="rId234" Type="http://schemas.openxmlformats.org/officeDocument/2006/relationships/customXml" Target="../ink/ink116.xml"/><Relationship Id="rId2" Type="http://schemas.openxmlformats.org/officeDocument/2006/relationships/notesSlide" Target="../notesSlides/notesSlide5.xml"/><Relationship Id="rId29" Type="http://schemas.openxmlformats.org/officeDocument/2006/relationships/customXml" Target="../ink/ink13.xml"/><Relationship Id="rId255" Type="http://schemas.openxmlformats.org/officeDocument/2006/relationships/image" Target="../media/image129.png"/><Relationship Id="rId276" Type="http://schemas.openxmlformats.org/officeDocument/2006/relationships/customXml" Target="../ink/ink137.xml"/><Relationship Id="rId40" Type="http://schemas.openxmlformats.org/officeDocument/2006/relationships/image" Target="../media/image22.png"/><Relationship Id="rId115" Type="http://schemas.openxmlformats.org/officeDocument/2006/relationships/image" Target="../media/image59.png"/><Relationship Id="rId136" Type="http://schemas.openxmlformats.org/officeDocument/2006/relationships/customXml" Target="../ink/ink67.xml"/><Relationship Id="rId157" Type="http://schemas.openxmlformats.org/officeDocument/2006/relationships/image" Target="../media/image80.png"/><Relationship Id="rId178" Type="http://schemas.openxmlformats.org/officeDocument/2006/relationships/customXml" Target="../ink/ink88.xml"/><Relationship Id="rId61" Type="http://schemas.openxmlformats.org/officeDocument/2006/relationships/customXml" Target="../ink/ink29.xml"/><Relationship Id="rId82" Type="http://schemas.openxmlformats.org/officeDocument/2006/relationships/customXml" Target="../ink/ink40.xml"/><Relationship Id="rId199" Type="http://schemas.openxmlformats.org/officeDocument/2006/relationships/image" Target="../media/image101.png"/><Relationship Id="rId203" Type="http://schemas.openxmlformats.org/officeDocument/2006/relationships/image" Target="../media/image103.png"/><Relationship Id="rId19" Type="http://schemas.openxmlformats.org/officeDocument/2006/relationships/customXml" Target="../ink/ink8.xml"/><Relationship Id="rId224" Type="http://schemas.openxmlformats.org/officeDocument/2006/relationships/customXml" Target="../ink/ink111.xml"/><Relationship Id="rId245" Type="http://schemas.openxmlformats.org/officeDocument/2006/relationships/image" Target="../media/image124.png"/><Relationship Id="rId266" Type="http://schemas.openxmlformats.org/officeDocument/2006/relationships/customXml" Target="../ink/ink132.xml"/><Relationship Id="rId287" Type="http://schemas.openxmlformats.org/officeDocument/2006/relationships/image" Target="../media/image145.png"/><Relationship Id="rId30" Type="http://schemas.openxmlformats.org/officeDocument/2006/relationships/image" Target="../media/image17.png"/><Relationship Id="rId105" Type="http://schemas.openxmlformats.org/officeDocument/2006/relationships/image" Target="../media/image54.png"/><Relationship Id="rId126" Type="http://schemas.openxmlformats.org/officeDocument/2006/relationships/customXml" Target="../ink/ink62.xml"/><Relationship Id="rId147" Type="http://schemas.openxmlformats.org/officeDocument/2006/relationships/image" Target="../media/image75.png"/><Relationship Id="rId168" Type="http://schemas.openxmlformats.org/officeDocument/2006/relationships/customXml" Target="../ink/ink83.xml"/><Relationship Id="rId51" Type="http://schemas.openxmlformats.org/officeDocument/2006/relationships/customXml" Target="../ink/ink24.xml"/><Relationship Id="rId72" Type="http://schemas.openxmlformats.org/officeDocument/2006/relationships/customXml" Target="../ink/ink35.xml"/><Relationship Id="rId93" Type="http://schemas.openxmlformats.org/officeDocument/2006/relationships/image" Target="../media/image48.png"/><Relationship Id="rId189" Type="http://schemas.openxmlformats.org/officeDocument/2006/relationships/image" Target="../media/image96.png"/><Relationship Id="rId3" Type="http://schemas.openxmlformats.org/officeDocument/2006/relationships/image" Target="../media/image3.emf"/><Relationship Id="rId214" Type="http://schemas.openxmlformats.org/officeDocument/2006/relationships/customXml" Target="../ink/ink106.xml"/><Relationship Id="rId235" Type="http://schemas.openxmlformats.org/officeDocument/2006/relationships/image" Target="../media/image119.png"/><Relationship Id="rId256" Type="http://schemas.openxmlformats.org/officeDocument/2006/relationships/customXml" Target="../ink/ink127.xml"/><Relationship Id="rId277" Type="http://schemas.openxmlformats.org/officeDocument/2006/relationships/image" Target="../media/image140.png"/><Relationship Id="rId116" Type="http://schemas.openxmlformats.org/officeDocument/2006/relationships/customXml" Target="../ink/ink57.xml"/><Relationship Id="rId137" Type="http://schemas.openxmlformats.org/officeDocument/2006/relationships/image" Target="../media/image70.png"/><Relationship Id="rId158" Type="http://schemas.openxmlformats.org/officeDocument/2006/relationships/customXml" Target="../ink/ink78.xml"/><Relationship Id="rId20" Type="http://schemas.openxmlformats.org/officeDocument/2006/relationships/image" Target="../media/image12.png"/><Relationship Id="rId41" Type="http://schemas.openxmlformats.org/officeDocument/2006/relationships/customXml" Target="../ink/ink19.xml"/><Relationship Id="rId62" Type="http://schemas.openxmlformats.org/officeDocument/2006/relationships/image" Target="../media/image33.png"/><Relationship Id="rId83" Type="http://schemas.openxmlformats.org/officeDocument/2006/relationships/image" Target="../media/image43.png"/><Relationship Id="rId179" Type="http://schemas.openxmlformats.org/officeDocument/2006/relationships/image" Target="../media/image91.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14.png"/><Relationship Id="rId246" Type="http://schemas.openxmlformats.org/officeDocument/2006/relationships/customXml" Target="../ink/ink122.xml"/><Relationship Id="rId267" Type="http://schemas.openxmlformats.org/officeDocument/2006/relationships/image" Target="../media/image135.png"/><Relationship Id="rId288" Type="http://schemas.openxmlformats.org/officeDocument/2006/relationships/customXml" Target="../ink/ink143.xml"/><Relationship Id="rId106" Type="http://schemas.openxmlformats.org/officeDocument/2006/relationships/customXml" Target="../ink/ink52.xml"/><Relationship Id="rId127" Type="http://schemas.openxmlformats.org/officeDocument/2006/relationships/image" Target="../media/image65.png"/><Relationship Id="rId10" Type="http://schemas.openxmlformats.org/officeDocument/2006/relationships/image" Target="../media/image7.png"/><Relationship Id="rId31" Type="http://schemas.openxmlformats.org/officeDocument/2006/relationships/customXml" Target="../ink/ink14.xml"/><Relationship Id="rId52" Type="http://schemas.openxmlformats.org/officeDocument/2006/relationships/image" Target="../media/image28.png"/><Relationship Id="rId73" Type="http://schemas.openxmlformats.org/officeDocument/2006/relationships/image" Target="../media/image38.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6.png"/><Relationship Id="rId4" Type="http://schemas.openxmlformats.org/officeDocument/2006/relationships/image" Target="../media/image4.emf"/><Relationship Id="rId180" Type="http://schemas.openxmlformats.org/officeDocument/2006/relationships/customXml" Target="../ink/ink89.xml"/><Relationship Id="rId215" Type="http://schemas.openxmlformats.org/officeDocument/2006/relationships/image" Target="../media/image109.png"/><Relationship Id="rId236" Type="http://schemas.openxmlformats.org/officeDocument/2006/relationships/customXml" Target="../ink/ink117.xml"/><Relationship Id="rId257" Type="http://schemas.openxmlformats.org/officeDocument/2006/relationships/image" Target="../media/image130.png"/><Relationship Id="rId278" Type="http://schemas.openxmlformats.org/officeDocument/2006/relationships/customXml" Target="../ink/ink138.xml"/><Relationship Id="rId42" Type="http://schemas.openxmlformats.org/officeDocument/2006/relationships/image" Target="../media/image23.png"/><Relationship Id="rId84" Type="http://schemas.openxmlformats.org/officeDocument/2006/relationships/customXml" Target="../ink/ink41.xml"/><Relationship Id="rId138" Type="http://schemas.openxmlformats.org/officeDocument/2006/relationships/customXml" Target="../ink/ink68.xml"/><Relationship Id="rId191" Type="http://schemas.openxmlformats.org/officeDocument/2006/relationships/image" Target="../media/image97.png"/><Relationship Id="rId205" Type="http://schemas.openxmlformats.org/officeDocument/2006/relationships/image" Target="../media/image104.png"/><Relationship Id="rId247" Type="http://schemas.openxmlformats.org/officeDocument/2006/relationships/image" Target="../media/image125.png"/><Relationship Id="rId107" Type="http://schemas.openxmlformats.org/officeDocument/2006/relationships/image" Target="../media/image55.png"/><Relationship Id="rId289" Type="http://schemas.openxmlformats.org/officeDocument/2006/relationships/image" Target="../media/image146.png"/><Relationship Id="rId11" Type="http://schemas.openxmlformats.org/officeDocument/2006/relationships/customXml" Target="../ink/ink4.xml"/><Relationship Id="rId53" Type="http://schemas.openxmlformats.org/officeDocument/2006/relationships/customXml" Target="../ink/ink25.xml"/><Relationship Id="rId149" Type="http://schemas.openxmlformats.org/officeDocument/2006/relationships/image" Target="../media/image76.png"/><Relationship Id="rId95" Type="http://schemas.openxmlformats.org/officeDocument/2006/relationships/image" Target="../media/image49.png"/><Relationship Id="rId160" Type="http://schemas.openxmlformats.org/officeDocument/2006/relationships/customXml" Target="../ink/ink79.xml"/><Relationship Id="rId216" Type="http://schemas.openxmlformats.org/officeDocument/2006/relationships/customXml" Target="../ink/ink107.xml"/><Relationship Id="rId258" Type="http://schemas.openxmlformats.org/officeDocument/2006/relationships/customXml" Target="../ink/ink128.xml"/><Relationship Id="rId22" Type="http://schemas.openxmlformats.org/officeDocument/2006/relationships/image" Target="../media/image13.png"/><Relationship Id="rId64" Type="http://schemas.openxmlformats.org/officeDocument/2006/relationships/customXml" Target="../ink/ink31.xml"/><Relationship Id="rId118" Type="http://schemas.openxmlformats.org/officeDocument/2006/relationships/customXml" Target="../ink/ink58.xml"/><Relationship Id="rId171" Type="http://schemas.openxmlformats.org/officeDocument/2006/relationships/image" Target="../media/image87.png"/><Relationship Id="rId227" Type="http://schemas.openxmlformats.org/officeDocument/2006/relationships/image" Target="../media/image115.png"/></Relationships>
</file>

<file path=ppt/slides/_rels/slide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9.jpeg"/></Relationships>
</file>

<file path=ppt/slides/_rels/slide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468313" y="1732131"/>
            <a:ext cx="8207375" cy="1015663"/>
          </a:xfrm>
        </p:spPr>
        <p:txBody>
          <a:bodyPr/>
          <a:lstStyle/>
          <a:p>
            <a:pPr eaLnBrk="1" hangingPunct="1"/>
            <a:r>
              <a:rPr lang="en-US" b="1" dirty="0"/>
              <a:t>Enabling Statistical </a:t>
            </a:r>
            <a:r>
              <a:rPr lang="en-US" dirty="0"/>
              <a:t>A</a:t>
            </a:r>
            <a:r>
              <a:rPr lang="en-US" b="1" dirty="0"/>
              <a:t>nalysis Without </a:t>
            </a:r>
            <a:r>
              <a:rPr lang="en-US" dirty="0"/>
              <a:t>D</a:t>
            </a:r>
            <a:r>
              <a:rPr lang="en-US" b="1" dirty="0"/>
              <a:t>isclosing </a:t>
            </a:r>
            <a:r>
              <a:rPr lang="en-US" dirty="0"/>
              <a:t>D</a:t>
            </a:r>
            <a:r>
              <a:rPr lang="en-US" b="1" dirty="0"/>
              <a:t>ata </a:t>
            </a:r>
            <a:r>
              <a:rPr lang="en-US" dirty="0"/>
              <a:t>V</a:t>
            </a:r>
            <a:r>
              <a:rPr lang="en-US" b="1" dirty="0"/>
              <a:t>alues</a:t>
            </a:r>
            <a:endParaRPr lang="en-US" altLang="en-US" b="1" dirty="0"/>
          </a:p>
        </p:txBody>
      </p:sp>
      <mc:AlternateContent xmlns:mc="http://schemas.openxmlformats.org/markup-compatibility/2006" xmlns:a14="http://schemas.microsoft.com/office/drawing/2010/main">
        <mc:Choice Requires="a14">
          <p:sp>
            <p:nvSpPr>
              <p:cNvPr id="4099" name="Rectangle 5"/>
              <p:cNvSpPr>
                <a:spLocks noGrp="1" noChangeArrowheads="1"/>
              </p:cNvSpPr>
              <p:nvPr>
                <p:ph type="subTitle" idx="1"/>
              </p:nvPr>
            </p:nvSpPr>
            <p:spPr>
              <a:xfrm>
                <a:off x="468312" y="4149081"/>
                <a:ext cx="8568183" cy="2737160"/>
              </a:xfrm>
            </p:spPr>
            <p:txBody>
              <a:bodyPr/>
              <a:lstStyle/>
              <a:p>
                <a:pPr eaLnBrk="1" hangingPunct="1">
                  <a:spcBef>
                    <a:spcPts val="0"/>
                  </a:spcBef>
                  <a:spcAft>
                    <a:spcPts val="1200"/>
                  </a:spcAft>
                </a:pPr>
                <a14:m>
                  <m:oMath xmlns:m="http://schemas.openxmlformats.org/officeDocument/2006/math">
                    <m:sSup>
                      <m:sSupPr>
                        <m:ctrlPr>
                          <a:rPr lang="en-US" altLang="en-US" i="1" smtClean="0">
                            <a:latin typeface="Cambria Math" panose="02040503050406030204" pitchFamily="18" charset="0"/>
                          </a:rPr>
                        </m:ctrlPr>
                      </m:sSupPr>
                      <m:e>
                        <m:r>
                          <m:rPr>
                            <m:nor/>
                          </m:rPr>
                          <a:rPr lang="en-US" altLang="en-US" dirty="0">
                            <a:latin typeface="CMU Sans Serif" panose="02000603000000000000" pitchFamily="2" charset="0"/>
                            <a:ea typeface="CMU Sans Serif" panose="02000603000000000000" pitchFamily="2" charset="0"/>
                            <a:cs typeface="CMU Sans Serif" panose="02000603000000000000" pitchFamily="2" charset="0"/>
                          </a:rPr>
                          <m:t>Pauline</m:t>
                        </m:r>
                        <m:r>
                          <m:rPr>
                            <m:nor/>
                          </m:rPr>
                          <a:rPr lang="en-AU" altLang="en-US" b="0" i="0" dirty="0" smtClean="0">
                            <a:latin typeface="CMU Sans Serif" panose="02000603000000000000" pitchFamily="2" charset="0"/>
                            <a:ea typeface="CMU Sans Serif" panose="02000603000000000000" pitchFamily="2" charset="0"/>
                            <a:cs typeface="CMU Sans Serif" panose="02000603000000000000" pitchFamily="2" charset="0"/>
                          </a:rPr>
                          <m:t> </m:t>
                        </m:r>
                        <m:r>
                          <m:rPr>
                            <m:nor/>
                          </m:rPr>
                          <a:rPr lang="en-AU" altLang="en-US" b="0" i="0" dirty="0" smtClean="0">
                            <a:latin typeface="CMU Sans Serif" panose="02000603000000000000" pitchFamily="2" charset="0"/>
                            <a:ea typeface="CMU Sans Serif" panose="02000603000000000000" pitchFamily="2" charset="0"/>
                            <a:cs typeface="CMU Sans Serif" panose="02000603000000000000" pitchFamily="2" charset="0"/>
                          </a:rPr>
                          <m:t>O</m:t>
                        </m:r>
                        <m:r>
                          <m:rPr>
                            <m:nor/>
                          </m:rPr>
                          <a:rPr lang="en-AU" altLang="en-US" b="0" i="0" dirty="0" smtClean="0">
                            <a:latin typeface="CMU Sans Serif" panose="02000603000000000000" pitchFamily="2" charset="0"/>
                            <a:ea typeface="CMU Sans Serif" panose="02000603000000000000" pitchFamily="2" charset="0"/>
                            <a:cs typeface="CMU Sans Serif" panose="02000603000000000000" pitchFamily="2" charset="0"/>
                          </a:rPr>
                          <m:t>′</m:t>
                        </m:r>
                        <m:r>
                          <m:rPr>
                            <m:nor/>
                          </m:rPr>
                          <a:rPr lang="en-AU" altLang="en-US" b="0" i="0" dirty="0" smtClean="0">
                            <a:latin typeface="CMU Sans Serif" panose="02000603000000000000" pitchFamily="2" charset="0"/>
                            <a:ea typeface="CMU Sans Serif" panose="02000603000000000000" pitchFamily="2" charset="0"/>
                            <a:cs typeface="CMU Sans Serif" panose="02000603000000000000" pitchFamily="2" charset="0"/>
                          </a:rPr>
                          <m:t>Shaughnessy</m:t>
                        </m:r>
                      </m:e>
                      <m:sup>
                        <m:r>
                          <a:rPr lang="en-AU" altLang="en-US" b="0" i="1" smtClean="0">
                            <a:latin typeface="Cambria Math" panose="02040503050406030204" pitchFamily="18" charset="0"/>
                          </a:rPr>
                          <m:t>1</m:t>
                        </m:r>
                      </m:sup>
                    </m:sSup>
                  </m:oMath>
                </a14:m>
                <a:r>
                  <a:rPr lang="en-US" altLang="en-US" dirty="0">
                    <a:latin typeface="CMU Sans Serif" panose="02000603000000000000" pitchFamily="2" charset="0"/>
                    <a:ea typeface="CMU Sans Serif" panose="02000603000000000000" pitchFamily="2" charset="0"/>
                    <a:cs typeface="CMU Sans Serif" panose="02000603000000000000" pitchFamily="2" charset="0"/>
                  </a:rPr>
                  <a:t>                 2 </a:t>
                </a:r>
                <a:r>
                  <a:rPr lang="en-US" altLang="en-US" dirty="0"/>
                  <a:t>December 2022</a:t>
                </a:r>
                <a:endParaRPr lang="en-US" altLang="en-US" dirty="0">
                  <a:latin typeface="CMU Sans Serif" panose="02000603000000000000" pitchFamily="2" charset="0"/>
                  <a:ea typeface="CMU Sans Serif" panose="02000603000000000000" pitchFamily="2" charset="0"/>
                  <a:cs typeface="CMU Sans Serif" panose="02000603000000000000" pitchFamily="2" charset="0"/>
                </a:endParaRPr>
              </a:p>
              <a:p>
                <a:pPr eaLnBrk="1" hangingPunct="1"/>
                <a:r>
                  <a:rPr lang="en-US" altLang="en-US" i="1" dirty="0"/>
                  <a:t>   Joint work with </a:t>
                </a:r>
                <a:r>
                  <a:rPr lang="en-US" altLang="en-US" dirty="0"/>
                  <a:t>A</a:t>
                </a:r>
                <a14:m>
                  <m:oMath xmlns:m="http://schemas.openxmlformats.org/officeDocument/2006/math">
                    <m:r>
                      <m:rPr>
                        <m:nor/>
                      </m:rPr>
                      <a:rPr lang="en-US" altLang="en-US" dirty="0"/>
                      <m:t>Prof</m:t>
                    </m:r>
                    <m:r>
                      <m:rPr>
                        <m:nor/>
                      </m:rPr>
                      <a:rPr lang="en-AU" altLang="en-US" b="0" i="0" dirty="0" smtClean="0"/>
                      <m:t> </m:t>
                    </m:r>
                    <m:r>
                      <m:rPr>
                        <m:nor/>
                      </m:rPr>
                      <a:rPr lang="en-US" altLang="en-US" dirty="0"/>
                      <m:t>Y</m:t>
                    </m:r>
                    <m:sSup>
                      <m:sSupPr>
                        <m:ctrlPr>
                          <a:rPr lang="en-US" altLang="en-US" i="1">
                            <a:latin typeface="Cambria Math" panose="02040503050406030204" pitchFamily="18" charset="0"/>
                          </a:rPr>
                        </m:ctrlPr>
                      </m:sSupPr>
                      <m:e>
                        <m:r>
                          <m:rPr>
                            <m:nor/>
                          </m:rPr>
                          <a:rPr lang="en-US" altLang="en-US" dirty="0"/>
                          <m:t>an</m:t>
                        </m:r>
                        <m:r>
                          <m:rPr>
                            <m:nor/>
                          </m:rPr>
                          <a:rPr lang="en-US" altLang="en-US" dirty="0"/>
                          <m:t>−</m:t>
                        </m:r>
                        <m:r>
                          <m:rPr>
                            <m:nor/>
                          </m:rPr>
                          <a:rPr lang="en-US" altLang="en-US" dirty="0"/>
                          <m:t>Xia</m:t>
                        </m:r>
                        <m:r>
                          <m:rPr>
                            <m:nor/>
                          </m:rPr>
                          <a:rPr lang="en-US" altLang="en-US" dirty="0"/>
                          <m:t> </m:t>
                        </m:r>
                        <m:r>
                          <m:rPr>
                            <m:nor/>
                          </m:rPr>
                          <a:rPr lang="en-US" altLang="en-US" dirty="0"/>
                          <m:t>Lin</m:t>
                        </m:r>
                      </m:e>
                      <m:sup>
                        <m:r>
                          <a:rPr lang="en-AU" altLang="en-US" i="0">
                            <a:latin typeface="Cambria Math" panose="02040503050406030204" pitchFamily="18" charset="0"/>
                          </a:rPr>
                          <m:t>1</m:t>
                        </m:r>
                      </m:sup>
                    </m:sSup>
                  </m:oMath>
                </a14:m>
                <a:endParaRPr lang="en-US" altLang="en-US" dirty="0"/>
              </a:p>
              <a:p>
                <a:pPr eaLnBrk="1" hangingPunct="1"/>
                <a14:m>
                  <m:oMath xmlns:m="http://schemas.openxmlformats.org/officeDocument/2006/math">
                    <m:sSup>
                      <m:sSupPr>
                        <m:ctrlPr>
                          <a:rPr lang="en-US" altLang="en-US" i="1">
                            <a:latin typeface="Cambria Math" panose="02040503050406030204" pitchFamily="18" charset="0"/>
                          </a:rPr>
                        </m:ctrlPr>
                      </m:sSupPr>
                      <m:e/>
                      <m:sup>
                        <m:r>
                          <a:rPr lang="en-AU" altLang="en-US" b="0" i="1" smtClean="0">
                            <a:latin typeface="Cambria Math" panose="02040503050406030204" pitchFamily="18" charset="0"/>
                          </a:rPr>
                          <m:t>1</m:t>
                        </m:r>
                      </m:sup>
                    </m:sSup>
                  </m:oMath>
                </a14:m>
                <a:r>
                  <a:rPr lang="en-US" altLang="en-US" sz="2400" dirty="0">
                    <a:latin typeface="CMU Sans Serif" panose="02000603000000000000" pitchFamily="2" charset="0"/>
                    <a:ea typeface="CMU Sans Serif" panose="02000603000000000000" pitchFamily="2" charset="0"/>
                    <a:cs typeface="CMU Sans Serif" panose="02000603000000000000" pitchFamily="2" charset="0"/>
                  </a:rPr>
                  <a:t>School of Mathematics and Applied Statistics, University of Wollongong, Australia</a:t>
                </a:r>
              </a:p>
              <a:p>
                <a:pPr eaLnBrk="1" hangingPunct="1"/>
                <a:endParaRPr lang="en-US" altLang="en-US" dirty="0"/>
              </a:p>
            </p:txBody>
          </p:sp>
        </mc:Choice>
        <mc:Fallback xmlns="">
          <p:sp>
            <p:nvSpPr>
              <p:cNvPr id="4099" name="Rectangle 5"/>
              <p:cNvSpPr>
                <a:spLocks noGrp="1" noRot="1" noChangeAspect="1" noMove="1" noResize="1" noEditPoints="1" noAdjustHandles="1" noChangeArrowheads="1" noChangeShapeType="1" noTextEdit="1"/>
              </p:cNvSpPr>
              <p:nvPr>
                <p:ph type="subTitle" idx="1"/>
              </p:nvPr>
            </p:nvSpPr>
            <p:spPr>
              <a:xfrm>
                <a:off x="468312" y="4149081"/>
                <a:ext cx="8568183" cy="2737160"/>
              </a:xfrm>
              <a:blipFill>
                <a:blip r:embed="rId3"/>
                <a:stretch>
                  <a:fillRect l="-1139" t="-1782"/>
                </a:stretch>
              </a:blipFill>
            </p:spPr>
            <p:txBody>
              <a:bodyPr/>
              <a:lstStyle/>
              <a:p>
                <a:r>
                  <a:rPr lang="en-AU">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101013" y="6597352"/>
            <a:ext cx="585787" cy="215900"/>
          </a:xfrm>
        </p:spPr>
        <p:txBody>
          <a:bodyPr/>
          <a:lstStyle/>
          <a:p>
            <a:pPr>
              <a:defRPr/>
            </a:pPr>
            <a:fld id="{63ED7FF7-CC64-4ADC-A3C4-7F6BB38B61CF}" type="slidenum">
              <a:rPr lang="en-AU" altLang="en-US" smtClean="0"/>
              <a:pPr>
                <a:defRPr/>
              </a:pPr>
              <a:t>10</a:t>
            </a:fld>
            <a:endParaRPr lang="en-AU" altLang="en-US" dirty="0"/>
          </a:p>
        </p:txBody>
      </p:sp>
      <p:pic>
        <p:nvPicPr>
          <p:cNvPr id="3" name="Picture 2"/>
          <p:cNvPicPr>
            <a:picLocks noChangeAspect="1"/>
          </p:cNvPicPr>
          <p:nvPr/>
        </p:nvPicPr>
        <p:blipFill>
          <a:blip r:embed="rId3"/>
          <a:stretch>
            <a:fillRect/>
          </a:stretch>
        </p:blipFill>
        <p:spPr>
          <a:xfrm>
            <a:off x="5420200" y="3429000"/>
            <a:ext cx="3600400" cy="2615407"/>
          </a:xfrm>
          <a:prstGeom prst="rect">
            <a:avLst/>
          </a:prstGeom>
        </p:spPr>
      </p:pic>
      <mc:AlternateContent xmlns:mc="http://schemas.openxmlformats.org/markup-compatibility/2006" xmlns:a14="http://schemas.microsoft.com/office/drawing/2010/main">
        <mc:Choice Requires="a14">
          <p:sp>
            <p:nvSpPr>
              <p:cNvPr id="4" name="Content Placeholder 2"/>
              <p:cNvSpPr txBox="1">
                <a:spLocks/>
              </p:cNvSpPr>
              <p:nvPr/>
            </p:nvSpPr>
            <p:spPr>
              <a:xfrm>
                <a:off x="279511" y="908720"/>
                <a:ext cx="8612969" cy="5306018"/>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dirty="0"/>
                  <a:t>Seed size from 58 genotypes of soybeans, 43 lines from Australia, 15 lines from other countries (12 from US) </a:t>
                </a:r>
              </a:p>
              <a:p>
                <a:pPr>
                  <a:spcAft>
                    <a:spcPts val="600"/>
                  </a:spcAft>
                </a:pPr>
                <a:r>
                  <a:rPr lang="en-AU" dirty="0"/>
                  <a:t>Data is contributed by 8 companies (</a:t>
                </a:r>
                <a14:m>
                  <m:oMath xmlns:m="http://schemas.openxmlformats.org/officeDocument/2006/math">
                    <m:r>
                      <a:rPr lang="en-AU" b="0" i="1" smtClean="0">
                        <a:latin typeface="Cambria Math" panose="02040503050406030204" pitchFamily="18" charset="0"/>
                      </a:rPr>
                      <m:t>58</m:t>
                    </m:r>
                    <m:r>
                      <a:rPr lang="en-AU" b="0" i="1" smtClean="0">
                        <a:latin typeface="Cambria Math" panose="02040503050406030204" pitchFamily="18" charset="0"/>
                        <a:ea typeface="Cambria Math" panose="02040503050406030204" pitchFamily="18" charset="0"/>
                      </a:rPr>
                      <m:t>×8=464</m:t>
                    </m:r>
                  </m:oMath>
                </a14:m>
                <a:r>
                  <a:rPr lang="en-AU" dirty="0"/>
                  <a:t> data points).</a:t>
                </a:r>
              </a:p>
              <a:p>
                <a:pPr>
                  <a:spcAft>
                    <a:spcPts val="600"/>
                  </a:spcAft>
                </a:pPr>
                <a:r>
                  <a:rPr lang="en-AU" i="1" dirty="0"/>
                  <a:t>Step 1: Data masking performed by each company </a:t>
                </a:r>
                <a:r>
                  <a:rPr lang="en-AU" dirty="0"/>
                  <a:t>: Multiplicative raw data with noise </a:t>
                </a:r>
                <a14:m>
                  <m:oMath xmlns:m="http://schemas.openxmlformats.org/officeDocument/2006/math">
                    <m:r>
                      <a:rPr lang="en-AU" i="1" dirty="0" smtClean="0">
                        <a:latin typeface="Cambria Math" panose="02040503050406030204" pitchFamily="18" charset="0"/>
                      </a:rPr>
                      <m:t>𝐶</m:t>
                    </m:r>
                  </m:oMath>
                </a14:m>
                <a:r>
                  <a:rPr lang="en-AU" dirty="0"/>
                  <a:t> with probability density </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𝐶</m:t>
                          </m:r>
                        </m:sub>
                      </m:sSub>
                      <m:r>
                        <a:rPr lang="en-AU" b="0" i="1" smtClean="0">
                          <a:latin typeface="Cambria Math" panose="02040503050406030204" pitchFamily="18" charset="0"/>
                        </a:rPr>
                        <m:t>=0.6</m:t>
                      </m:r>
                      <m:r>
                        <a:rPr lang="en-AU" b="0" i="1" smtClean="0">
                          <a:latin typeface="Cambria Math" panose="02040503050406030204" pitchFamily="18" charset="0"/>
                        </a:rPr>
                        <m:t>𝑈𝑛𝑖</m:t>
                      </m:r>
                      <m:d>
                        <m:dPr>
                          <m:ctrlPr>
                            <a:rPr lang="en-AU" b="0" i="1" smtClean="0">
                              <a:latin typeface="Cambria Math" panose="02040503050406030204" pitchFamily="18" charset="0"/>
                            </a:rPr>
                          </m:ctrlPr>
                        </m:dPr>
                        <m:e>
                          <m:r>
                            <a:rPr lang="en-AU" b="0" i="1" smtClean="0">
                              <a:latin typeface="Cambria Math" panose="02040503050406030204" pitchFamily="18" charset="0"/>
                            </a:rPr>
                            <m:t>2,5</m:t>
                          </m:r>
                        </m:e>
                      </m:d>
                      <m:r>
                        <a:rPr lang="en-AU" b="0" i="1" smtClean="0">
                          <a:latin typeface="Cambria Math" panose="02040503050406030204" pitchFamily="18" charset="0"/>
                        </a:rPr>
                        <m:t>+0.4</m:t>
                      </m:r>
                      <m:r>
                        <a:rPr lang="en-AU" b="0" i="1" smtClean="0">
                          <a:latin typeface="Cambria Math" panose="02040503050406030204" pitchFamily="18" charset="0"/>
                        </a:rPr>
                        <m:t>𝑈𝑛𝑖</m:t>
                      </m:r>
                      <m:r>
                        <a:rPr lang="en-AU" b="0" i="1" smtClean="0">
                          <a:latin typeface="Cambria Math" panose="02040503050406030204" pitchFamily="18" charset="0"/>
                        </a:rPr>
                        <m:t>(4,6)</m:t>
                      </m:r>
                    </m:oMath>
                  </m:oMathPara>
                </a14:m>
                <a:endParaRPr lang="en-AU" dirty="0"/>
              </a:p>
              <a:p>
                <a:pPr>
                  <a:spcAft>
                    <a:spcPts val="600"/>
                  </a:spcAft>
                </a:pPr>
                <a:endParaRPr lang="en-AU" dirty="0"/>
              </a:p>
              <a:p>
                <a:pPr>
                  <a:spcAft>
                    <a:spcPts val="600"/>
                  </a:spcAft>
                </a:pPr>
                <a:endParaRPr lang="en-AU"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279511" y="908720"/>
                <a:ext cx="8612969" cy="5306018"/>
              </a:xfrm>
              <a:prstGeom prst="rect">
                <a:avLst/>
              </a:prstGeom>
              <a:blipFill>
                <a:blip r:embed="rId4"/>
                <a:stretch>
                  <a:fillRect l="-1062" t="-1264" r="-1203"/>
                </a:stretch>
              </a:blipFill>
            </p:spPr>
            <p:txBody>
              <a:bodyPr/>
              <a:lstStyle/>
              <a:p>
                <a:r>
                  <a:rPr lang="en-AU">
                    <a:noFill/>
                  </a:rPr>
                  <a:t> </a:t>
                </a:r>
              </a:p>
            </p:txBody>
          </p:sp>
        </mc:Fallback>
      </mc:AlternateContent>
      <p:cxnSp>
        <p:nvCxnSpPr>
          <p:cNvPr id="5" name="Straight Connector 4"/>
          <p:cNvCxnSpPr/>
          <p:nvPr/>
        </p:nvCxnSpPr>
        <p:spPr>
          <a:xfrm>
            <a:off x="5355720" y="6268441"/>
            <a:ext cx="470756"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5868144" y="6044407"/>
            <a:ext cx="3531001" cy="276999"/>
          </a:xfrm>
          <a:prstGeom prst="rect">
            <a:avLst/>
          </a:prstGeom>
          <a:noFill/>
        </p:spPr>
        <p:txBody>
          <a:bodyPr wrap="square" rtlCol="0">
            <a:spAutoFit/>
          </a:bodyPr>
          <a:lstStyle/>
          <a:p>
            <a:r>
              <a:rPr lang="en-AU" sz="1200" dirty="0"/>
              <a:t>smooth density function from original data</a:t>
            </a:r>
          </a:p>
        </p:txBody>
      </p:sp>
      <p:cxnSp>
        <p:nvCxnSpPr>
          <p:cNvPr id="7" name="Straight Connector 6"/>
          <p:cNvCxnSpPr/>
          <p:nvPr/>
        </p:nvCxnSpPr>
        <p:spPr>
          <a:xfrm>
            <a:off x="5355720" y="6496286"/>
            <a:ext cx="470756" cy="0"/>
          </a:xfrm>
          <a:prstGeom prst="line">
            <a:avLst/>
          </a:prstGeom>
          <a:ln>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856625" y="6305789"/>
            <a:ext cx="3885346" cy="276999"/>
          </a:xfrm>
          <a:prstGeom prst="rect">
            <a:avLst/>
          </a:prstGeom>
          <a:noFill/>
        </p:spPr>
        <p:txBody>
          <a:bodyPr wrap="square" rtlCol="0">
            <a:spAutoFit/>
          </a:bodyPr>
          <a:lstStyle/>
          <a:p>
            <a:r>
              <a:rPr lang="en-AU" sz="1200" dirty="0"/>
              <a:t>Smooth density function from simulated data</a:t>
            </a:r>
          </a:p>
        </p:txBody>
      </p:sp>
      <mc:AlternateContent xmlns:mc="http://schemas.openxmlformats.org/markup-compatibility/2006" xmlns:a14="http://schemas.microsoft.com/office/drawing/2010/main">
        <mc:Choice Requires="a14">
          <p:sp>
            <p:nvSpPr>
              <p:cNvPr id="13" name="Content Placeholder 2"/>
              <p:cNvSpPr txBox="1">
                <a:spLocks/>
              </p:cNvSpPr>
              <p:nvPr/>
            </p:nvSpPr>
            <p:spPr>
              <a:xfrm>
                <a:off x="315419" y="3546112"/>
                <a:ext cx="5034541" cy="5306018"/>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AU" i="1" dirty="0"/>
                  <a:t>Step 2: Analysis Procedure:</a:t>
                </a:r>
              </a:p>
              <a:p>
                <a:pPr>
                  <a:spcAft>
                    <a:spcPts val="600"/>
                  </a:spcAft>
                </a:pPr>
                <a:r>
                  <a:rPr lang="en-AU" dirty="0"/>
                  <a:t>Reconstruct density </a:t>
                </a:r>
                <a:r>
                  <a:rPr lang="en-AU"/>
                  <a:t>function and generate </a:t>
                </a:r>
                <a:r>
                  <a:rPr lang="en-AU" dirty="0"/>
                  <a:t>synthetic data (</a:t>
                </a:r>
                <a14:m>
                  <m:oMath xmlns:m="http://schemas.openxmlformats.org/officeDocument/2006/math">
                    <m:r>
                      <a:rPr lang="en-AU" i="1" dirty="0">
                        <a:latin typeface="Cambria Math" panose="02040503050406030204" pitchFamily="18" charset="0"/>
                      </a:rPr>
                      <m:t>𝑀</m:t>
                    </m:r>
                    <m:r>
                      <a:rPr lang="en-AU" i="1" dirty="0">
                        <a:latin typeface="Cambria Math" panose="02040503050406030204" pitchFamily="18" charset="0"/>
                      </a:rPr>
                      <m:t>=1856</m:t>
                    </m:r>
                  </m:oMath>
                </a14:m>
                <a:r>
                  <a:rPr lang="en-AU" dirty="0"/>
                  <a:t>)</a:t>
                </a:r>
              </a:p>
              <a:p>
                <a:pPr>
                  <a:spcAft>
                    <a:spcPts val="600"/>
                  </a:spcAft>
                </a:pPr>
                <a:r>
                  <a:rPr lang="en-AU" dirty="0"/>
                  <a:t>Perform cluster analysis on synthetic data, choose </a:t>
                </a:r>
                <a14:m>
                  <m:oMath xmlns:m="http://schemas.openxmlformats.org/officeDocument/2006/math">
                    <m:r>
                      <a:rPr lang="en-AU" i="1" dirty="0" smtClean="0">
                        <a:latin typeface="Cambria Math" panose="02040503050406030204" pitchFamily="18" charset="0"/>
                      </a:rPr>
                      <m:t>𝑘</m:t>
                    </m:r>
                    <m:r>
                      <a:rPr lang="en-AU" i="1" dirty="0" smtClean="0">
                        <a:latin typeface="Cambria Math" panose="02040503050406030204" pitchFamily="18" charset="0"/>
                      </a:rPr>
                      <m:t>=2</m:t>
                    </m:r>
                  </m:oMath>
                </a14:m>
                <a:r>
                  <a:rPr lang="en-AU" dirty="0"/>
                  <a:t> and </a:t>
                </a:r>
                <a14:m>
                  <m:oMath xmlns:m="http://schemas.openxmlformats.org/officeDocument/2006/math">
                    <m:r>
                      <a:rPr lang="en-AU" i="1" dirty="0" smtClean="0">
                        <a:latin typeface="Cambria Math" panose="02040503050406030204" pitchFamily="18" charset="0"/>
                      </a:rPr>
                      <m:t>𝑘</m:t>
                    </m:r>
                    <m:r>
                      <a:rPr lang="en-AU" i="1" dirty="0" smtClean="0">
                        <a:latin typeface="Cambria Math" panose="02040503050406030204" pitchFamily="18" charset="0"/>
                      </a:rPr>
                      <m:t>=3</m:t>
                    </m:r>
                  </m:oMath>
                </a14:m>
                <a:r>
                  <a:rPr lang="en-AU" dirty="0"/>
                  <a:t>.</a:t>
                </a:r>
              </a:p>
              <a:p>
                <a:pPr>
                  <a:spcAft>
                    <a:spcPts val="600"/>
                  </a:spcAft>
                </a:pPr>
                <a:endParaRPr lang="en-AU" dirty="0"/>
              </a:p>
              <a:p>
                <a:pPr>
                  <a:spcAft>
                    <a:spcPts val="600"/>
                  </a:spcAft>
                </a:pPr>
                <a:endParaRPr lang="en-AU"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315419" y="3546112"/>
                <a:ext cx="5034541" cy="5306018"/>
              </a:xfrm>
              <a:prstGeom prst="rect">
                <a:avLst/>
              </a:prstGeom>
              <a:blipFill>
                <a:blip r:embed="rId5"/>
                <a:stretch>
                  <a:fillRect l="-1816" t="-805"/>
                </a:stretch>
              </a:blipFill>
            </p:spPr>
            <p:txBody>
              <a:bodyPr/>
              <a:lstStyle/>
              <a:p>
                <a:r>
                  <a:rPr lang="en-AU">
                    <a:noFill/>
                  </a:rPr>
                  <a:t> </a:t>
                </a:r>
              </a:p>
            </p:txBody>
          </p:sp>
        </mc:Fallback>
      </mc:AlternateContent>
    </p:spTree>
    <p:extLst>
      <p:ext uri="{BB962C8B-B14F-4D97-AF65-F5344CB8AC3E}">
        <p14:creationId xmlns:p14="http://schemas.microsoft.com/office/powerpoint/2010/main" val="284679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275856" y="1828957"/>
            <a:ext cx="1256885" cy="2600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7740352" y="1828957"/>
            <a:ext cx="1256885" cy="3184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pPr>
              <a:defRPr/>
            </a:pPr>
            <a:fld id="{63ED7FF7-CC64-4ADC-A3C4-7F6BB38B61CF}" type="slidenum">
              <a:rPr lang="en-AU" altLang="en-US" smtClean="0"/>
              <a:pPr>
                <a:defRPr/>
              </a:pPr>
              <a:t>11</a:t>
            </a:fld>
            <a:endParaRPr lang="en-AU" alt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1520" y="1549289"/>
            <a:ext cx="4281221" cy="2880320"/>
          </a:xfrm>
          <a:prstGeom prst="rect">
            <a:avLst/>
          </a:prstGeom>
        </p:spPr>
      </p:pic>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716016" y="1536169"/>
            <a:ext cx="4256637" cy="3477007"/>
          </a:xfrm>
          <a:prstGeom prst="rect">
            <a:avLst/>
          </a:prstGeom>
        </p:spPr>
      </p:pic>
      <p:sp>
        <p:nvSpPr>
          <p:cNvPr id="7" name="Rectangle 6"/>
          <p:cNvSpPr/>
          <p:nvPr/>
        </p:nvSpPr>
        <p:spPr>
          <a:xfrm>
            <a:off x="4716016" y="1412776"/>
            <a:ext cx="648072" cy="3441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
        <p:nvSpPr>
          <p:cNvPr id="8" name="Title 1"/>
          <p:cNvSpPr txBox="1">
            <a:spLocks/>
          </p:cNvSpPr>
          <p:nvPr/>
        </p:nvSpPr>
        <p:spPr>
          <a:xfrm>
            <a:off x="251520" y="765176"/>
            <a:ext cx="8712968" cy="598166"/>
          </a:xfrm>
          <a:prstGeom prst="rect">
            <a:avLst/>
          </a:prstGeom>
        </p:spPr>
        <p:txBody>
          <a:bodyPr/>
          <a:lstStyle>
            <a:lvl1pPr algn="l" rtl="0" eaLnBrk="0" fontAlgn="base" hangingPunct="0">
              <a:spcBef>
                <a:spcPct val="0"/>
              </a:spcBef>
              <a:spcAft>
                <a:spcPct val="0"/>
              </a:spcAft>
              <a:defRPr sz="2800" kern="1200">
                <a:solidFill>
                  <a:srgbClr val="527688"/>
                </a:solidFill>
                <a:latin typeface="CMU Sans Serif" panose="02000603000000000000" pitchFamily="2" charset="0"/>
                <a:ea typeface="CMU Sans Serif" panose="02000603000000000000" pitchFamily="2" charset="0"/>
                <a:cs typeface="CMU Sans Serif" panose="02000603000000000000" pitchFamily="2" charset="0"/>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a:lstStyle>
          <a:p>
            <a:r>
              <a:rPr lang="en-AU" dirty="0"/>
              <a:t>Cluster Analysis Results</a:t>
            </a:r>
          </a:p>
        </p:txBody>
      </p:sp>
      <p:sp>
        <p:nvSpPr>
          <p:cNvPr id="9" name="Content Placeholder 2"/>
          <p:cNvSpPr txBox="1">
            <a:spLocks/>
          </p:cNvSpPr>
          <p:nvPr/>
        </p:nvSpPr>
        <p:spPr>
          <a:xfrm>
            <a:off x="251520" y="1363342"/>
            <a:ext cx="8712968" cy="5306018"/>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a:p>
            <a:pPr marL="0" indent="0">
              <a:spcAft>
                <a:spcPts val="600"/>
              </a:spcAft>
              <a:buFontTx/>
              <a:buNone/>
            </a:pPr>
            <a:endParaRPr lang="en-AU" dirty="0"/>
          </a:p>
        </p:txBody>
      </p:sp>
      <p:sp>
        <p:nvSpPr>
          <p:cNvPr id="4" name="Rounded Rectangle 3"/>
          <p:cNvSpPr/>
          <p:nvPr/>
        </p:nvSpPr>
        <p:spPr>
          <a:xfrm>
            <a:off x="1907704" y="2092252"/>
            <a:ext cx="2625037" cy="432048"/>
          </a:xfrm>
          <a:prstGeom prst="roundRect">
            <a:avLst/>
          </a:prstGeom>
          <a:noFill/>
          <a:ln>
            <a:solidFill>
              <a:srgbClr val="FF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0" name="Rounded Rectangle 9"/>
          <p:cNvSpPr/>
          <p:nvPr/>
        </p:nvSpPr>
        <p:spPr>
          <a:xfrm>
            <a:off x="6372200" y="2092252"/>
            <a:ext cx="2625037" cy="584448"/>
          </a:xfrm>
          <a:prstGeom prst="roundRect">
            <a:avLst/>
          </a:prstGeom>
          <a:noFill/>
          <a:ln>
            <a:solidFill>
              <a:srgbClr val="FF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1" name="Content Placeholder 2"/>
          <p:cNvSpPr txBox="1">
            <a:spLocks/>
          </p:cNvSpPr>
          <p:nvPr/>
        </p:nvSpPr>
        <p:spPr>
          <a:xfrm>
            <a:off x="403920" y="1515742"/>
            <a:ext cx="8712968" cy="5306018"/>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endParaRPr lang="en-AU" dirty="0"/>
          </a:p>
          <a:p>
            <a:endParaRPr lang="en-AU" dirty="0"/>
          </a:p>
          <a:p>
            <a:endParaRPr lang="en-AU" dirty="0"/>
          </a:p>
          <a:p>
            <a:endParaRPr lang="en-AU" dirty="0"/>
          </a:p>
          <a:p>
            <a:endParaRPr lang="en-AU" dirty="0"/>
          </a:p>
          <a:p>
            <a:endParaRPr lang="en-AU" dirty="0"/>
          </a:p>
          <a:p>
            <a:pPr marL="0" indent="0">
              <a:buNone/>
            </a:pPr>
            <a:endParaRPr lang="en-AU" dirty="0"/>
          </a:p>
          <a:p>
            <a:endParaRPr lang="en-AU" dirty="0"/>
          </a:p>
          <a:p>
            <a:r>
              <a:rPr lang="en-AU" dirty="0"/>
              <a:t>Simulated data captures the cluster means similar to the original data.</a:t>
            </a:r>
          </a:p>
          <a:p>
            <a:r>
              <a:rPr lang="en-AU" dirty="0"/>
              <a:t>Group allocation in simulated data is reasonably representative to the original data grouping.</a:t>
            </a:r>
          </a:p>
          <a:p>
            <a:endParaRPr lang="en-AU" dirty="0"/>
          </a:p>
          <a:p>
            <a:endParaRPr lang="en-AU" dirty="0"/>
          </a:p>
          <a:p>
            <a:endParaRPr lang="en-AU" dirty="0"/>
          </a:p>
          <a:p>
            <a:endParaRPr lang="en-AU" dirty="0"/>
          </a:p>
        </p:txBody>
      </p:sp>
      <p:sp>
        <p:nvSpPr>
          <p:cNvPr id="12" name="Rounded Rectangle 11"/>
          <p:cNvSpPr/>
          <p:nvPr/>
        </p:nvSpPr>
        <p:spPr>
          <a:xfrm>
            <a:off x="6372200" y="3933056"/>
            <a:ext cx="2625037" cy="648072"/>
          </a:xfrm>
          <a:prstGeom prst="roundRect">
            <a:avLst/>
          </a:prstGeom>
          <a:noFill/>
          <a:ln>
            <a:solidFill>
              <a:srgbClr val="FF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4" name="Rounded Rectangle 13"/>
          <p:cNvSpPr/>
          <p:nvPr/>
        </p:nvSpPr>
        <p:spPr>
          <a:xfrm>
            <a:off x="1907704" y="3573016"/>
            <a:ext cx="2625037" cy="432048"/>
          </a:xfrm>
          <a:prstGeom prst="roundRect">
            <a:avLst/>
          </a:prstGeom>
          <a:noFill/>
          <a:ln>
            <a:solidFill>
              <a:srgbClr val="FF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0" name="Rectangle 19"/>
          <p:cNvSpPr/>
          <p:nvPr/>
        </p:nvSpPr>
        <p:spPr>
          <a:xfrm>
            <a:off x="251520" y="1412776"/>
            <a:ext cx="648072" cy="34417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410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Closing Remarks</a:t>
            </a:r>
          </a:p>
        </p:txBody>
      </p:sp>
      <p:sp>
        <p:nvSpPr>
          <p:cNvPr id="3" name="Content Placeholder 2"/>
          <p:cNvSpPr>
            <a:spLocks noGrp="1"/>
          </p:cNvSpPr>
          <p:nvPr>
            <p:ph idx="1"/>
          </p:nvPr>
        </p:nvSpPr>
        <p:spPr/>
        <p:txBody>
          <a:bodyPr/>
          <a:lstStyle/>
          <a:p>
            <a:r>
              <a:rPr lang="en-AU" dirty="0"/>
              <a:t>Vision: Using standard statistical methods to analyse publicly-available masked data.</a:t>
            </a:r>
          </a:p>
          <a:p>
            <a:r>
              <a:rPr lang="en-AU" dirty="0"/>
              <a:t>A newly-proposed protocol allowing applying existing data mining technique to noise-multiplicative data.</a:t>
            </a:r>
          </a:p>
          <a:p>
            <a:r>
              <a:rPr lang="en-AU" dirty="0"/>
              <a:t>Able to generalized to other data mining techniques.</a:t>
            </a:r>
          </a:p>
          <a:p>
            <a:r>
              <a:rPr lang="en-AU" dirty="0"/>
              <a:t>Propose a sample size calculation for density estimation.</a:t>
            </a:r>
          </a:p>
          <a:p>
            <a:r>
              <a:rPr lang="en-AU" dirty="0"/>
              <a:t>Future works:</a:t>
            </a:r>
          </a:p>
          <a:p>
            <a:pPr lvl="1"/>
            <a:r>
              <a:rPr lang="en-AU" dirty="0"/>
              <a:t>Density estimation/approximation methods</a:t>
            </a:r>
          </a:p>
          <a:p>
            <a:pPr lvl="2"/>
            <a:r>
              <a:rPr lang="en-AU" dirty="0"/>
              <a:t>What if we need the synthetic sample size same as the original data</a:t>
            </a:r>
          </a:p>
          <a:p>
            <a:pPr lvl="2"/>
            <a:r>
              <a:rPr lang="en-AU" dirty="0"/>
              <a:t>Generalization to multivariate</a:t>
            </a:r>
          </a:p>
          <a:p>
            <a:pPr lvl="1"/>
            <a:r>
              <a:rPr lang="en-AU" dirty="0"/>
              <a:t>Threshold selection for sample size calculation</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2"/>
          </p:nvPr>
        </p:nvSpPr>
        <p:spPr/>
        <p:txBody>
          <a:bodyPr/>
          <a:lstStyle/>
          <a:p>
            <a:pPr>
              <a:defRPr/>
            </a:pPr>
            <a:fld id="{F0149063-1E55-4F99-A31C-B3E51929BAF7}" type="slidenum">
              <a:rPr lang="en-AU" altLang="en-US" smtClean="0"/>
              <a:pPr>
                <a:defRPr/>
              </a:pPr>
              <a:t>12</a:t>
            </a:fld>
            <a:endParaRPr lang="en-AU" altLang="en-US"/>
          </a:p>
        </p:txBody>
      </p:sp>
    </p:spTree>
    <p:extLst>
      <p:ext uri="{BB962C8B-B14F-4D97-AF65-F5344CB8AC3E}">
        <p14:creationId xmlns:p14="http://schemas.microsoft.com/office/powerpoint/2010/main" val="1365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Thank you! </a:t>
            </a:r>
            <a:r>
              <a:rPr lang="en-AU">
                <a:sym typeface="Wingdings" panose="05000000000000000000" pitchFamily="2" charset="2"/>
              </a:rPr>
              <a:t></a:t>
            </a:r>
            <a:endParaRPr lang="en-AU" dirty="0"/>
          </a:p>
        </p:txBody>
      </p:sp>
      <p:sp>
        <p:nvSpPr>
          <p:cNvPr id="3" name="Text Placeholder 2"/>
          <p:cNvSpPr>
            <a:spLocks noGrp="1"/>
          </p:cNvSpPr>
          <p:nvPr>
            <p:ph type="body" idx="1"/>
          </p:nvPr>
        </p:nvSpPr>
        <p:spPr/>
        <p:txBody>
          <a:bodyPr/>
          <a:lstStyle/>
          <a:p>
            <a:endParaRPr lang="en-AU" dirty="0"/>
          </a:p>
          <a:p>
            <a:endParaRPr lang="en-AU" dirty="0"/>
          </a:p>
          <a:p>
            <a:r>
              <a:rPr lang="en-AU"/>
              <a:t>Contact: poshaugh@uow.edu.au</a:t>
            </a:r>
            <a:endParaRPr lang="en-AU" dirty="0"/>
          </a:p>
        </p:txBody>
      </p:sp>
      <p:sp>
        <p:nvSpPr>
          <p:cNvPr id="4" name="Slide Number Placeholder 3"/>
          <p:cNvSpPr>
            <a:spLocks noGrp="1"/>
          </p:cNvSpPr>
          <p:nvPr>
            <p:ph type="sldNum" sz="quarter" idx="12"/>
          </p:nvPr>
        </p:nvSpPr>
        <p:spPr/>
        <p:txBody>
          <a:bodyPr/>
          <a:lstStyle/>
          <a:p>
            <a:pPr>
              <a:defRPr/>
            </a:pPr>
            <a:fld id="{08D566D2-28B9-4B1F-8942-F673A9FA20E2}" type="slidenum">
              <a:rPr lang="en-AU" altLang="en-US" smtClean="0"/>
              <a:pPr>
                <a:defRPr/>
              </a:pPr>
              <a:t>13</a:t>
            </a:fld>
            <a:endParaRPr lang="en-AU" altLang="en-US"/>
          </a:p>
        </p:txBody>
      </p:sp>
    </p:spTree>
    <p:extLst>
      <p:ext uri="{BB962C8B-B14F-4D97-AF65-F5344CB8AC3E}">
        <p14:creationId xmlns:p14="http://schemas.microsoft.com/office/powerpoint/2010/main" val="277567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Overview of Data Privacy</a:t>
            </a:r>
          </a:p>
        </p:txBody>
      </p:sp>
      <p:sp>
        <p:nvSpPr>
          <p:cNvPr id="4" name="Slide Number Placeholder 3"/>
          <p:cNvSpPr>
            <a:spLocks noGrp="1"/>
          </p:cNvSpPr>
          <p:nvPr>
            <p:ph type="sldNum" sz="quarter" idx="12"/>
          </p:nvPr>
        </p:nvSpPr>
        <p:spPr/>
        <p:txBody>
          <a:bodyPr/>
          <a:lstStyle/>
          <a:p>
            <a:pPr>
              <a:defRPr/>
            </a:pPr>
            <a:fld id="{F0149063-1E55-4F99-A31C-B3E51929BAF7}" type="slidenum">
              <a:rPr lang="en-AU" altLang="en-US" smtClean="0"/>
              <a:pPr>
                <a:defRPr/>
              </a:pPr>
              <a:t>2</a:t>
            </a:fld>
            <a:endParaRPr lang="en-AU" altLang="en-US"/>
          </a:p>
        </p:txBody>
      </p:sp>
      <p:sp>
        <p:nvSpPr>
          <p:cNvPr id="22" name="Content Placeholder 2"/>
          <p:cNvSpPr txBox="1">
            <a:spLocks/>
          </p:cNvSpPr>
          <p:nvPr/>
        </p:nvSpPr>
        <p:spPr>
          <a:xfrm>
            <a:off x="251520" y="1268760"/>
            <a:ext cx="8712968" cy="5400600"/>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dirty="0"/>
              <a:t>Data privacy has been studied separately in the area of </a:t>
            </a:r>
            <a:r>
              <a:rPr lang="en-AU" i="1" dirty="0"/>
              <a:t>Statistics</a:t>
            </a:r>
            <a:r>
              <a:rPr lang="en-AU" dirty="0"/>
              <a:t> (Statistical disclosure) and </a:t>
            </a:r>
            <a:r>
              <a:rPr lang="en-AU" i="1" dirty="0"/>
              <a:t>Computer Science </a:t>
            </a:r>
            <a:r>
              <a:rPr lang="en-AU" dirty="0"/>
              <a:t>(privacy-preserving data mining and privacy enhancing technologies).</a:t>
            </a:r>
          </a:p>
          <a:p>
            <a:r>
              <a:rPr lang="en-AU" dirty="0"/>
              <a:t>Torra and Navarro-</a:t>
            </a:r>
            <a:r>
              <a:rPr lang="en-AU" dirty="0" err="1"/>
              <a:t>Arribas</a:t>
            </a:r>
            <a:r>
              <a:rPr lang="en-AU" dirty="0"/>
              <a:t> (2016) categorized these methods based on the </a:t>
            </a:r>
            <a:r>
              <a:rPr lang="en-AU" i="1" dirty="0"/>
              <a:t>types of data </a:t>
            </a:r>
            <a:r>
              <a:rPr lang="en-AU" dirty="0"/>
              <a:t>and the </a:t>
            </a:r>
            <a:r>
              <a:rPr lang="en-AU" i="1" dirty="0"/>
              <a:t>uses of data: </a:t>
            </a:r>
          </a:p>
          <a:p>
            <a:pPr marL="914400" lvl="1" indent="-457200">
              <a:buFont typeface="+mj-lt"/>
              <a:buAutoNum type="arabicPeriod"/>
            </a:pPr>
            <a:r>
              <a:rPr lang="en-AU" sz="2200" dirty="0"/>
              <a:t>When specified analyses are to be preformed, the privacy protection is much focused on securing record identification from dataset query =&gt; </a:t>
            </a:r>
            <a:r>
              <a:rPr lang="en-AU" sz="2200" b="1" dirty="0"/>
              <a:t>differential privacy</a:t>
            </a:r>
          </a:p>
          <a:p>
            <a:pPr marL="914400" lvl="1" indent="-457200">
              <a:buFont typeface="+mj-lt"/>
              <a:buAutoNum type="arabicPeriod"/>
            </a:pPr>
            <a:r>
              <a:rPr lang="en-AU" sz="2200" dirty="0"/>
              <a:t>Privacy concerns is on the protection of the outcomes of the algorithm, not data itself =&gt; </a:t>
            </a:r>
            <a:r>
              <a:rPr lang="en-AU" sz="2200" b="1" dirty="0"/>
              <a:t>privacy-preserving data mining</a:t>
            </a:r>
          </a:p>
          <a:p>
            <a:pPr marL="914400" lvl="1" indent="-457200">
              <a:buFont typeface="+mj-lt"/>
              <a:buAutoNum type="arabicPeriod"/>
            </a:pPr>
            <a:r>
              <a:rPr lang="en-AU" sz="2200" dirty="0"/>
              <a:t>In general cases in which data is published for general use =&gt; </a:t>
            </a:r>
            <a:r>
              <a:rPr lang="en-AU" sz="2200" b="1" dirty="0"/>
              <a:t>data masking </a:t>
            </a:r>
            <a:r>
              <a:rPr lang="en-AU" sz="2200" dirty="0"/>
              <a:t>(Statistics) or </a:t>
            </a:r>
            <a:r>
              <a:rPr lang="en-AU" sz="2200" b="1" dirty="0"/>
              <a:t>anonymization algorithms</a:t>
            </a:r>
            <a:r>
              <a:rPr lang="en-AU" sz="2200" dirty="0"/>
              <a:t> (Computer Science)</a:t>
            </a:r>
          </a:p>
        </p:txBody>
      </p:sp>
      <p:cxnSp>
        <p:nvCxnSpPr>
          <p:cNvPr id="5" name="Straight Connector 4"/>
          <p:cNvCxnSpPr/>
          <p:nvPr/>
        </p:nvCxnSpPr>
        <p:spPr>
          <a:xfrm>
            <a:off x="1331640" y="5301208"/>
            <a:ext cx="5976664" cy="0"/>
          </a:xfrm>
          <a:prstGeom prst="line">
            <a:avLst/>
          </a:prstGeom>
          <a:ln w="19050">
            <a:solidFill>
              <a:srgbClr val="FF0066"/>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1520" y="6597352"/>
            <a:ext cx="10009112" cy="276999"/>
          </a:xfrm>
          <a:prstGeom prst="rect">
            <a:avLst/>
          </a:prstGeom>
          <a:noFill/>
        </p:spPr>
        <p:txBody>
          <a:bodyPr wrap="square" rtlCol="0">
            <a:spAutoFit/>
          </a:bodyPr>
          <a:lstStyle/>
          <a:p>
            <a:r>
              <a:rPr lang="en-AU" sz="1200" dirty="0"/>
              <a:t>Torra and Navarro-</a:t>
            </a:r>
            <a:r>
              <a:rPr lang="en-AU" sz="1200" dirty="0" err="1"/>
              <a:t>Arribas</a:t>
            </a:r>
            <a:r>
              <a:rPr lang="en-AU" sz="1200" dirty="0"/>
              <a:t> (2016) Big Data Privacy and Anonymization. doi:10.1007/978-3-319-55783-0_2</a:t>
            </a:r>
          </a:p>
        </p:txBody>
      </p:sp>
    </p:spTree>
    <p:extLst>
      <p:ext uri="{BB962C8B-B14F-4D97-AF65-F5344CB8AC3E}">
        <p14:creationId xmlns:p14="http://schemas.microsoft.com/office/powerpoint/2010/main" val="219610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Overview of Data Masking Process</a:t>
            </a:r>
          </a:p>
        </p:txBody>
      </p:sp>
      <p:sp>
        <p:nvSpPr>
          <p:cNvPr id="4" name="Slide Number Placeholder 3"/>
          <p:cNvSpPr>
            <a:spLocks noGrp="1"/>
          </p:cNvSpPr>
          <p:nvPr>
            <p:ph type="sldNum" sz="quarter" idx="12"/>
          </p:nvPr>
        </p:nvSpPr>
        <p:spPr/>
        <p:txBody>
          <a:bodyPr/>
          <a:lstStyle/>
          <a:p>
            <a:pPr>
              <a:defRPr/>
            </a:pPr>
            <a:fld id="{F0149063-1E55-4F99-A31C-B3E51929BAF7}" type="slidenum">
              <a:rPr lang="en-AU" altLang="en-US" smtClean="0"/>
              <a:pPr>
                <a:defRPr/>
              </a:pPr>
              <a:t>3</a:t>
            </a:fld>
            <a:endParaRPr lang="en-AU" altLang="en-US"/>
          </a:p>
        </p:txBody>
      </p:sp>
      <p:grpSp>
        <p:nvGrpSpPr>
          <p:cNvPr id="49" name="Group 48"/>
          <p:cNvGrpSpPr/>
          <p:nvPr/>
        </p:nvGrpSpPr>
        <p:grpSpPr>
          <a:xfrm>
            <a:off x="251520" y="4168527"/>
            <a:ext cx="6010521" cy="2092922"/>
            <a:chOff x="1451932" y="1106905"/>
            <a:chExt cx="5974053" cy="3393416"/>
          </a:xfrm>
        </p:grpSpPr>
        <p:sp>
          <p:nvSpPr>
            <p:cNvPr id="65" name="Rectangle 64"/>
            <p:cNvSpPr/>
            <p:nvPr/>
          </p:nvSpPr>
          <p:spPr>
            <a:xfrm>
              <a:off x="1451932" y="1106905"/>
              <a:ext cx="2902494" cy="339341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66" name="Rectangle 65"/>
            <p:cNvSpPr/>
            <p:nvPr/>
          </p:nvSpPr>
          <p:spPr>
            <a:xfrm>
              <a:off x="3970405" y="1253850"/>
              <a:ext cx="3455580" cy="1721089"/>
            </a:xfrm>
            <a:prstGeom prst="rect">
              <a:avLst/>
            </a:prstGeom>
            <a:noFill/>
            <a:ln w="76200">
              <a:solidFill>
                <a:schemeClr val="bg1">
                  <a:lumMod val="8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67" name="TextBox 66"/>
            <p:cNvSpPr txBox="1"/>
            <p:nvPr/>
          </p:nvSpPr>
          <p:spPr>
            <a:xfrm>
              <a:off x="1451932" y="1200172"/>
              <a:ext cx="2869512" cy="506762"/>
            </a:xfrm>
            <a:prstGeom prst="rect">
              <a:avLst/>
            </a:prstGeom>
            <a:noFill/>
          </p:spPr>
          <p:txBody>
            <a:bodyPr wrap="square" rtlCol="0">
              <a:spAutoFit/>
            </a:bodyPr>
            <a:lstStyle/>
            <a:p>
              <a:r>
                <a:rPr lang="en-AU" sz="1600" i="1" dirty="0">
                  <a:solidFill>
                    <a:schemeClr val="tx1">
                      <a:lumMod val="75000"/>
                      <a:lumOff val="25000"/>
                    </a:schemeClr>
                  </a:solidFill>
                </a:rPr>
                <a:t>Unknown to the public</a:t>
              </a:r>
            </a:p>
          </p:txBody>
        </p:sp>
      </p:grpSp>
      <p:sp>
        <p:nvSpPr>
          <p:cNvPr id="50" name="Curved Down Arrow 49"/>
          <p:cNvSpPr/>
          <p:nvPr/>
        </p:nvSpPr>
        <p:spPr>
          <a:xfrm rot="10800000">
            <a:off x="2264853" y="5684616"/>
            <a:ext cx="5035704" cy="587940"/>
          </a:xfrm>
          <a:prstGeom prst="curvedDownArrow">
            <a:avLst>
              <a:gd name="adj1" fmla="val 25000"/>
              <a:gd name="adj2" fmla="val 76661"/>
              <a:gd name="adj3" fmla="val 28778"/>
            </a:avLst>
          </a:prstGeom>
          <a:solidFill>
            <a:schemeClr val="bg1"/>
          </a:solidFill>
          <a:ln w="1905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solidFill>
                <a:schemeClr val="tx1"/>
              </a:solidFill>
            </a:endParaRPr>
          </a:p>
        </p:txBody>
      </p:sp>
      <p:sp>
        <p:nvSpPr>
          <p:cNvPr id="51" name="Curved Down Arrow 50"/>
          <p:cNvSpPr/>
          <p:nvPr/>
        </p:nvSpPr>
        <p:spPr>
          <a:xfrm>
            <a:off x="2410127" y="4387584"/>
            <a:ext cx="5074521" cy="586195"/>
          </a:xfrm>
          <a:prstGeom prst="curvedDownArrow">
            <a:avLst>
              <a:gd name="adj1" fmla="val 25000"/>
              <a:gd name="adj2" fmla="val 80469"/>
              <a:gd name="adj3" fmla="val 30668"/>
            </a:avLst>
          </a:prstGeom>
          <a:gradFill flip="none" rotWithShape="1">
            <a:gsLst>
              <a:gs pos="0">
                <a:schemeClr val="accent3">
                  <a:lumMod val="89000"/>
                </a:schemeClr>
              </a:gs>
              <a:gs pos="38000">
                <a:schemeClr val="accent3">
                  <a:lumMod val="89000"/>
                </a:schemeClr>
              </a:gs>
              <a:gs pos="60000">
                <a:schemeClr val="accent3">
                  <a:lumMod val="75000"/>
                </a:schemeClr>
              </a:gs>
              <a:gs pos="97000">
                <a:schemeClr val="accent3">
                  <a:lumMod val="70000"/>
                </a:schemeClr>
              </a:gs>
            </a:gsLst>
            <a:lin ang="11400000" scaled="0"/>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solidFill>
                <a:schemeClr val="tx1"/>
              </a:solidFill>
            </a:endParaRPr>
          </a:p>
        </p:txBody>
      </p:sp>
      <p:grpSp>
        <p:nvGrpSpPr>
          <p:cNvPr id="52" name="Group 51"/>
          <p:cNvGrpSpPr/>
          <p:nvPr/>
        </p:nvGrpSpPr>
        <p:grpSpPr>
          <a:xfrm>
            <a:off x="715424" y="4834974"/>
            <a:ext cx="1948909" cy="1044100"/>
            <a:chOff x="1913021" y="2526632"/>
            <a:chExt cx="1937084" cy="1130968"/>
          </a:xfrm>
        </p:grpSpPr>
        <p:sp>
          <p:nvSpPr>
            <p:cNvPr id="63" name="Oval 62"/>
            <p:cNvSpPr/>
            <p:nvPr/>
          </p:nvSpPr>
          <p:spPr>
            <a:xfrm>
              <a:off x="1913021" y="2526632"/>
              <a:ext cx="1937084" cy="11309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solidFill>
                  <a:schemeClr val="tx1"/>
                </a:solidFill>
              </a:endParaRPr>
            </a:p>
          </p:txBody>
        </p:sp>
        <p:sp>
          <p:nvSpPr>
            <p:cNvPr id="64" name="TextBox 63"/>
            <p:cNvSpPr txBox="1"/>
            <p:nvPr/>
          </p:nvSpPr>
          <p:spPr>
            <a:xfrm>
              <a:off x="2147636" y="2885210"/>
              <a:ext cx="1642309" cy="338554"/>
            </a:xfrm>
            <a:prstGeom prst="rect">
              <a:avLst/>
            </a:prstGeom>
            <a:noFill/>
            <a:ln>
              <a:noFill/>
            </a:ln>
          </p:spPr>
          <p:txBody>
            <a:bodyPr wrap="square" rtlCol="0">
              <a:spAutoFit/>
            </a:bodyPr>
            <a:lstStyle/>
            <a:p>
              <a:r>
                <a:rPr lang="en-AU" sz="1600" b="1" i="1" dirty="0"/>
                <a:t>Original Data</a:t>
              </a:r>
            </a:p>
          </p:txBody>
        </p:sp>
      </p:grpSp>
      <p:grpSp>
        <p:nvGrpSpPr>
          <p:cNvPr id="53" name="Group 52"/>
          <p:cNvGrpSpPr/>
          <p:nvPr/>
        </p:nvGrpSpPr>
        <p:grpSpPr>
          <a:xfrm>
            <a:off x="7100821" y="4796813"/>
            <a:ext cx="1948909" cy="1044100"/>
            <a:chOff x="8249653" y="2526632"/>
            <a:chExt cx="1937084" cy="1130968"/>
          </a:xfrm>
        </p:grpSpPr>
        <p:sp>
          <p:nvSpPr>
            <p:cNvPr id="61" name="Oval 60"/>
            <p:cNvSpPr/>
            <p:nvPr/>
          </p:nvSpPr>
          <p:spPr>
            <a:xfrm>
              <a:off x="8249653" y="2526632"/>
              <a:ext cx="1937084" cy="11309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62" name="TextBox 61"/>
            <p:cNvSpPr txBox="1"/>
            <p:nvPr/>
          </p:nvSpPr>
          <p:spPr>
            <a:xfrm>
              <a:off x="8448177" y="2927564"/>
              <a:ext cx="1540041" cy="366721"/>
            </a:xfrm>
            <a:prstGeom prst="rect">
              <a:avLst/>
            </a:prstGeom>
            <a:noFill/>
          </p:spPr>
          <p:txBody>
            <a:bodyPr wrap="square" rtlCol="0">
              <a:spAutoFit/>
            </a:bodyPr>
            <a:lstStyle/>
            <a:p>
              <a:r>
                <a:rPr lang="en-AU" sz="1600" b="1" i="1" dirty="0"/>
                <a:t>Masked Data</a:t>
              </a:r>
            </a:p>
          </p:txBody>
        </p:sp>
      </p:grpSp>
      <p:grpSp>
        <p:nvGrpSpPr>
          <p:cNvPr id="54" name="Group 53"/>
          <p:cNvGrpSpPr/>
          <p:nvPr/>
        </p:nvGrpSpPr>
        <p:grpSpPr>
          <a:xfrm>
            <a:off x="3242336" y="4342878"/>
            <a:ext cx="2687316" cy="870140"/>
            <a:chOff x="4680284" y="1511912"/>
            <a:chExt cx="2671011" cy="942534"/>
          </a:xfrm>
        </p:grpSpPr>
        <p:sp>
          <p:nvSpPr>
            <p:cNvPr id="59" name="Rounded Rectangle 58"/>
            <p:cNvSpPr/>
            <p:nvPr/>
          </p:nvSpPr>
          <p:spPr>
            <a:xfrm>
              <a:off x="4680284" y="1511912"/>
              <a:ext cx="2671011" cy="942534"/>
            </a:xfrm>
            <a:prstGeom prst="round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60" name="TextBox 59"/>
            <p:cNvSpPr txBox="1"/>
            <p:nvPr/>
          </p:nvSpPr>
          <p:spPr>
            <a:xfrm>
              <a:off x="4730408" y="1667671"/>
              <a:ext cx="2577773" cy="584775"/>
            </a:xfrm>
            <a:prstGeom prst="rect">
              <a:avLst/>
            </a:prstGeom>
            <a:noFill/>
          </p:spPr>
          <p:txBody>
            <a:bodyPr wrap="square" rtlCol="0">
              <a:spAutoFit/>
            </a:bodyPr>
            <a:lstStyle/>
            <a:p>
              <a:r>
                <a:rPr lang="en-AU" sz="1600" b="1" dirty="0"/>
                <a:t>(</a:t>
              </a:r>
              <a:r>
                <a:rPr lang="en-AU" sz="1600" b="1" dirty="0" err="1"/>
                <a:t>i</a:t>
              </a:r>
              <a:r>
                <a:rPr lang="en-AU" sz="1600" b="1" dirty="0"/>
                <a:t>) Data Masking Process</a:t>
              </a:r>
            </a:p>
            <a:p>
              <a:pPr algn="ctr"/>
              <a:r>
                <a:rPr lang="en-AU" sz="1600" dirty="0"/>
                <a:t>(</a:t>
              </a:r>
              <a:r>
                <a:rPr lang="en-AU" sz="1600" i="1" dirty="0"/>
                <a:t>data providers</a:t>
              </a:r>
              <a:r>
                <a:rPr lang="en-AU" sz="1600" dirty="0"/>
                <a:t>)</a:t>
              </a:r>
            </a:p>
          </p:txBody>
        </p:sp>
      </p:grpSp>
      <p:grpSp>
        <p:nvGrpSpPr>
          <p:cNvPr id="55" name="Group 54"/>
          <p:cNvGrpSpPr/>
          <p:nvPr/>
        </p:nvGrpSpPr>
        <p:grpSpPr>
          <a:xfrm>
            <a:off x="3970952" y="5549588"/>
            <a:ext cx="2815133" cy="831740"/>
            <a:chOff x="4799598" y="3731353"/>
            <a:chExt cx="2905651" cy="900940"/>
          </a:xfrm>
        </p:grpSpPr>
        <p:sp>
          <p:nvSpPr>
            <p:cNvPr id="57" name="Rounded Rectangle 56"/>
            <p:cNvSpPr/>
            <p:nvPr/>
          </p:nvSpPr>
          <p:spPr>
            <a:xfrm>
              <a:off x="4799598" y="3731353"/>
              <a:ext cx="2905651" cy="900940"/>
            </a:xfrm>
            <a:prstGeom prst="round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58" name="TextBox 57"/>
            <p:cNvSpPr txBox="1"/>
            <p:nvPr/>
          </p:nvSpPr>
          <p:spPr>
            <a:xfrm>
              <a:off x="4828961" y="3866125"/>
              <a:ext cx="2768269" cy="584775"/>
            </a:xfrm>
            <a:prstGeom prst="rect">
              <a:avLst/>
            </a:prstGeom>
            <a:noFill/>
          </p:spPr>
          <p:txBody>
            <a:bodyPr wrap="square" rtlCol="0">
              <a:spAutoFit/>
            </a:bodyPr>
            <a:lstStyle/>
            <a:p>
              <a:pPr algn="ctr"/>
              <a:r>
                <a:rPr lang="en-AU" sz="1600" b="1" dirty="0"/>
                <a:t>(ii) Statistical Information</a:t>
              </a:r>
            </a:p>
            <a:p>
              <a:pPr algn="ctr"/>
              <a:r>
                <a:rPr lang="en-AU" sz="1600" b="1" dirty="0"/>
                <a:t> Retrieval </a:t>
              </a:r>
              <a:r>
                <a:rPr lang="en-AU" sz="1600" dirty="0"/>
                <a:t>(</a:t>
              </a:r>
              <a:r>
                <a:rPr lang="en-AU" sz="1600" i="1" dirty="0"/>
                <a:t>data users</a:t>
              </a:r>
              <a:r>
                <a:rPr lang="en-AU" sz="1600" dirty="0"/>
                <a:t>)</a:t>
              </a:r>
            </a:p>
          </p:txBody>
        </p:sp>
      </p:grpSp>
      <p:sp>
        <p:nvSpPr>
          <p:cNvPr id="22" name="Content Placeholder 2"/>
          <p:cNvSpPr txBox="1">
            <a:spLocks/>
          </p:cNvSpPr>
          <p:nvPr/>
        </p:nvSpPr>
        <p:spPr>
          <a:xfrm>
            <a:off x="251520" y="1268760"/>
            <a:ext cx="8712968" cy="5400600"/>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Masking methods (anonymization) transform dataset systematically prior to the release of the data.</a:t>
            </a:r>
          </a:p>
          <a:p>
            <a:r>
              <a:rPr lang="en-AU" dirty="0"/>
              <a:t>3 categories of data masking methods:</a:t>
            </a:r>
          </a:p>
          <a:p>
            <a:pPr marL="857250" lvl="1" indent="-457200">
              <a:buFont typeface="+mj-lt"/>
              <a:buAutoNum type="arabicPeriod"/>
            </a:pPr>
            <a:r>
              <a:rPr lang="en-AU" i="1" dirty="0"/>
              <a:t>Data generalization and suppression:</a:t>
            </a:r>
            <a:r>
              <a:rPr lang="en-AU" dirty="0"/>
              <a:t> makes data less detailed.</a:t>
            </a:r>
          </a:p>
          <a:p>
            <a:pPr marL="857250" lvl="1" indent="-457200">
              <a:buFont typeface="+mj-lt"/>
              <a:buAutoNum type="arabicPeriod"/>
            </a:pPr>
            <a:r>
              <a:rPr lang="en-AU" i="1" dirty="0"/>
              <a:t>Perturbative: </a:t>
            </a:r>
            <a:r>
              <a:rPr lang="en-AU" dirty="0"/>
              <a:t>alter data value</a:t>
            </a:r>
            <a:r>
              <a:rPr lang="en-US" altLang="zh-CN" dirty="0"/>
              <a:t>s</a:t>
            </a:r>
            <a:r>
              <a:rPr lang="en-AU" dirty="0"/>
              <a:t> by introducing pre-determined errors, e.g., noise addition and multiplication, substitution, rank swapping.</a:t>
            </a:r>
          </a:p>
          <a:p>
            <a:pPr marL="857250" lvl="1" indent="-457200">
              <a:buFont typeface="+mj-lt"/>
              <a:buAutoNum type="arabicPeriod"/>
            </a:pPr>
            <a:r>
              <a:rPr lang="en-AU" i="1" dirty="0"/>
              <a:t>Synthetic data generator: </a:t>
            </a:r>
            <a:r>
              <a:rPr lang="en-AU" dirty="0"/>
              <a:t>replace original data with values generated from a model.</a:t>
            </a:r>
          </a:p>
          <a:p>
            <a:pPr marL="457200" lvl="1" indent="0">
              <a:buNone/>
            </a:pPr>
            <a:r>
              <a:rPr lang="en-AU" dirty="0"/>
              <a:t>     </a:t>
            </a:r>
          </a:p>
        </p:txBody>
      </p:sp>
    </p:spTree>
    <p:extLst>
      <p:ext uri="{BB962C8B-B14F-4D97-AF65-F5344CB8AC3E}">
        <p14:creationId xmlns:p14="http://schemas.microsoft.com/office/powerpoint/2010/main" val="356433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101013" y="6669484"/>
            <a:ext cx="585787" cy="215900"/>
          </a:xfrm>
        </p:spPr>
        <p:txBody>
          <a:bodyPr/>
          <a:lstStyle/>
          <a:p>
            <a:pPr>
              <a:defRPr/>
            </a:pPr>
            <a:fld id="{63ED7FF7-CC64-4ADC-A3C4-7F6BB38B61CF}" type="slidenum">
              <a:rPr lang="en-AU" altLang="en-US" smtClean="0"/>
              <a:pPr>
                <a:defRPr/>
              </a:pPr>
              <a:t>4</a:t>
            </a:fld>
            <a:endParaRPr lang="en-AU" altLang="en-US"/>
          </a:p>
        </p:txBody>
      </p:sp>
      <p:cxnSp>
        <p:nvCxnSpPr>
          <p:cNvPr id="4" name="Straight Arrow Connector 3"/>
          <p:cNvCxnSpPr/>
          <p:nvPr/>
        </p:nvCxnSpPr>
        <p:spPr>
          <a:xfrm>
            <a:off x="827584" y="5733257"/>
            <a:ext cx="7056784"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39552" y="6525170"/>
            <a:ext cx="7776864"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3569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9" name="Oval 8"/>
          <p:cNvSpPr/>
          <p:nvPr/>
        </p:nvSpPr>
        <p:spPr>
          <a:xfrm>
            <a:off x="204357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 name="Oval 9"/>
          <p:cNvSpPr/>
          <p:nvPr/>
        </p:nvSpPr>
        <p:spPr>
          <a:xfrm>
            <a:off x="216839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 name="Oval 10"/>
          <p:cNvSpPr/>
          <p:nvPr/>
        </p:nvSpPr>
        <p:spPr>
          <a:xfrm>
            <a:off x="232079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2" name="Oval 11"/>
          <p:cNvSpPr/>
          <p:nvPr/>
        </p:nvSpPr>
        <p:spPr>
          <a:xfrm>
            <a:off x="247319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3" name="Oval 12"/>
          <p:cNvSpPr/>
          <p:nvPr/>
        </p:nvSpPr>
        <p:spPr>
          <a:xfrm>
            <a:off x="262559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4" name="Oval 13"/>
          <p:cNvSpPr/>
          <p:nvPr/>
        </p:nvSpPr>
        <p:spPr>
          <a:xfrm>
            <a:off x="277799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5" name="Oval 14"/>
          <p:cNvSpPr/>
          <p:nvPr/>
        </p:nvSpPr>
        <p:spPr>
          <a:xfrm>
            <a:off x="42119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7" name="Oval 16"/>
          <p:cNvSpPr/>
          <p:nvPr/>
        </p:nvSpPr>
        <p:spPr>
          <a:xfrm>
            <a:off x="45167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9" name="Oval 18"/>
          <p:cNvSpPr/>
          <p:nvPr/>
        </p:nvSpPr>
        <p:spPr>
          <a:xfrm>
            <a:off x="4788024"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20" name="Oval 19"/>
          <p:cNvSpPr/>
          <p:nvPr/>
        </p:nvSpPr>
        <p:spPr>
          <a:xfrm>
            <a:off x="49739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21" name="Oval 20"/>
          <p:cNvSpPr/>
          <p:nvPr/>
        </p:nvSpPr>
        <p:spPr>
          <a:xfrm>
            <a:off x="5364088"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22" name="Oval 21"/>
          <p:cNvSpPr/>
          <p:nvPr/>
        </p:nvSpPr>
        <p:spPr>
          <a:xfrm>
            <a:off x="4355976"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23" name="Oval 22"/>
          <p:cNvSpPr/>
          <p:nvPr/>
        </p:nvSpPr>
        <p:spPr>
          <a:xfrm>
            <a:off x="4644008"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30" name="Freeform 29"/>
          <p:cNvSpPr/>
          <p:nvPr/>
        </p:nvSpPr>
        <p:spPr>
          <a:xfrm>
            <a:off x="1863593" y="4437113"/>
            <a:ext cx="2492383" cy="1028834"/>
          </a:xfrm>
          <a:custGeom>
            <a:avLst/>
            <a:gdLst>
              <a:gd name="connsiteX0" fmla="*/ 0 w 4347713"/>
              <a:gd name="connsiteY0" fmla="*/ 2300379 h 2317632"/>
              <a:gd name="connsiteX1" fmla="*/ 1017917 w 4347713"/>
              <a:gd name="connsiteY1" fmla="*/ 1840303 h 2317632"/>
              <a:gd name="connsiteX2" fmla="*/ 2156604 w 4347713"/>
              <a:gd name="connsiteY2" fmla="*/ 1 h 2317632"/>
              <a:gd name="connsiteX3" fmla="*/ 3335547 w 4347713"/>
              <a:gd name="connsiteY3" fmla="*/ 1851805 h 2317632"/>
              <a:gd name="connsiteX4" fmla="*/ 4347713 w 4347713"/>
              <a:gd name="connsiteY4" fmla="*/ 2317632 h 231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7713" h="2317632">
                <a:moveTo>
                  <a:pt x="0" y="2300379"/>
                </a:moveTo>
                <a:cubicBezTo>
                  <a:pt x="329241" y="2262039"/>
                  <a:pt x="658483" y="2223699"/>
                  <a:pt x="1017917" y="1840303"/>
                </a:cubicBezTo>
                <a:cubicBezTo>
                  <a:pt x="1377351" y="1456907"/>
                  <a:pt x="1770332" y="-1916"/>
                  <a:pt x="2156604" y="1"/>
                </a:cubicBezTo>
                <a:cubicBezTo>
                  <a:pt x="2542876" y="1918"/>
                  <a:pt x="2970362" y="1465533"/>
                  <a:pt x="3335547" y="1851805"/>
                </a:cubicBezTo>
                <a:cubicBezTo>
                  <a:pt x="3700732" y="2238077"/>
                  <a:pt x="4133970" y="2216991"/>
                  <a:pt x="4347713" y="2317632"/>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Freeform 31"/>
          <p:cNvSpPr/>
          <p:nvPr/>
        </p:nvSpPr>
        <p:spPr>
          <a:xfrm>
            <a:off x="4211960" y="4509121"/>
            <a:ext cx="2592288" cy="1008112"/>
          </a:xfrm>
          <a:custGeom>
            <a:avLst/>
            <a:gdLst>
              <a:gd name="connsiteX0" fmla="*/ 0 w 4347713"/>
              <a:gd name="connsiteY0" fmla="*/ 2300379 h 2317632"/>
              <a:gd name="connsiteX1" fmla="*/ 1017917 w 4347713"/>
              <a:gd name="connsiteY1" fmla="*/ 1840303 h 2317632"/>
              <a:gd name="connsiteX2" fmla="*/ 2156604 w 4347713"/>
              <a:gd name="connsiteY2" fmla="*/ 1 h 2317632"/>
              <a:gd name="connsiteX3" fmla="*/ 3335547 w 4347713"/>
              <a:gd name="connsiteY3" fmla="*/ 1851805 h 2317632"/>
              <a:gd name="connsiteX4" fmla="*/ 4347713 w 4347713"/>
              <a:gd name="connsiteY4" fmla="*/ 2317632 h 2317632"/>
              <a:gd name="connsiteX0" fmla="*/ 0 w 4347713"/>
              <a:gd name="connsiteY0" fmla="*/ 1956349 h 1973602"/>
              <a:gd name="connsiteX1" fmla="*/ 1017917 w 4347713"/>
              <a:gd name="connsiteY1" fmla="*/ 1496273 h 1973602"/>
              <a:gd name="connsiteX2" fmla="*/ 1785412 w 4347713"/>
              <a:gd name="connsiteY2" fmla="*/ 3 h 1973602"/>
              <a:gd name="connsiteX3" fmla="*/ 3335547 w 4347713"/>
              <a:gd name="connsiteY3" fmla="*/ 1507775 h 1973602"/>
              <a:gd name="connsiteX4" fmla="*/ 4347713 w 4347713"/>
              <a:gd name="connsiteY4" fmla="*/ 1973602 h 1973602"/>
              <a:gd name="connsiteX0" fmla="*/ 0 w 4347713"/>
              <a:gd name="connsiteY0" fmla="*/ 1962620 h 1979873"/>
              <a:gd name="connsiteX1" fmla="*/ 1017917 w 4347713"/>
              <a:gd name="connsiteY1" fmla="*/ 1502544 h 1979873"/>
              <a:gd name="connsiteX2" fmla="*/ 1785412 w 4347713"/>
              <a:gd name="connsiteY2" fmla="*/ 6274 h 1979873"/>
              <a:gd name="connsiteX3" fmla="*/ 3335547 w 4347713"/>
              <a:gd name="connsiteY3" fmla="*/ 1514046 h 1979873"/>
              <a:gd name="connsiteX4" fmla="*/ 4347713 w 4347713"/>
              <a:gd name="connsiteY4" fmla="*/ 1979873 h 1979873"/>
              <a:gd name="connsiteX0" fmla="*/ 0 w 4347713"/>
              <a:gd name="connsiteY0" fmla="*/ 1956373 h 1973626"/>
              <a:gd name="connsiteX1" fmla="*/ 854955 w 4347713"/>
              <a:gd name="connsiteY1" fmla="*/ 1469137 h 1973626"/>
              <a:gd name="connsiteX2" fmla="*/ 1785412 w 4347713"/>
              <a:gd name="connsiteY2" fmla="*/ 27 h 1973626"/>
              <a:gd name="connsiteX3" fmla="*/ 3335547 w 4347713"/>
              <a:gd name="connsiteY3" fmla="*/ 1507799 h 1973626"/>
              <a:gd name="connsiteX4" fmla="*/ 4347713 w 4347713"/>
              <a:gd name="connsiteY4" fmla="*/ 1973626 h 1973626"/>
              <a:gd name="connsiteX0" fmla="*/ 0 w 4347713"/>
              <a:gd name="connsiteY0" fmla="*/ 1956374 h 1973627"/>
              <a:gd name="connsiteX1" fmla="*/ 854955 w 4347713"/>
              <a:gd name="connsiteY1" fmla="*/ 1469138 h 1973627"/>
              <a:gd name="connsiteX2" fmla="*/ 1785412 w 4347713"/>
              <a:gd name="connsiteY2" fmla="*/ 28 h 1973627"/>
              <a:gd name="connsiteX3" fmla="*/ 3335547 w 4347713"/>
              <a:gd name="connsiteY3" fmla="*/ 1507800 h 1973627"/>
              <a:gd name="connsiteX4" fmla="*/ 4347713 w 4347713"/>
              <a:gd name="connsiteY4" fmla="*/ 1973627 h 1973627"/>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0307" h="1973626">
                <a:moveTo>
                  <a:pt x="0" y="1911106"/>
                </a:moveTo>
                <a:cubicBezTo>
                  <a:pt x="338294" y="1727909"/>
                  <a:pt x="217881" y="1787650"/>
                  <a:pt x="447549" y="1469137"/>
                </a:cubicBezTo>
                <a:cubicBezTo>
                  <a:pt x="677217" y="1150624"/>
                  <a:pt x="964574" y="-6417"/>
                  <a:pt x="1378006" y="27"/>
                </a:cubicBezTo>
                <a:cubicBezTo>
                  <a:pt x="1791438" y="6471"/>
                  <a:pt x="2501091" y="1178866"/>
                  <a:pt x="2928141" y="1507799"/>
                </a:cubicBezTo>
                <a:cubicBezTo>
                  <a:pt x="3355191" y="1836732"/>
                  <a:pt x="3726564" y="1872985"/>
                  <a:pt x="3940307" y="1973626"/>
                </a:cubicBezTo>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2547632"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4" name="Oval 33"/>
          <p:cNvSpPr/>
          <p:nvPr/>
        </p:nvSpPr>
        <p:spPr>
          <a:xfrm>
            <a:off x="256690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5" name="Oval 34"/>
          <p:cNvSpPr/>
          <p:nvPr/>
        </p:nvSpPr>
        <p:spPr>
          <a:xfrm>
            <a:off x="287170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6" name="Oval 35"/>
          <p:cNvSpPr/>
          <p:nvPr/>
        </p:nvSpPr>
        <p:spPr>
          <a:xfrm>
            <a:off x="2630530"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7" name="Oval 36"/>
          <p:cNvSpPr/>
          <p:nvPr/>
        </p:nvSpPr>
        <p:spPr>
          <a:xfrm>
            <a:off x="2782930"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8" name="Oval 37"/>
          <p:cNvSpPr/>
          <p:nvPr/>
        </p:nvSpPr>
        <p:spPr>
          <a:xfrm>
            <a:off x="3087730"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39" name="Oval 38"/>
          <p:cNvSpPr/>
          <p:nvPr/>
        </p:nvSpPr>
        <p:spPr>
          <a:xfrm>
            <a:off x="3771768"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0" name="Oval 39"/>
          <p:cNvSpPr/>
          <p:nvPr/>
        </p:nvSpPr>
        <p:spPr>
          <a:xfrm>
            <a:off x="3070962"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1" name="Oval 40"/>
          <p:cNvSpPr/>
          <p:nvPr/>
        </p:nvSpPr>
        <p:spPr>
          <a:xfrm>
            <a:off x="3375762"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2" name="Oval 41"/>
          <p:cNvSpPr/>
          <p:nvPr/>
        </p:nvSpPr>
        <p:spPr>
          <a:xfrm>
            <a:off x="348373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3" name="Oval 42"/>
          <p:cNvSpPr/>
          <p:nvPr/>
        </p:nvSpPr>
        <p:spPr>
          <a:xfrm>
            <a:off x="3203848"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4" name="Oval 43"/>
          <p:cNvSpPr/>
          <p:nvPr/>
        </p:nvSpPr>
        <p:spPr>
          <a:xfrm>
            <a:off x="298782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5" name="Oval 44"/>
          <p:cNvSpPr/>
          <p:nvPr/>
        </p:nvSpPr>
        <p:spPr>
          <a:xfrm>
            <a:off x="313458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6" name="Oval 45"/>
          <p:cNvSpPr/>
          <p:nvPr/>
        </p:nvSpPr>
        <p:spPr>
          <a:xfrm>
            <a:off x="328698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7" name="Oval 46"/>
          <p:cNvSpPr/>
          <p:nvPr/>
        </p:nvSpPr>
        <p:spPr>
          <a:xfrm>
            <a:off x="399593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8" name="Oval 47"/>
          <p:cNvSpPr/>
          <p:nvPr/>
        </p:nvSpPr>
        <p:spPr>
          <a:xfrm>
            <a:off x="391578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49" name="Oval 48"/>
          <p:cNvSpPr/>
          <p:nvPr/>
        </p:nvSpPr>
        <p:spPr>
          <a:xfrm>
            <a:off x="4044280"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50" name="Oval 49"/>
          <p:cNvSpPr/>
          <p:nvPr/>
        </p:nvSpPr>
        <p:spPr>
          <a:xfrm>
            <a:off x="420381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51" name="Oval 50"/>
          <p:cNvSpPr/>
          <p:nvPr/>
        </p:nvSpPr>
        <p:spPr>
          <a:xfrm>
            <a:off x="3563888"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52" name="Oval 51"/>
          <p:cNvSpPr/>
          <p:nvPr/>
        </p:nvSpPr>
        <p:spPr>
          <a:xfrm>
            <a:off x="2736074"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53" name="Oval 52"/>
          <p:cNvSpPr/>
          <p:nvPr/>
        </p:nvSpPr>
        <p:spPr>
          <a:xfrm>
            <a:off x="2915816" y="5583470"/>
            <a:ext cx="80152" cy="77779"/>
          </a:xfrm>
          <a:prstGeom prst="ellipse">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59" name="Oval 58"/>
          <p:cNvSpPr/>
          <p:nvPr/>
        </p:nvSpPr>
        <p:spPr>
          <a:xfrm>
            <a:off x="486003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0" name="Oval 59"/>
          <p:cNvSpPr/>
          <p:nvPr/>
        </p:nvSpPr>
        <p:spPr>
          <a:xfrm>
            <a:off x="5045968"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1" name="Oval 60"/>
          <p:cNvSpPr/>
          <p:nvPr/>
        </p:nvSpPr>
        <p:spPr>
          <a:xfrm>
            <a:off x="4716016"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2" name="Oval 61"/>
          <p:cNvSpPr/>
          <p:nvPr/>
        </p:nvSpPr>
        <p:spPr>
          <a:xfrm>
            <a:off x="4242048"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4" name="Oval 63"/>
          <p:cNvSpPr/>
          <p:nvPr/>
        </p:nvSpPr>
        <p:spPr>
          <a:xfrm>
            <a:off x="481811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6" name="Oval 65"/>
          <p:cNvSpPr/>
          <p:nvPr/>
        </p:nvSpPr>
        <p:spPr>
          <a:xfrm>
            <a:off x="493204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7" name="Oval 66"/>
          <p:cNvSpPr/>
          <p:nvPr/>
        </p:nvSpPr>
        <p:spPr>
          <a:xfrm>
            <a:off x="445807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8" name="Oval 67"/>
          <p:cNvSpPr/>
          <p:nvPr/>
        </p:nvSpPr>
        <p:spPr>
          <a:xfrm>
            <a:off x="5020816"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9" name="Oval 68"/>
          <p:cNvSpPr/>
          <p:nvPr/>
        </p:nvSpPr>
        <p:spPr>
          <a:xfrm>
            <a:off x="5034136"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0" name="Oval 69"/>
          <p:cNvSpPr/>
          <p:nvPr/>
        </p:nvSpPr>
        <p:spPr>
          <a:xfrm>
            <a:off x="522007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1" name="Oval 70"/>
          <p:cNvSpPr/>
          <p:nvPr/>
        </p:nvSpPr>
        <p:spPr>
          <a:xfrm>
            <a:off x="5148064"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2" name="Oval 71"/>
          <p:cNvSpPr/>
          <p:nvPr/>
        </p:nvSpPr>
        <p:spPr>
          <a:xfrm>
            <a:off x="481811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3" name="Oval 72"/>
          <p:cNvSpPr/>
          <p:nvPr/>
        </p:nvSpPr>
        <p:spPr>
          <a:xfrm>
            <a:off x="457200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5" name="Oval 74"/>
          <p:cNvSpPr/>
          <p:nvPr/>
        </p:nvSpPr>
        <p:spPr>
          <a:xfrm>
            <a:off x="5580112"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6" name="Oval 75"/>
          <p:cNvSpPr/>
          <p:nvPr/>
        </p:nvSpPr>
        <p:spPr>
          <a:xfrm>
            <a:off x="52501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7" name="Oval 76"/>
          <p:cNvSpPr/>
          <p:nvPr/>
        </p:nvSpPr>
        <p:spPr>
          <a:xfrm>
            <a:off x="52501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8" name="Oval 77"/>
          <p:cNvSpPr/>
          <p:nvPr/>
        </p:nvSpPr>
        <p:spPr>
          <a:xfrm>
            <a:off x="5508104"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79" name="Oval 78"/>
          <p:cNvSpPr/>
          <p:nvPr/>
        </p:nvSpPr>
        <p:spPr>
          <a:xfrm>
            <a:off x="5826224"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80" name="Oval 79"/>
          <p:cNvSpPr/>
          <p:nvPr/>
        </p:nvSpPr>
        <p:spPr>
          <a:xfrm>
            <a:off x="601216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82" name="Oval 81"/>
          <p:cNvSpPr/>
          <p:nvPr/>
        </p:nvSpPr>
        <p:spPr>
          <a:xfrm>
            <a:off x="5292080"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84" name="Oval 83"/>
          <p:cNvSpPr/>
          <p:nvPr/>
        </p:nvSpPr>
        <p:spPr>
          <a:xfrm>
            <a:off x="6114256"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85" name="Oval 84"/>
          <p:cNvSpPr/>
          <p:nvPr/>
        </p:nvSpPr>
        <p:spPr>
          <a:xfrm>
            <a:off x="6336479"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87" name="Oval 86"/>
          <p:cNvSpPr/>
          <p:nvPr/>
        </p:nvSpPr>
        <p:spPr>
          <a:xfrm>
            <a:off x="6652088" y="5583470"/>
            <a:ext cx="80152" cy="77779"/>
          </a:xfrm>
          <a:prstGeom prst="ellipse">
            <a:avLst/>
          </a:prstGeom>
          <a:solidFill>
            <a:schemeClr val="bg1"/>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65" name="Freeform 64"/>
          <p:cNvSpPr/>
          <p:nvPr/>
        </p:nvSpPr>
        <p:spPr>
          <a:xfrm>
            <a:off x="1863593" y="4437112"/>
            <a:ext cx="2492383" cy="1028835"/>
          </a:xfrm>
          <a:custGeom>
            <a:avLst/>
            <a:gdLst>
              <a:gd name="connsiteX0" fmla="*/ 0 w 4347713"/>
              <a:gd name="connsiteY0" fmla="*/ 2300379 h 2317632"/>
              <a:gd name="connsiteX1" fmla="*/ 1017917 w 4347713"/>
              <a:gd name="connsiteY1" fmla="*/ 1840303 h 2317632"/>
              <a:gd name="connsiteX2" fmla="*/ 2156604 w 4347713"/>
              <a:gd name="connsiteY2" fmla="*/ 1 h 2317632"/>
              <a:gd name="connsiteX3" fmla="*/ 3335547 w 4347713"/>
              <a:gd name="connsiteY3" fmla="*/ 1851805 h 2317632"/>
              <a:gd name="connsiteX4" fmla="*/ 4347713 w 4347713"/>
              <a:gd name="connsiteY4" fmla="*/ 2317632 h 2317632"/>
              <a:gd name="connsiteX0" fmla="*/ 0 w 4347713"/>
              <a:gd name="connsiteY0" fmla="*/ 2300379 h 2317632"/>
              <a:gd name="connsiteX1" fmla="*/ 1017917 w 4347713"/>
              <a:gd name="connsiteY1" fmla="*/ 1840303 h 2317632"/>
              <a:gd name="connsiteX2" fmla="*/ 2296173 w 4347713"/>
              <a:gd name="connsiteY2" fmla="*/ 0 h 2317632"/>
              <a:gd name="connsiteX3" fmla="*/ 3335547 w 4347713"/>
              <a:gd name="connsiteY3" fmla="*/ 1851805 h 2317632"/>
              <a:gd name="connsiteX4" fmla="*/ 4347713 w 4347713"/>
              <a:gd name="connsiteY4" fmla="*/ 2317632 h 2317632"/>
              <a:gd name="connsiteX0" fmla="*/ 0 w 4347713"/>
              <a:gd name="connsiteY0" fmla="*/ 2300381 h 2317634"/>
              <a:gd name="connsiteX1" fmla="*/ 1057794 w 4347713"/>
              <a:gd name="connsiteY1" fmla="*/ 1866053 h 2317634"/>
              <a:gd name="connsiteX2" fmla="*/ 2296173 w 4347713"/>
              <a:gd name="connsiteY2" fmla="*/ 2 h 2317634"/>
              <a:gd name="connsiteX3" fmla="*/ 3335547 w 4347713"/>
              <a:gd name="connsiteY3" fmla="*/ 1851807 h 2317634"/>
              <a:gd name="connsiteX4" fmla="*/ 4347713 w 4347713"/>
              <a:gd name="connsiteY4" fmla="*/ 2317634 h 2317634"/>
              <a:gd name="connsiteX0" fmla="*/ 0 w 4347713"/>
              <a:gd name="connsiteY0" fmla="*/ 2300381 h 2317634"/>
              <a:gd name="connsiteX1" fmla="*/ 1057794 w 4347713"/>
              <a:gd name="connsiteY1" fmla="*/ 1866053 h 2317634"/>
              <a:gd name="connsiteX2" fmla="*/ 2236357 w 4347713"/>
              <a:gd name="connsiteY2" fmla="*/ 2 h 2317634"/>
              <a:gd name="connsiteX3" fmla="*/ 3335547 w 4347713"/>
              <a:gd name="connsiteY3" fmla="*/ 1851807 h 2317634"/>
              <a:gd name="connsiteX4" fmla="*/ 4347713 w 4347713"/>
              <a:gd name="connsiteY4" fmla="*/ 2317634 h 2317634"/>
              <a:gd name="connsiteX0" fmla="*/ 0 w 4347713"/>
              <a:gd name="connsiteY0" fmla="*/ 2300381 h 2317634"/>
              <a:gd name="connsiteX1" fmla="*/ 1057794 w 4347713"/>
              <a:gd name="connsiteY1" fmla="*/ 1866053 h 2317634"/>
              <a:gd name="connsiteX2" fmla="*/ 2236357 w 4347713"/>
              <a:gd name="connsiteY2" fmla="*/ 2 h 2317634"/>
              <a:gd name="connsiteX3" fmla="*/ 3395363 w 4347713"/>
              <a:gd name="connsiteY3" fmla="*/ 1851807 h 2317634"/>
              <a:gd name="connsiteX4" fmla="*/ 4347713 w 4347713"/>
              <a:gd name="connsiteY4" fmla="*/ 2317634 h 2317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7713" h="2317634">
                <a:moveTo>
                  <a:pt x="0" y="2300381"/>
                </a:moveTo>
                <a:cubicBezTo>
                  <a:pt x="329241" y="2262041"/>
                  <a:pt x="685068" y="2249450"/>
                  <a:pt x="1057794" y="1866053"/>
                </a:cubicBezTo>
                <a:cubicBezTo>
                  <a:pt x="1430520" y="1482656"/>
                  <a:pt x="1846762" y="2376"/>
                  <a:pt x="2236357" y="2"/>
                </a:cubicBezTo>
                <a:cubicBezTo>
                  <a:pt x="2625952" y="-2372"/>
                  <a:pt x="3030178" y="1465535"/>
                  <a:pt x="3395363" y="1851807"/>
                </a:cubicBezTo>
                <a:cubicBezTo>
                  <a:pt x="3760548" y="2238079"/>
                  <a:pt x="4133970" y="2216993"/>
                  <a:pt x="4347713" y="2317634"/>
                </a:cubicBezTo>
              </a:path>
            </a:pathLst>
          </a:custGeom>
          <a:noFill/>
          <a:ln w="127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4247814" y="4477707"/>
            <a:ext cx="2592288" cy="1008112"/>
          </a:xfrm>
          <a:custGeom>
            <a:avLst/>
            <a:gdLst>
              <a:gd name="connsiteX0" fmla="*/ 0 w 4347713"/>
              <a:gd name="connsiteY0" fmla="*/ 2300379 h 2317632"/>
              <a:gd name="connsiteX1" fmla="*/ 1017917 w 4347713"/>
              <a:gd name="connsiteY1" fmla="*/ 1840303 h 2317632"/>
              <a:gd name="connsiteX2" fmla="*/ 2156604 w 4347713"/>
              <a:gd name="connsiteY2" fmla="*/ 1 h 2317632"/>
              <a:gd name="connsiteX3" fmla="*/ 3335547 w 4347713"/>
              <a:gd name="connsiteY3" fmla="*/ 1851805 h 2317632"/>
              <a:gd name="connsiteX4" fmla="*/ 4347713 w 4347713"/>
              <a:gd name="connsiteY4" fmla="*/ 2317632 h 2317632"/>
              <a:gd name="connsiteX0" fmla="*/ 0 w 4347713"/>
              <a:gd name="connsiteY0" fmla="*/ 1956349 h 1973602"/>
              <a:gd name="connsiteX1" fmla="*/ 1017917 w 4347713"/>
              <a:gd name="connsiteY1" fmla="*/ 1496273 h 1973602"/>
              <a:gd name="connsiteX2" fmla="*/ 1785412 w 4347713"/>
              <a:gd name="connsiteY2" fmla="*/ 3 h 1973602"/>
              <a:gd name="connsiteX3" fmla="*/ 3335547 w 4347713"/>
              <a:gd name="connsiteY3" fmla="*/ 1507775 h 1973602"/>
              <a:gd name="connsiteX4" fmla="*/ 4347713 w 4347713"/>
              <a:gd name="connsiteY4" fmla="*/ 1973602 h 1973602"/>
              <a:gd name="connsiteX0" fmla="*/ 0 w 4347713"/>
              <a:gd name="connsiteY0" fmla="*/ 1962620 h 1979873"/>
              <a:gd name="connsiteX1" fmla="*/ 1017917 w 4347713"/>
              <a:gd name="connsiteY1" fmla="*/ 1502544 h 1979873"/>
              <a:gd name="connsiteX2" fmla="*/ 1785412 w 4347713"/>
              <a:gd name="connsiteY2" fmla="*/ 6274 h 1979873"/>
              <a:gd name="connsiteX3" fmla="*/ 3335547 w 4347713"/>
              <a:gd name="connsiteY3" fmla="*/ 1514046 h 1979873"/>
              <a:gd name="connsiteX4" fmla="*/ 4347713 w 4347713"/>
              <a:gd name="connsiteY4" fmla="*/ 1979873 h 1979873"/>
              <a:gd name="connsiteX0" fmla="*/ 0 w 4347713"/>
              <a:gd name="connsiteY0" fmla="*/ 1956373 h 1973626"/>
              <a:gd name="connsiteX1" fmla="*/ 854955 w 4347713"/>
              <a:gd name="connsiteY1" fmla="*/ 1469137 h 1973626"/>
              <a:gd name="connsiteX2" fmla="*/ 1785412 w 4347713"/>
              <a:gd name="connsiteY2" fmla="*/ 27 h 1973626"/>
              <a:gd name="connsiteX3" fmla="*/ 3335547 w 4347713"/>
              <a:gd name="connsiteY3" fmla="*/ 1507799 h 1973626"/>
              <a:gd name="connsiteX4" fmla="*/ 4347713 w 4347713"/>
              <a:gd name="connsiteY4" fmla="*/ 1973626 h 1973626"/>
              <a:gd name="connsiteX0" fmla="*/ 0 w 4347713"/>
              <a:gd name="connsiteY0" fmla="*/ 1956374 h 1973627"/>
              <a:gd name="connsiteX1" fmla="*/ 854955 w 4347713"/>
              <a:gd name="connsiteY1" fmla="*/ 1469138 h 1973627"/>
              <a:gd name="connsiteX2" fmla="*/ 1785412 w 4347713"/>
              <a:gd name="connsiteY2" fmla="*/ 28 h 1973627"/>
              <a:gd name="connsiteX3" fmla="*/ 3335547 w 4347713"/>
              <a:gd name="connsiteY3" fmla="*/ 1507800 h 1973627"/>
              <a:gd name="connsiteX4" fmla="*/ 4347713 w 4347713"/>
              <a:gd name="connsiteY4" fmla="*/ 1973627 h 1973627"/>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 name="connsiteX0" fmla="*/ 0 w 3940307"/>
              <a:gd name="connsiteY0" fmla="*/ 1911106 h 1973626"/>
              <a:gd name="connsiteX1" fmla="*/ 447549 w 3940307"/>
              <a:gd name="connsiteY1" fmla="*/ 1469137 h 1973626"/>
              <a:gd name="connsiteX2" fmla="*/ 1378006 w 3940307"/>
              <a:gd name="connsiteY2" fmla="*/ 27 h 1973626"/>
              <a:gd name="connsiteX3" fmla="*/ 2928141 w 3940307"/>
              <a:gd name="connsiteY3" fmla="*/ 1507799 h 1973626"/>
              <a:gd name="connsiteX4" fmla="*/ 3940307 w 3940307"/>
              <a:gd name="connsiteY4" fmla="*/ 1973626 h 197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0307" h="1973626">
                <a:moveTo>
                  <a:pt x="0" y="1911106"/>
                </a:moveTo>
                <a:cubicBezTo>
                  <a:pt x="338294" y="1727909"/>
                  <a:pt x="217881" y="1787650"/>
                  <a:pt x="447549" y="1469137"/>
                </a:cubicBezTo>
                <a:cubicBezTo>
                  <a:pt x="677217" y="1150624"/>
                  <a:pt x="964574" y="-6417"/>
                  <a:pt x="1378006" y="27"/>
                </a:cubicBezTo>
                <a:cubicBezTo>
                  <a:pt x="1791438" y="6471"/>
                  <a:pt x="2501091" y="1178866"/>
                  <a:pt x="2928141" y="1507799"/>
                </a:cubicBezTo>
                <a:cubicBezTo>
                  <a:pt x="3355191" y="1836732"/>
                  <a:pt x="3726564" y="1872985"/>
                  <a:pt x="3940307" y="1973626"/>
                </a:cubicBezTo>
              </a:path>
            </a:pathLst>
          </a:cu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p:nvPr/>
        </p:nvSpPr>
        <p:spPr>
          <a:xfrm>
            <a:off x="197971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83" name="Oval 82"/>
          <p:cNvSpPr/>
          <p:nvPr/>
        </p:nvSpPr>
        <p:spPr>
          <a:xfrm>
            <a:off x="218759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86" name="Oval 85"/>
          <p:cNvSpPr/>
          <p:nvPr/>
        </p:nvSpPr>
        <p:spPr>
          <a:xfrm>
            <a:off x="231241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88" name="Oval 87"/>
          <p:cNvSpPr/>
          <p:nvPr/>
        </p:nvSpPr>
        <p:spPr>
          <a:xfrm>
            <a:off x="246481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89" name="Oval 88"/>
          <p:cNvSpPr/>
          <p:nvPr/>
        </p:nvSpPr>
        <p:spPr>
          <a:xfrm>
            <a:off x="261721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90" name="Oval 89"/>
          <p:cNvSpPr/>
          <p:nvPr/>
        </p:nvSpPr>
        <p:spPr>
          <a:xfrm>
            <a:off x="276961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91" name="Oval 90"/>
          <p:cNvSpPr/>
          <p:nvPr/>
        </p:nvSpPr>
        <p:spPr>
          <a:xfrm>
            <a:off x="292201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92" name="Oval 91"/>
          <p:cNvSpPr/>
          <p:nvPr/>
        </p:nvSpPr>
        <p:spPr>
          <a:xfrm>
            <a:off x="4355976" y="5589241"/>
            <a:ext cx="80152" cy="77779"/>
          </a:xfrm>
          <a:prstGeom prst="ellipse">
            <a:avLst/>
          </a:prstGeom>
          <a:solidFill>
            <a:srgbClr val="FF000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3" name="Oval 92"/>
          <p:cNvSpPr/>
          <p:nvPr/>
        </p:nvSpPr>
        <p:spPr>
          <a:xfrm>
            <a:off x="466077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4" name="Oval 93"/>
          <p:cNvSpPr/>
          <p:nvPr/>
        </p:nvSpPr>
        <p:spPr>
          <a:xfrm>
            <a:off x="4932040"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5" name="Oval 94"/>
          <p:cNvSpPr/>
          <p:nvPr/>
        </p:nvSpPr>
        <p:spPr>
          <a:xfrm>
            <a:off x="511797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6" name="Oval 95"/>
          <p:cNvSpPr/>
          <p:nvPr/>
        </p:nvSpPr>
        <p:spPr>
          <a:xfrm>
            <a:off x="5508104"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7" name="Oval 96"/>
          <p:cNvSpPr/>
          <p:nvPr/>
        </p:nvSpPr>
        <p:spPr>
          <a:xfrm>
            <a:off x="4499992"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8" name="Oval 97"/>
          <p:cNvSpPr/>
          <p:nvPr/>
        </p:nvSpPr>
        <p:spPr>
          <a:xfrm>
            <a:off x="4788024"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99" name="Oval 98"/>
          <p:cNvSpPr/>
          <p:nvPr/>
        </p:nvSpPr>
        <p:spPr>
          <a:xfrm>
            <a:off x="2691648"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0" name="Oval 99"/>
          <p:cNvSpPr/>
          <p:nvPr/>
        </p:nvSpPr>
        <p:spPr>
          <a:xfrm>
            <a:off x="271092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1" name="Oval 100"/>
          <p:cNvSpPr/>
          <p:nvPr/>
        </p:nvSpPr>
        <p:spPr>
          <a:xfrm>
            <a:off x="301572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2" name="Oval 101"/>
          <p:cNvSpPr/>
          <p:nvPr/>
        </p:nvSpPr>
        <p:spPr>
          <a:xfrm>
            <a:off x="2774546"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3" name="Oval 102"/>
          <p:cNvSpPr/>
          <p:nvPr/>
        </p:nvSpPr>
        <p:spPr>
          <a:xfrm>
            <a:off x="2926946"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4" name="Oval 103"/>
          <p:cNvSpPr/>
          <p:nvPr/>
        </p:nvSpPr>
        <p:spPr>
          <a:xfrm>
            <a:off x="3231746"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5" name="Oval 104"/>
          <p:cNvSpPr/>
          <p:nvPr/>
        </p:nvSpPr>
        <p:spPr>
          <a:xfrm>
            <a:off x="3915784"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6" name="Oval 105"/>
          <p:cNvSpPr/>
          <p:nvPr/>
        </p:nvSpPr>
        <p:spPr>
          <a:xfrm>
            <a:off x="3214978"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7" name="Oval 106"/>
          <p:cNvSpPr/>
          <p:nvPr/>
        </p:nvSpPr>
        <p:spPr>
          <a:xfrm>
            <a:off x="3519778"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8" name="Oval 107"/>
          <p:cNvSpPr/>
          <p:nvPr/>
        </p:nvSpPr>
        <p:spPr>
          <a:xfrm>
            <a:off x="362775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09" name="Oval 108"/>
          <p:cNvSpPr/>
          <p:nvPr/>
        </p:nvSpPr>
        <p:spPr>
          <a:xfrm>
            <a:off x="3347864"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0" name="Oval 109"/>
          <p:cNvSpPr/>
          <p:nvPr/>
        </p:nvSpPr>
        <p:spPr>
          <a:xfrm>
            <a:off x="313184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1" name="Oval 110"/>
          <p:cNvSpPr/>
          <p:nvPr/>
        </p:nvSpPr>
        <p:spPr>
          <a:xfrm>
            <a:off x="327860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2" name="Oval 111"/>
          <p:cNvSpPr/>
          <p:nvPr/>
        </p:nvSpPr>
        <p:spPr>
          <a:xfrm>
            <a:off x="343100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3" name="Oval 112"/>
          <p:cNvSpPr/>
          <p:nvPr/>
        </p:nvSpPr>
        <p:spPr>
          <a:xfrm>
            <a:off x="413995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4" name="Oval 113"/>
          <p:cNvSpPr/>
          <p:nvPr/>
        </p:nvSpPr>
        <p:spPr>
          <a:xfrm>
            <a:off x="405980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5" name="Oval 114"/>
          <p:cNvSpPr/>
          <p:nvPr/>
        </p:nvSpPr>
        <p:spPr>
          <a:xfrm>
            <a:off x="4188296"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6" name="Oval 115"/>
          <p:cNvSpPr/>
          <p:nvPr/>
        </p:nvSpPr>
        <p:spPr>
          <a:xfrm>
            <a:off x="434783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7" name="Oval 116"/>
          <p:cNvSpPr/>
          <p:nvPr/>
        </p:nvSpPr>
        <p:spPr>
          <a:xfrm>
            <a:off x="3707904"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8" name="Oval 117"/>
          <p:cNvSpPr/>
          <p:nvPr/>
        </p:nvSpPr>
        <p:spPr>
          <a:xfrm>
            <a:off x="2880090"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19" name="Oval 118"/>
          <p:cNvSpPr/>
          <p:nvPr/>
        </p:nvSpPr>
        <p:spPr>
          <a:xfrm>
            <a:off x="3059832" y="5589241"/>
            <a:ext cx="80152" cy="77779"/>
          </a:xfrm>
          <a:prstGeom prst="ellipse">
            <a:avLst/>
          </a:prstGeom>
          <a:solidFill>
            <a:srgbClr val="FF0000"/>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p:sp>
        <p:nvSpPr>
          <p:cNvPr id="120" name="Oval 119"/>
          <p:cNvSpPr/>
          <p:nvPr/>
        </p:nvSpPr>
        <p:spPr>
          <a:xfrm>
            <a:off x="500404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1" name="Oval 120"/>
          <p:cNvSpPr/>
          <p:nvPr/>
        </p:nvSpPr>
        <p:spPr>
          <a:xfrm>
            <a:off x="5189984"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2" name="Oval 121"/>
          <p:cNvSpPr/>
          <p:nvPr/>
        </p:nvSpPr>
        <p:spPr>
          <a:xfrm>
            <a:off x="4860032"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3" name="Oval 122"/>
          <p:cNvSpPr/>
          <p:nvPr/>
        </p:nvSpPr>
        <p:spPr>
          <a:xfrm>
            <a:off x="4386064"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4" name="Oval 123"/>
          <p:cNvSpPr/>
          <p:nvPr/>
        </p:nvSpPr>
        <p:spPr>
          <a:xfrm>
            <a:off x="496212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5" name="Oval 124"/>
          <p:cNvSpPr/>
          <p:nvPr/>
        </p:nvSpPr>
        <p:spPr>
          <a:xfrm>
            <a:off x="507605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6" name="Oval 125"/>
          <p:cNvSpPr/>
          <p:nvPr/>
        </p:nvSpPr>
        <p:spPr>
          <a:xfrm>
            <a:off x="460208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7" name="Oval 126"/>
          <p:cNvSpPr/>
          <p:nvPr/>
        </p:nvSpPr>
        <p:spPr>
          <a:xfrm>
            <a:off x="5164832"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8" name="Oval 127"/>
          <p:cNvSpPr/>
          <p:nvPr/>
        </p:nvSpPr>
        <p:spPr>
          <a:xfrm>
            <a:off x="5178152"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29" name="Oval 128"/>
          <p:cNvSpPr/>
          <p:nvPr/>
        </p:nvSpPr>
        <p:spPr>
          <a:xfrm>
            <a:off x="536408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0" name="Oval 129"/>
          <p:cNvSpPr/>
          <p:nvPr/>
        </p:nvSpPr>
        <p:spPr>
          <a:xfrm>
            <a:off x="5292080"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1" name="Oval 130"/>
          <p:cNvSpPr/>
          <p:nvPr/>
        </p:nvSpPr>
        <p:spPr>
          <a:xfrm>
            <a:off x="496212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2" name="Oval 131"/>
          <p:cNvSpPr/>
          <p:nvPr/>
        </p:nvSpPr>
        <p:spPr>
          <a:xfrm>
            <a:off x="471601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3" name="Oval 132"/>
          <p:cNvSpPr/>
          <p:nvPr/>
        </p:nvSpPr>
        <p:spPr>
          <a:xfrm>
            <a:off x="5724128"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4" name="Oval 133"/>
          <p:cNvSpPr/>
          <p:nvPr/>
        </p:nvSpPr>
        <p:spPr>
          <a:xfrm>
            <a:off x="539417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5" name="Oval 134"/>
          <p:cNvSpPr/>
          <p:nvPr/>
        </p:nvSpPr>
        <p:spPr>
          <a:xfrm>
            <a:off x="539417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6" name="Oval 135"/>
          <p:cNvSpPr/>
          <p:nvPr/>
        </p:nvSpPr>
        <p:spPr>
          <a:xfrm>
            <a:off x="5652120"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7" name="Oval 136"/>
          <p:cNvSpPr/>
          <p:nvPr/>
        </p:nvSpPr>
        <p:spPr>
          <a:xfrm>
            <a:off x="5970240"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8" name="Oval 137"/>
          <p:cNvSpPr/>
          <p:nvPr/>
        </p:nvSpPr>
        <p:spPr>
          <a:xfrm>
            <a:off x="615617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39" name="Oval 138"/>
          <p:cNvSpPr/>
          <p:nvPr/>
        </p:nvSpPr>
        <p:spPr>
          <a:xfrm>
            <a:off x="5436096"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40" name="Oval 139"/>
          <p:cNvSpPr/>
          <p:nvPr/>
        </p:nvSpPr>
        <p:spPr>
          <a:xfrm>
            <a:off x="6258272"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41" name="Oval 140"/>
          <p:cNvSpPr/>
          <p:nvPr/>
        </p:nvSpPr>
        <p:spPr>
          <a:xfrm>
            <a:off x="6480495"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42" name="Oval 141"/>
          <p:cNvSpPr/>
          <p:nvPr/>
        </p:nvSpPr>
        <p:spPr>
          <a:xfrm>
            <a:off x="6796104" y="5589241"/>
            <a:ext cx="80152" cy="77779"/>
          </a:xfrm>
          <a:prstGeom prst="ellipse">
            <a:avLst/>
          </a:prstGeom>
          <a:solidFill>
            <a:srgbClr val="0070C0"/>
          </a:solidFill>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a:solidFill>
                <a:srgbClr val="00B050"/>
              </a:solidFill>
            </a:endParaRPr>
          </a:p>
        </p:txBody>
      </p:sp>
      <p:sp>
        <p:nvSpPr>
          <p:cNvPr id="143" name="Title 1"/>
          <p:cNvSpPr txBox="1">
            <a:spLocks/>
          </p:cNvSpPr>
          <p:nvPr/>
        </p:nvSpPr>
        <p:spPr>
          <a:xfrm>
            <a:off x="251520" y="765176"/>
            <a:ext cx="8712968" cy="598166"/>
          </a:xfrm>
          <a:prstGeom prst="rect">
            <a:avLst/>
          </a:prstGeom>
        </p:spPr>
        <p:txBody>
          <a:bodyPr/>
          <a:lstStyle>
            <a:lvl1pPr algn="l" rtl="0" eaLnBrk="0" fontAlgn="base" hangingPunct="0">
              <a:spcBef>
                <a:spcPct val="0"/>
              </a:spcBef>
              <a:spcAft>
                <a:spcPct val="0"/>
              </a:spcAft>
              <a:defRPr sz="2800" kern="1200">
                <a:solidFill>
                  <a:srgbClr val="527688"/>
                </a:solidFill>
                <a:latin typeface="CMU Sans Serif" panose="02000603000000000000" pitchFamily="2" charset="0"/>
                <a:ea typeface="CMU Sans Serif" panose="02000603000000000000" pitchFamily="2" charset="0"/>
                <a:cs typeface="CMU Sans Serif" panose="02000603000000000000" pitchFamily="2" charset="0"/>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a:lstStyle>
          <a:p>
            <a:r>
              <a:rPr lang="en-AU" dirty="0"/>
              <a:t>Analysing Masked Data</a:t>
            </a:r>
          </a:p>
        </p:txBody>
      </p:sp>
      <p:sp>
        <p:nvSpPr>
          <p:cNvPr id="144" name="Content Placeholder 2"/>
          <p:cNvSpPr txBox="1">
            <a:spLocks/>
          </p:cNvSpPr>
          <p:nvPr/>
        </p:nvSpPr>
        <p:spPr>
          <a:xfrm>
            <a:off x="251520" y="1196752"/>
            <a:ext cx="8712968" cy="5472608"/>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i="1" dirty="0"/>
              <a:t>How to do data analysis on the masked data?</a:t>
            </a:r>
          </a:p>
          <a:p>
            <a:r>
              <a:rPr lang="en-AU" dirty="0"/>
              <a:t>Ideas:</a:t>
            </a:r>
          </a:p>
          <a:p>
            <a:pPr marL="914400" lvl="1" indent="-457200">
              <a:buFont typeface="+mj-lt"/>
              <a:buAutoNum type="arabicPeriod"/>
            </a:pPr>
            <a:r>
              <a:rPr lang="en-AU" sz="2200" dirty="0"/>
              <a:t>All institutions </a:t>
            </a:r>
            <a:r>
              <a:rPr lang="en-AU" sz="2200" i="1" dirty="0"/>
              <a:t>mask their data </a:t>
            </a:r>
            <a:r>
              <a:rPr lang="en-AU" sz="2200" dirty="0"/>
              <a:t>before publishing.</a:t>
            </a:r>
          </a:p>
          <a:p>
            <a:pPr marL="914400" lvl="1" indent="-457200">
              <a:buFont typeface="+mj-lt"/>
              <a:buAutoNum type="arabicPeriod"/>
            </a:pPr>
            <a:r>
              <a:rPr lang="en-AU" sz="2200" dirty="0"/>
              <a:t>Users </a:t>
            </a:r>
            <a:r>
              <a:rPr lang="en-AU" sz="2200" i="1" dirty="0"/>
              <a:t>reconstruct density function </a:t>
            </a:r>
            <a:r>
              <a:rPr lang="en-AU" sz="2200" dirty="0"/>
              <a:t>of the original data using the masked data.</a:t>
            </a:r>
          </a:p>
          <a:p>
            <a:pPr marL="914400" lvl="1" indent="-457200">
              <a:buFont typeface="+mj-lt"/>
              <a:buAutoNum type="arabicPeriod"/>
            </a:pPr>
            <a:r>
              <a:rPr lang="en-AU" sz="2200" dirty="0"/>
              <a:t>Generate </a:t>
            </a:r>
            <a:r>
              <a:rPr lang="en-AU" sz="2200" i="1" dirty="0"/>
              <a:t>synthetic data </a:t>
            </a:r>
            <a:r>
              <a:rPr lang="en-AU" sz="2200" dirty="0"/>
              <a:t>from the reconstructed density model.</a:t>
            </a:r>
          </a:p>
          <a:p>
            <a:pPr marL="914400" lvl="1" indent="-457200">
              <a:buFont typeface="+mj-lt"/>
              <a:buAutoNum type="arabicPeriod"/>
            </a:pPr>
            <a:r>
              <a:rPr lang="en-AU" sz="2200" dirty="0"/>
              <a:t>Perform analysis on synthetic data.</a:t>
            </a:r>
          </a:p>
          <a:p>
            <a:pPr marL="914400" lvl="1" indent="-457200">
              <a:buFont typeface="+mj-lt"/>
              <a:buAutoNum type="arabicPeriod"/>
            </a:pPr>
            <a:endParaRPr lang="en-AU" dirty="0"/>
          </a:p>
        </p:txBody>
      </p:sp>
    </p:spTree>
    <p:extLst>
      <p:ext uri="{BB962C8B-B14F-4D97-AF65-F5344CB8AC3E}">
        <p14:creationId xmlns:p14="http://schemas.microsoft.com/office/powerpoint/2010/main" val="114487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72222E-6 4.07407E-6 L 0.25 4.07407E-6 " pathEditMode="relative" rAng="0" ptsTypes="AA">
                                      <p:cBhvr>
                                        <p:cTn id="14" dur="2000" fill="hold"/>
                                        <p:tgtEl>
                                          <p:spTgt spid="8"/>
                                        </p:tgtEl>
                                        <p:attrNameLst>
                                          <p:attrName>ppt_x</p:attrName>
                                          <p:attrName>ppt_y</p:attrName>
                                        </p:attrNameLst>
                                      </p:cBhvr>
                                      <p:rCtr x="12500" y="0"/>
                                    </p:animMotion>
                                  </p:childTnLst>
                                </p:cTn>
                              </p:par>
                              <p:par>
                                <p:cTn id="15" presetID="63" presetClass="path" presetSubtype="0" accel="50000" decel="50000" fill="hold" grpId="0" nodeType="withEffect">
                                  <p:stCondLst>
                                    <p:cond delay="0"/>
                                  </p:stCondLst>
                                  <p:childTnLst>
                                    <p:animMotion origin="layout" path="M 2.22222E-6 4.07407E-6 L 0.25 4.07407E-6 " pathEditMode="relative" rAng="0" ptsTypes="AA">
                                      <p:cBhvr>
                                        <p:cTn id="16" dur="2000" fill="hold"/>
                                        <p:tgtEl>
                                          <p:spTgt spid="9"/>
                                        </p:tgtEl>
                                        <p:attrNameLst>
                                          <p:attrName>ppt_x</p:attrName>
                                          <p:attrName>ppt_y</p:attrName>
                                        </p:attrNameLst>
                                      </p:cBhvr>
                                      <p:rCtr x="12500" y="0"/>
                                    </p:animMotion>
                                  </p:childTnLst>
                                </p:cTn>
                              </p:par>
                              <p:par>
                                <p:cTn id="17" presetID="63" presetClass="path" presetSubtype="0" accel="50000" decel="50000" fill="hold" grpId="0" nodeType="withEffect">
                                  <p:stCondLst>
                                    <p:cond delay="0"/>
                                  </p:stCondLst>
                                  <p:childTnLst>
                                    <p:animMotion origin="layout" path="M -3.05556E-6 4.07407E-6 L 0.17813 -0.00162 " pathEditMode="relative" rAng="0" ptsTypes="AA">
                                      <p:cBhvr>
                                        <p:cTn id="18" dur="2000" fill="hold"/>
                                        <p:tgtEl>
                                          <p:spTgt spid="10"/>
                                        </p:tgtEl>
                                        <p:attrNameLst>
                                          <p:attrName>ppt_x</p:attrName>
                                          <p:attrName>ppt_y</p:attrName>
                                        </p:attrNameLst>
                                      </p:cBhvr>
                                      <p:rCtr x="8906" y="-93"/>
                                    </p:animMotion>
                                  </p:childTnLst>
                                </p:cTn>
                              </p:par>
                              <p:par>
                                <p:cTn id="19" presetID="35" presetClass="path" presetSubtype="0" accel="50000" decel="50000" fill="hold" grpId="0" nodeType="withEffect">
                                  <p:stCondLst>
                                    <p:cond delay="0"/>
                                  </p:stCondLst>
                                  <p:childTnLst>
                                    <p:animMotion origin="layout" path="M 2.77778E-7 4.07407E-6 L 2.77778E-7 0.00023 " pathEditMode="relative" rAng="0" ptsTypes="AA">
                                      <p:cBhvr>
                                        <p:cTn id="20" dur="2000" fill="hold"/>
                                        <p:tgtEl>
                                          <p:spTgt spid="11"/>
                                        </p:tgtEl>
                                        <p:attrNameLst>
                                          <p:attrName>ppt_x</p:attrName>
                                          <p:attrName>ppt_y</p:attrName>
                                        </p:attrNameLst>
                                      </p:cBhvr>
                                      <p:rCtr x="0" y="0"/>
                                    </p:animMotion>
                                  </p:childTnLst>
                                </p:cTn>
                              </p:par>
                              <p:par>
                                <p:cTn id="21" presetID="35" presetClass="path" presetSubtype="0" accel="50000" decel="50000" fill="hold" grpId="0" nodeType="withEffect">
                                  <p:stCondLst>
                                    <p:cond delay="0"/>
                                  </p:stCondLst>
                                  <p:childTnLst>
                                    <p:animMotion origin="layout" path="M 0.02343 4.07407E-6 L -0.06667 4.07407E-6 " pathEditMode="relative" rAng="0" ptsTypes="AA">
                                      <p:cBhvr>
                                        <p:cTn id="22" dur="2000" fill="hold"/>
                                        <p:tgtEl>
                                          <p:spTgt spid="12"/>
                                        </p:tgtEl>
                                        <p:attrNameLst>
                                          <p:attrName>ppt_x</p:attrName>
                                          <p:attrName>ppt_y</p:attrName>
                                        </p:attrNameLst>
                                      </p:cBhvr>
                                      <p:rCtr x="-4514" y="0"/>
                                    </p:animMotion>
                                  </p:childTnLst>
                                </p:cTn>
                              </p:par>
                              <p:par>
                                <p:cTn id="23" presetID="63" presetClass="path" presetSubtype="0" accel="50000" decel="50000" fill="hold" grpId="0" nodeType="withEffect">
                                  <p:stCondLst>
                                    <p:cond delay="0"/>
                                  </p:stCondLst>
                                  <p:childTnLst>
                                    <p:animMotion origin="layout" path="M 5.55556E-7 4.07407E-6 L 0.25 4.07407E-6 " pathEditMode="relative" rAng="0" ptsTypes="AA">
                                      <p:cBhvr>
                                        <p:cTn id="24" dur="2000" fill="hold"/>
                                        <p:tgtEl>
                                          <p:spTgt spid="34"/>
                                        </p:tgtEl>
                                        <p:attrNameLst>
                                          <p:attrName>ppt_x</p:attrName>
                                          <p:attrName>ppt_y</p:attrName>
                                        </p:attrNameLst>
                                      </p:cBhvr>
                                      <p:rCtr x="12500" y="0"/>
                                    </p:animMotion>
                                  </p:childTnLst>
                                </p:cTn>
                              </p:par>
                              <p:par>
                                <p:cTn id="25" presetID="35" presetClass="path" presetSubtype="0" accel="50000" decel="50000" fill="hold" grpId="0" nodeType="withEffect">
                                  <p:stCondLst>
                                    <p:cond delay="0"/>
                                  </p:stCondLst>
                                  <p:childTnLst>
                                    <p:animMotion origin="layout" path="M 3.88889E-6 4.07407E-6 L -0.10591 -0.00162 " pathEditMode="relative" rAng="0" ptsTypes="AA">
                                      <p:cBhvr>
                                        <p:cTn id="26" dur="2000" fill="hold"/>
                                        <p:tgtEl>
                                          <p:spTgt spid="33"/>
                                        </p:tgtEl>
                                        <p:attrNameLst>
                                          <p:attrName>ppt_x</p:attrName>
                                          <p:attrName>ppt_y</p:attrName>
                                        </p:attrNameLst>
                                      </p:cBhvr>
                                      <p:rCtr x="-5295" y="-93"/>
                                    </p:animMotion>
                                  </p:childTnLst>
                                </p:cTn>
                              </p:par>
                              <p:par>
                                <p:cTn id="27" presetID="63" presetClass="path" presetSubtype="0" accel="50000" decel="50000" fill="hold" grpId="0" nodeType="withEffect">
                                  <p:stCondLst>
                                    <p:cond delay="0"/>
                                  </p:stCondLst>
                                  <p:childTnLst>
                                    <p:animMotion origin="layout" path="M -3.88889E-6 4.07407E-6 L 0.24375 4.07407E-6 " pathEditMode="relative" rAng="0" ptsTypes="AA">
                                      <p:cBhvr>
                                        <p:cTn id="28" dur="2000" fill="hold"/>
                                        <p:tgtEl>
                                          <p:spTgt spid="36"/>
                                        </p:tgtEl>
                                        <p:attrNameLst>
                                          <p:attrName>ppt_x</p:attrName>
                                          <p:attrName>ppt_y</p:attrName>
                                        </p:attrNameLst>
                                      </p:cBhvr>
                                      <p:rCtr x="12188" y="0"/>
                                    </p:animMotion>
                                  </p:childTnLst>
                                </p:cTn>
                              </p:par>
                              <p:par>
                                <p:cTn id="29" presetID="35" presetClass="path" presetSubtype="0" accel="50000" decel="50000" fill="hold" grpId="0" nodeType="withEffect">
                                  <p:stCondLst>
                                    <p:cond delay="0"/>
                                  </p:stCondLst>
                                  <p:childTnLst>
                                    <p:animMotion origin="layout" path="M 4.16667E-6 4.07407E-6 L 0.14305 4.07407E-6 " pathEditMode="relative" rAng="0" ptsTypes="AA">
                                      <p:cBhvr>
                                        <p:cTn id="30" dur="2000" fill="hold"/>
                                        <p:tgtEl>
                                          <p:spTgt spid="52"/>
                                        </p:tgtEl>
                                        <p:attrNameLst>
                                          <p:attrName>ppt_x</p:attrName>
                                          <p:attrName>ppt_y</p:attrName>
                                        </p:attrNameLst>
                                      </p:cBhvr>
                                      <p:rCtr x="7153" y="0"/>
                                    </p:animMotion>
                                  </p:childTnLst>
                                </p:cTn>
                              </p:par>
                              <p:par>
                                <p:cTn id="31" presetID="63" presetClass="path" presetSubtype="0" accel="50000" decel="50000" fill="hold" grpId="0" nodeType="withEffect">
                                  <p:stCondLst>
                                    <p:cond delay="0"/>
                                  </p:stCondLst>
                                  <p:childTnLst>
                                    <p:animMotion origin="layout" path="M -5.55556E-7 4.07407E-6 L 0.25 4.07407E-6 " pathEditMode="relative" rAng="0" ptsTypes="AA">
                                      <p:cBhvr>
                                        <p:cTn id="32" dur="2000" fill="hold"/>
                                        <p:tgtEl>
                                          <p:spTgt spid="37"/>
                                        </p:tgtEl>
                                        <p:attrNameLst>
                                          <p:attrName>ppt_x</p:attrName>
                                          <p:attrName>ppt_y</p:attrName>
                                        </p:attrNameLst>
                                      </p:cBhvr>
                                      <p:rCtr x="12500" y="0"/>
                                    </p:animMotion>
                                  </p:childTnLst>
                                </p:cTn>
                              </p:par>
                              <p:par>
                                <p:cTn id="33" presetID="35" presetClass="path" presetSubtype="0" accel="50000" decel="50000" fill="hold" grpId="0" nodeType="withEffect">
                                  <p:stCondLst>
                                    <p:cond delay="0"/>
                                  </p:stCondLst>
                                  <p:childTnLst>
                                    <p:animMotion origin="layout" path="M -2.77778E-6 4.07407E-6 L 0.0757 4.07407E-6 " pathEditMode="relative" rAng="0" ptsTypes="AA">
                                      <p:cBhvr>
                                        <p:cTn id="34" dur="2000" fill="hold"/>
                                        <p:tgtEl>
                                          <p:spTgt spid="35"/>
                                        </p:tgtEl>
                                        <p:attrNameLst>
                                          <p:attrName>ppt_x</p:attrName>
                                          <p:attrName>ppt_y</p:attrName>
                                        </p:attrNameLst>
                                      </p:cBhvr>
                                      <p:rCtr x="3785" y="0"/>
                                    </p:animMotion>
                                  </p:childTnLst>
                                </p:cTn>
                              </p:par>
                              <p:par>
                                <p:cTn id="35" presetID="63" presetClass="path" presetSubtype="0" accel="50000" decel="50000" fill="hold" grpId="0" nodeType="withEffect">
                                  <p:stCondLst>
                                    <p:cond delay="0"/>
                                  </p:stCondLst>
                                  <p:childTnLst>
                                    <p:animMotion origin="layout" path="M -3.88889E-6 4.07407E-6 L 0.25 4.07407E-6 " pathEditMode="relative" rAng="0" ptsTypes="AA">
                                      <p:cBhvr>
                                        <p:cTn id="36" dur="2000" fill="hold"/>
                                        <p:tgtEl>
                                          <p:spTgt spid="53"/>
                                        </p:tgtEl>
                                        <p:attrNameLst>
                                          <p:attrName>ppt_x</p:attrName>
                                          <p:attrName>ppt_y</p:attrName>
                                        </p:attrNameLst>
                                      </p:cBhvr>
                                      <p:rCtr x="12500" y="0"/>
                                    </p:animMotion>
                                  </p:childTnLst>
                                </p:cTn>
                              </p:par>
                              <p:par>
                                <p:cTn id="37" presetID="63" presetClass="path" presetSubtype="0" accel="50000" decel="50000" fill="hold" grpId="0" nodeType="withEffect">
                                  <p:stCondLst>
                                    <p:cond delay="0"/>
                                  </p:stCondLst>
                                  <p:childTnLst>
                                    <p:animMotion origin="layout" path="M 3.61111E-6 4.07407E-6 L 0.25 4.07407E-6 " pathEditMode="relative" rAng="0" ptsTypes="AA">
                                      <p:cBhvr>
                                        <p:cTn id="38" dur="2000" fill="hold"/>
                                        <p:tgtEl>
                                          <p:spTgt spid="44"/>
                                        </p:tgtEl>
                                        <p:attrNameLst>
                                          <p:attrName>ppt_x</p:attrName>
                                          <p:attrName>ppt_y</p:attrName>
                                        </p:attrNameLst>
                                      </p:cBhvr>
                                      <p:rCtr x="12500" y="0"/>
                                    </p:animMotion>
                                  </p:childTnLst>
                                </p:cTn>
                              </p:par>
                              <p:par>
                                <p:cTn id="39" presetID="35" presetClass="path" presetSubtype="0" accel="50000" decel="50000" fill="hold" grpId="0" nodeType="withEffect">
                                  <p:stCondLst>
                                    <p:cond delay="0"/>
                                  </p:stCondLst>
                                  <p:childTnLst>
                                    <p:animMotion origin="layout" path="M -4.16667E-6 4.07407E-6 L -0.09861 4.07407E-6 " pathEditMode="relative" rAng="0" ptsTypes="AA">
                                      <p:cBhvr>
                                        <p:cTn id="40" dur="2000" fill="hold"/>
                                        <p:tgtEl>
                                          <p:spTgt spid="40"/>
                                        </p:tgtEl>
                                        <p:attrNameLst>
                                          <p:attrName>ppt_x</p:attrName>
                                          <p:attrName>ppt_y</p:attrName>
                                        </p:attrNameLst>
                                      </p:cBhvr>
                                      <p:rCtr x="-4931" y="0"/>
                                    </p:animMotion>
                                  </p:childTnLst>
                                </p:cTn>
                              </p:par>
                              <p:par>
                                <p:cTn id="41" presetID="63" presetClass="path" presetSubtype="0" accel="50000" decel="50000" fill="hold" grpId="0" nodeType="withEffect">
                                  <p:stCondLst>
                                    <p:cond delay="0"/>
                                  </p:stCondLst>
                                  <p:childTnLst>
                                    <p:animMotion origin="layout" path="M -2.22222E-6 4.07407E-6 L 0.25 4.07407E-6 " pathEditMode="relative" rAng="0" ptsTypes="AA">
                                      <p:cBhvr>
                                        <p:cTn id="42" dur="2000" fill="hold"/>
                                        <p:tgtEl>
                                          <p:spTgt spid="45"/>
                                        </p:tgtEl>
                                        <p:attrNameLst>
                                          <p:attrName>ppt_x</p:attrName>
                                          <p:attrName>ppt_y</p:attrName>
                                        </p:attrNameLst>
                                      </p:cBhvr>
                                      <p:rCtr x="12500" y="0"/>
                                    </p:animMotion>
                                  </p:childTnLst>
                                </p:cTn>
                              </p:par>
                              <p:par>
                                <p:cTn id="43" presetID="35" presetClass="path" presetSubtype="0" accel="50000" decel="50000" fill="hold" grpId="0" nodeType="withEffect">
                                  <p:stCondLst>
                                    <p:cond delay="0"/>
                                  </p:stCondLst>
                                  <p:childTnLst>
                                    <p:animMotion origin="layout" path="M 2.5E-6 4.07407E-6 L -0.15868 -0.00162 " pathEditMode="relative" rAng="0" ptsTypes="AA">
                                      <p:cBhvr>
                                        <p:cTn id="44" dur="2000" fill="hold"/>
                                        <p:tgtEl>
                                          <p:spTgt spid="43"/>
                                        </p:tgtEl>
                                        <p:attrNameLst>
                                          <p:attrName>ppt_x</p:attrName>
                                          <p:attrName>ppt_y</p:attrName>
                                        </p:attrNameLst>
                                      </p:cBhvr>
                                      <p:rCtr x="-7934" y="-93"/>
                                    </p:animMotion>
                                  </p:childTnLst>
                                </p:cTn>
                              </p:par>
                              <p:par>
                                <p:cTn id="45" presetID="63" presetClass="path" presetSubtype="0" accel="50000" decel="50000" fill="hold" grpId="0" nodeType="withEffect">
                                  <p:stCondLst>
                                    <p:cond delay="0"/>
                                  </p:stCondLst>
                                  <p:childTnLst>
                                    <p:animMotion origin="layout" path="M 1.11111E-6 4.07407E-6 L 0.25 4.07407E-6 " pathEditMode="relative" rAng="0" ptsTypes="AA">
                                      <p:cBhvr>
                                        <p:cTn id="46" dur="2000" fill="hold"/>
                                        <p:tgtEl>
                                          <p:spTgt spid="46"/>
                                        </p:tgtEl>
                                        <p:attrNameLst>
                                          <p:attrName>ppt_x</p:attrName>
                                          <p:attrName>ppt_y</p:attrName>
                                        </p:attrNameLst>
                                      </p:cBhvr>
                                      <p:rCtr x="12500" y="0"/>
                                    </p:animMotion>
                                  </p:childTnLst>
                                </p:cTn>
                              </p:par>
                              <p:par>
                                <p:cTn id="47" presetID="63" presetClass="path" presetSubtype="0" accel="50000" decel="50000" fill="hold" grpId="0" nodeType="withEffect">
                                  <p:stCondLst>
                                    <p:cond delay="0"/>
                                  </p:stCondLst>
                                  <p:childTnLst>
                                    <p:animMotion origin="layout" path="M 2.5E-6 4.07407E-6 L 0.25 4.07407E-6 " pathEditMode="relative" rAng="0" ptsTypes="AA">
                                      <p:cBhvr>
                                        <p:cTn id="48" dur="2000" fill="hold"/>
                                        <p:tgtEl>
                                          <p:spTgt spid="41"/>
                                        </p:tgtEl>
                                        <p:attrNameLst>
                                          <p:attrName>ppt_x</p:attrName>
                                          <p:attrName>ppt_y</p:attrName>
                                        </p:attrNameLst>
                                      </p:cBhvr>
                                      <p:rCtr x="12500" y="0"/>
                                    </p:animMotion>
                                  </p:childTnLst>
                                </p:cTn>
                              </p:par>
                              <p:par>
                                <p:cTn id="49" presetID="63" presetClass="path" presetSubtype="0" accel="50000" decel="50000" fill="hold" grpId="0" nodeType="withEffect">
                                  <p:stCondLst>
                                    <p:cond delay="0"/>
                                  </p:stCondLst>
                                  <p:childTnLst>
                                    <p:animMotion origin="layout" path="M -3.05556E-6 4.07407E-6 L 0.25 4.07407E-6 " pathEditMode="relative" rAng="0" ptsTypes="AA">
                                      <p:cBhvr>
                                        <p:cTn id="50" dur="2000" fill="hold"/>
                                        <p:tgtEl>
                                          <p:spTgt spid="42"/>
                                        </p:tgtEl>
                                        <p:attrNameLst>
                                          <p:attrName>ppt_x</p:attrName>
                                          <p:attrName>ppt_y</p:attrName>
                                        </p:attrNameLst>
                                      </p:cBhvr>
                                      <p:rCtr x="12500" y="0"/>
                                    </p:animMotion>
                                  </p:childTnLst>
                                </p:cTn>
                              </p:par>
                              <p:par>
                                <p:cTn id="51" presetID="35" presetClass="path" presetSubtype="0" accel="50000" decel="50000" fill="hold" grpId="0" nodeType="withEffect">
                                  <p:stCondLst>
                                    <p:cond delay="0"/>
                                  </p:stCondLst>
                                  <p:childTnLst>
                                    <p:animMotion origin="layout" path="M 2.77778E-6 4.07407E-6 L -0.15261 4.07407E-6 " pathEditMode="relative" rAng="0" ptsTypes="AA">
                                      <p:cBhvr>
                                        <p:cTn id="52" dur="2000" fill="hold"/>
                                        <p:tgtEl>
                                          <p:spTgt spid="51"/>
                                        </p:tgtEl>
                                        <p:attrNameLst>
                                          <p:attrName>ppt_x</p:attrName>
                                          <p:attrName>ppt_y</p:attrName>
                                        </p:attrNameLst>
                                      </p:cBhvr>
                                      <p:rCtr x="-7639" y="0"/>
                                    </p:animMotion>
                                  </p:childTnLst>
                                </p:cTn>
                              </p:par>
                              <p:par>
                                <p:cTn id="53" presetID="63" presetClass="path" presetSubtype="0" accel="50000" decel="50000" fill="hold" grpId="0" nodeType="withEffect">
                                  <p:stCondLst>
                                    <p:cond delay="0"/>
                                  </p:stCondLst>
                                  <p:childTnLst>
                                    <p:animMotion origin="layout" path="M -2.77778E-7 4.07407E-6 L 0.25 4.07407E-6 " pathEditMode="relative" rAng="0" ptsTypes="AA">
                                      <p:cBhvr>
                                        <p:cTn id="54" dur="2000" fill="hold"/>
                                        <p:tgtEl>
                                          <p:spTgt spid="39"/>
                                        </p:tgtEl>
                                        <p:attrNameLst>
                                          <p:attrName>ppt_x</p:attrName>
                                          <p:attrName>ppt_y</p:attrName>
                                        </p:attrNameLst>
                                      </p:cBhvr>
                                      <p:rCtr x="12500" y="0"/>
                                    </p:animMotion>
                                  </p:childTnLst>
                                </p:cTn>
                              </p:par>
                              <p:par>
                                <p:cTn id="55" presetID="35" presetClass="path" presetSubtype="0" accel="50000" decel="50000" fill="hold" grpId="0" nodeType="withEffect">
                                  <p:stCondLst>
                                    <p:cond delay="0"/>
                                  </p:stCondLst>
                                  <p:childTnLst>
                                    <p:animMotion origin="layout" path="M 1.11111E-6 4.07407E-6 L -0.19115 4.07407E-6 " pathEditMode="relative" rAng="0" ptsTypes="AA">
                                      <p:cBhvr>
                                        <p:cTn id="56" dur="2000" fill="hold"/>
                                        <p:tgtEl>
                                          <p:spTgt spid="48"/>
                                        </p:tgtEl>
                                        <p:attrNameLst>
                                          <p:attrName>ppt_x</p:attrName>
                                          <p:attrName>ppt_y</p:attrName>
                                        </p:attrNameLst>
                                      </p:cBhvr>
                                      <p:rCtr x="-9566" y="0"/>
                                    </p:animMotion>
                                  </p:childTnLst>
                                </p:cTn>
                              </p:par>
                              <p:par>
                                <p:cTn id="57" presetID="63" presetClass="path" presetSubtype="0" accel="50000" decel="50000" fill="hold" grpId="0" nodeType="withEffect">
                                  <p:stCondLst>
                                    <p:cond delay="0"/>
                                  </p:stCondLst>
                                  <p:childTnLst>
                                    <p:animMotion origin="layout" path="M 5.55556E-7 4.07407E-6 L 0.25 4.07407E-6 " pathEditMode="relative" rAng="0" ptsTypes="AA">
                                      <p:cBhvr>
                                        <p:cTn id="58" dur="2000" fill="hold"/>
                                        <p:tgtEl>
                                          <p:spTgt spid="47"/>
                                        </p:tgtEl>
                                        <p:attrNameLst>
                                          <p:attrName>ppt_x</p:attrName>
                                          <p:attrName>ppt_y</p:attrName>
                                        </p:attrNameLst>
                                      </p:cBhvr>
                                      <p:rCtr x="12500" y="0"/>
                                    </p:animMotion>
                                  </p:childTnLst>
                                </p:cTn>
                              </p:par>
                              <p:par>
                                <p:cTn id="59" presetID="35" presetClass="path" presetSubtype="0" accel="50000" decel="50000" fill="hold" grpId="0" nodeType="withEffect">
                                  <p:stCondLst>
                                    <p:cond delay="0"/>
                                  </p:stCondLst>
                                  <p:childTnLst>
                                    <p:animMotion origin="layout" path="M -1.38889E-6 4.07407E-6 L -0.18854 4.07407E-6 " pathEditMode="relative" rAng="0" ptsTypes="AA">
                                      <p:cBhvr>
                                        <p:cTn id="60" dur="2000" fill="hold"/>
                                        <p:tgtEl>
                                          <p:spTgt spid="49"/>
                                        </p:tgtEl>
                                        <p:attrNameLst>
                                          <p:attrName>ppt_x</p:attrName>
                                          <p:attrName>ppt_y</p:attrName>
                                        </p:attrNameLst>
                                      </p:cBhvr>
                                      <p:rCtr x="-9427" y="0"/>
                                    </p:animMotion>
                                  </p:childTnLst>
                                </p:cTn>
                              </p:par>
                              <p:par>
                                <p:cTn id="61" presetID="63" presetClass="path" presetSubtype="0" accel="50000" decel="50000" fill="hold" grpId="0" nodeType="withEffect">
                                  <p:stCondLst>
                                    <p:cond delay="0"/>
                                  </p:stCondLst>
                                  <p:childTnLst>
                                    <p:animMotion origin="layout" path="M -2.5E-6 4.07407E-6 L 0.25 4.07407E-6 " pathEditMode="relative" rAng="0" ptsTypes="AA">
                                      <p:cBhvr>
                                        <p:cTn id="62" dur="2000" fill="hold"/>
                                        <p:tgtEl>
                                          <p:spTgt spid="50"/>
                                        </p:tgtEl>
                                        <p:attrNameLst>
                                          <p:attrName>ppt_x</p:attrName>
                                          <p:attrName>ppt_y</p:attrName>
                                        </p:attrNameLst>
                                      </p:cBhvr>
                                      <p:rCtr x="12500" y="0"/>
                                    </p:animMotion>
                                  </p:childTnLst>
                                </p:cTn>
                              </p:par>
                              <p:par>
                                <p:cTn id="63" presetID="35" presetClass="path" presetSubtype="0" accel="50000" decel="50000" fill="hold" grpId="0" nodeType="withEffect">
                                  <p:stCondLst>
                                    <p:cond delay="0"/>
                                  </p:stCondLst>
                                  <p:childTnLst>
                                    <p:animMotion origin="layout" path="M 8.33333E-7 4.07407E-6 L -0.25 4.07407E-6 " pathEditMode="relative" rAng="0" ptsTypes="AA">
                                      <p:cBhvr>
                                        <p:cTn id="64" dur="2000" fill="hold"/>
                                        <p:tgtEl>
                                          <p:spTgt spid="62"/>
                                        </p:tgtEl>
                                        <p:attrNameLst>
                                          <p:attrName>ppt_x</p:attrName>
                                          <p:attrName>ppt_y</p:attrName>
                                        </p:attrNameLst>
                                      </p:cBhvr>
                                      <p:rCtr x="-12500" y="0"/>
                                    </p:animMotion>
                                  </p:childTnLst>
                                </p:cTn>
                              </p:par>
                              <p:par>
                                <p:cTn id="65" presetID="35" presetClass="path" presetSubtype="0" accel="50000" decel="50000" fill="hold" grpId="0" nodeType="withEffect">
                                  <p:stCondLst>
                                    <p:cond delay="0"/>
                                  </p:stCondLst>
                                  <p:childTnLst>
                                    <p:animMotion origin="layout" path="M 8.33333E-7 4.07407E-6 L -0.25 4.07407E-6 " pathEditMode="relative" rAng="0" ptsTypes="AA">
                                      <p:cBhvr>
                                        <p:cTn id="66" dur="2000" fill="hold"/>
                                        <p:tgtEl>
                                          <p:spTgt spid="22"/>
                                        </p:tgtEl>
                                        <p:attrNameLst>
                                          <p:attrName>ppt_x</p:attrName>
                                          <p:attrName>ppt_y</p:attrName>
                                        </p:attrNameLst>
                                      </p:cBhvr>
                                      <p:rCtr x="-12500" y="0"/>
                                    </p:animMotion>
                                  </p:childTnLst>
                                </p:cTn>
                              </p:par>
                              <p:par>
                                <p:cTn id="67" presetID="63" presetClass="path" presetSubtype="0" accel="50000" decel="50000" fill="hold" grpId="0" nodeType="withEffect">
                                  <p:stCondLst>
                                    <p:cond delay="0"/>
                                  </p:stCondLst>
                                  <p:childTnLst>
                                    <p:animMotion origin="layout" path="M -2.77778E-7 4.07407E-6 L 0.25 4.07407E-6 " pathEditMode="relative" rAng="0" ptsTypes="AA">
                                      <p:cBhvr>
                                        <p:cTn id="68" dur="2000" fill="hold"/>
                                        <p:tgtEl>
                                          <p:spTgt spid="67"/>
                                        </p:tgtEl>
                                        <p:attrNameLst>
                                          <p:attrName>ppt_x</p:attrName>
                                          <p:attrName>ppt_y</p:attrName>
                                        </p:attrNameLst>
                                      </p:cBhvr>
                                      <p:rCtr x="12500" y="0"/>
                                    </p:animMotion>
                                  </p:childTnLst>
                                </p:cTn>
                              </p:par>
                              <p:par>
                                <p:cTn id="69" presetID="63" presetClass="path" presetSubtype="0" accel="50000" decel="50000" fill="hold" grpId="0" nodeType="withEffect">
                                  <p:stCondLst>
                                    <p:cond delay="0"/>
                                  </p:stCondLst>
                                  <p:childTnLst>
                                    <p:animMotion origin="layout" path="M -3.88889E-6 4.07407E-6 L 0.25 4.07407E-6 " pathEditMode="relative" rAng="0" ptsTypes="AA">
                                      <p:cBhvr>
                                        <p:cTn id="70" dur="2000" fill="hold"/>
                                        <p:tgtEl>
                                          <p:spTgt spid="17"/>
                                        </p:tgtEl>
                                        <p:attrNameLst>
                                          <p:attrName>ppt_x</p:attrName>
                                          <p:attrName>ppt_y</p:attrName>
                                        </p:attrNameLst>
                                      </p:cBhvr>
                                      <p:rCtr x="12500" y="0"/>
                                    </p:animMotion>
                                  </p:childTnLst>
                                </p:cTn>
                              </p:par>
                              <p:par>
                                <p:cTn id="71" presetID="35" presetClass="path" presetSubtype="0" accel="50000" decel="50000" fill="hold" grpId="0" nodeType="withEffect">
                                  <p:stCondLst>
                                    <p:cond delay="0"/>
                                  </p:stCondLst>
                                  <p:childTnLst>
                                    <p:animMotion origin="layout" path="M -2.77778E-7 4.07407E-6 L -0.25 4.07407E-6 " pathEditMode="relative" rAng="0" ptsTypes="AA">
                                      <p:cBhvr>
                                        <p:cTn id="72" dur="2000" fill="hold"/>
                                        <p:tgtEl>
                                          <p:spTgt spid="73"/>
                                        </p:tgtEl>
                                        <p:attrNameLst>
                                          <p:attrName>ppt_x</p:attrName>
                                          <p:attrName>ppt_y</p:attrName>
                                        </p:attrNameLst>
                                      </p:cBhvr>
                                      <p:rCtr x="-12500" y="0"/>
                                    </p:animMotion>
                                  </p:childTnLst>
                                </p:cTn>
                              </p:par>
                              <p:par>
                                <p:cTn id="73" presetID="63" presetClass="path" presetSubtype="0" accel="50000" decel="50000" fill="hold" grpId="0" nodeType="withEffect">
                                  <p:stCondLst>
                                    <p:cond delay="0"/>
                                  </p:stCondLst>
                                  <p:childTnLst>
                                    <p:animMotion origin="layout" path="M -0.08923 4.07407E-6 L 0.16077 4.07407E-6 " pathEditMode="relative" rAng="0" ptsTypes="AA">
                                      <p:cBhvr>
                                        <p:cTn id="74" dur="2000" fill="hold"/>
                                        <p:tgtEl>
                                          <p:spTgt spid="23"/>
                                        </p:tgtEl>
                                        <p:attrNameLst>
                                          <p:attrName>ppt_x</p:attrName>
                                          <p:attrName>ppt_y</p:attrName>
                                        </p:attrNameLst>
                                      </p:cBhvr>
                                      <p:rCtr x="12500" y="0"/>
                                    </p:animMotion>
                                  </p:childTnLst>
                                </p:cTn>
                              </p:par>
                              <p:par>
                                <p:cTn id="75" presetID="35" presetClass="path" presetSubtype="0" accel="50000" decel="50000" fill="hold" grpId="0" nodeType="withEffect">
                                  <p:stCondLst>
                                    <p:cond delay="0"/>
                                  </p:stCondLst>
                                  <p:childTnLst>
                                    <p:animMotion origin="layout" path="M 1.11111E-6 4.07407E-6 L -0.25 4.07407E-6 " pathEditMode="relative" rAng="0" ptsTypes="AA">
                                      <p:cBhvr>
                                        <p:cTn id="76" dur="2000" fill="hold"/>
                                        <p:tgtEl>
                                          <p:spTgt spid="61"/>
                                        </p:tgtEl>
                                        <p:attrNameLst>
                                          <p:attrName>ppt_x</p:attrName>
                                          <p:attrName>ppt_y</p:attrName>
                                        </p:attrNameLst>
                                      </p:cBhvr>
                                      <p:rCtr x="-12500" y="0"/>
                                    </p:animMotion>
                                  </p:childTnLst>
                                </p:cTn>
                              </p:par>
                              <p:par>
                                <p:cTn id="77" presetID="63" presetClass="path" presetSubtype="0" accel="50000" decel="50000" fill="hold" grpId="0" nodeType="withEffect">
                                  <p:stCondLst>
                                    <p:cond delay="0"/>
                                  </p:stCondLst>
                                  <p:childTnLst>
                                    <p:animMotion origin="layout" path="M -0.04618 4.07407E-6 L 0.20382 4.07407E-6 " pathEditMode="relative" rAng="0" ptsTypes="AA">
                                      <p:cBhvr>
                                        <p:cTn id="78" dur="2000" fill="hold"/>
                                        <p:tgtEl>
                                          <p:spTgt spid="19"/>
                                        </p:tgtEl>
                                        <p:attrNameLst>
                                          <p:attrName>ppt_x</p:attrName>
                                          <p:attrName>ppt_y</p:attrName>
                                        </p:attrNameLst>
                                      </p:cBhvr>
                                      <p:rCtr x="12500" y="0"/>
                                    </p:animMotion>
                                  </p:childTnLst>
                                </p:cTn>
                              </p:par>
                              <p:par>
                                <p:cTn id="79" presetID="35" presetClass="path" presetSubtype="0" accel="50000" decel="50000" fill="hold" grpId="0" nodeType="withEffect">
                                  <p:stCondLst>
                                    <p:cond delay="0"/>
                                  </p:stCondLst>
                                  <p:childTnLst>
                                    <p:animMotion origin="layout" path="M -3.88889E-6 4.07407E-6 L -0.25 4.07407E-6 " pathEditMode="relative" rAng="0" ptsTypes="AA">
                                      <p:cBhvr>
                                        <p:cTn id="80" dur="2000" fill="hold"/>
                                        <p:tgtEl>
                                          <p:spTgt spid="59"/>
                                        </p:tgtEl>
                                        <p:attrNameLst>
                                          <p:attrName>ppt_x</p:attrName>
                                          <p:attrName>ppt_y</p:attrName>
                                        </p:attrNameLst>
                                      </p:cBhvr>
                                      <p:rCtr x="-12500" y="0"/>
                                    </p:animMotion>
                                  </p:childTnLst>
                                </p:cTn>
                              </p:par>
                              <p:par>
                                <p:cTn id="81" presetID="35" presetClass="path" presetSubtype="0" accel="50000" decel="50000" fill="hold" grpId="0" nodeType="withEffect">
                                  <p:stCondLst>
                                    <p:cond delay="0"/>
                                  </p:stCondLst>
                                  <p:childTnLst>
                                    <p:animMotion origin="layout" path="M -3.88889E-6 4.07407E-6 L -0.25 4.07407E-6 " pathEditMode="relative" rAng="0" ptsTypes="AA">
                                      <p:cBhvr>
                                        <p:cTn id="82" dur="2000" fill="hold"/>
                                        <p:tgtEl>
                                          <p:spTgt spid="20"/>
                                        </p:tgtEl>
                                        <p:attrNameLst>
                                          <p:attrName>ppt_x</p:attrName>
                                          <p:attrName>ppt_y</p:attrName>
                                        </p:attrNameLst>
                                      </p:cBhvr>
                                      <p:rCtr x="-12500" y="0"/>
                                    </p:animMotion>
                                  </p:childTnLst>
                                </p:cTn>
                              </p:par>
                              <p:par>
                                <p:cTn id="83" presetID="63" presetClass="path" presetSubtype="0" accel="50000" decel="50000" fill="hold" grpId="0" nodeType="withEffect">
                                  <p:stCondLst>
                                    <p:cond delay="0"/>
                                  </p:stCondLst>
                                  <p:childTnLst>
                                    <p:animMotion origin="layout" path="M -0.05486 -0.0007 L 0.1342 0.00023 " pathEditMode="relative" rAng="0" ptsTypes="AA">
                                      <p:cBhvr>
                                        <p:cTn id="84" dur="2000" fill="hold"/>
                                        <p:tgtEl>
                                          <p:spTgt spid="69"/>
                                        </p:tgtEl>
                                        <p:attrNameLst>
                                          <p:attrName>ppt_x</p:attrName>
                                          <p:attrName>ppt_y</p:attrName>
                                        </p:attrNameLst>
                                      </p:cBhvr>
                                      <p:rCtr x="9444" y="46"/>
                                    </p:animMotion>
                                  </p:childTnLst>
                                </p:cTn>
                              </p:par>
                              <p:par>
                                <p:cTn id="85" presetID="35" presetClass="path" presetSubtype="0" accel="50000" decel="50000" fill="hold" grpId="0" nodeType="withEffect">
                                  <p:stCondLst>
                                    <p:cond delay="0"/>
                                  </p:stCondLst>
                                  <p:childTnLst>
                                    <p:animMotion origin="layout" path="M -2.22222E-6 4.07407E-6 L -0.13663 4.07407E-6 " pathEditMode="relative" rAng="0" ptsTypes="AA">
                                      <p:cBhvr>
                                        <p:cTn id="86" dur="2000" fill="hold"/>
                                        <p:tgtEl>
                                          <p:spTgt spid="68"/>
                                        </p:tgtEl>
                                        <p:attrNameLst>
                                          <p:attrName>ppt_x</p:attrName>
                                          <p:attrName>ppt_y</p:attrName>
                                        </p:attrNameLst>
                                      </p:cBhvr>
                                      <p:rCtr x="-6840" y="0"/>
                                    </p:animMotion>
                                  </p:childTnLst>
                                </p:cTn>
                              </p:par>
                              <p:par>
                                <p:cTn id="87" presetID="63" presetClass="path" presetSubtype="0" accel="50000" decel="50000" fill="hold" grpId="0" nodeType="withEffect">
                                  <p:stCondLst>
                                    <p:cond delay="0"/>
                                  </p:stCondLst>
                                  <p:childTnLst>
                                    <p:animMotion origin="layout" path="M -0.03229 -0.00093 L 0.16441 4.07407E-6 " pathEditMode="relative" rAng="0" ptsTypes="AA">
                                      <p:cBhvr>
                                        <p:cTn id="88" dur="2000" fill="hold"/>
                                        <p:tgtEl>
                                          <p:spTgt spid="71"/>
                                        </p:tgtEl>
                                        <p:attrNameLst>
                                          <p:attrName>ppt_x</p:attrName>
                                          <p:attrName>ppt_y</p:attrName>
                                        </p:attrNameLst>
                                      </p:cBhvr>
                                      <p:rCtr x="9826" y="46"/>
                                    </p:animMotion>
                                  </p:childTnLst>
                                </p:cTn>
                              </p:par>
                              <p:par>
                                <p:cTn id="89" presetID="63" presetClass="path" presetSubtype="0" accel="50000" decel="50000" fill="hold" grpId="0" nodeType="withEffect">
                                  <p:stCondLst>
                                    <p:cond delay="0"/>
                                  </p:stCondLst>
                                  <p:childTnLst>
                                    <p:animMotion origin="layout" path="M -0.06736 0.00023 L 0.0823 -0.0007 " pathEditMode="relative" rAng="0" ptsTypes="AA">
                                      <p:cBhvr>
                                        <p:cTn id="90" dur="2000" fill="hold"/>
                                        <p:tgtEl>
                                          <p:spTgt spid="70"/>
                                        </p:tgtEl>
                                        <p:attrNameLst>
                                          <p:attrName>ppt_x</p:attrName>
                                          <p:attrName>ppt_y</p:attrName>
                                        </p:attrNameLst>
                                      </p:cBhvr>
                                      <p:rCtr x="7483" y="-46"/>
                                    </p:animMotion>
                                  </p:childTnLst>
                                </p:cTn>
                              </p:par>
                              <p:par>
                                <p:cTn id="91" presetID="35" presetClass="path" presetSubtype="0" accel="50000" decel="50000" fill="hold" grpId="0" nodeType="withEffect">
                                  <p:stCondLst>
                                    <p:cond delay="0"/>
                                  </p:stCondLst>
                                  <p:childTnLst>
                                    <p:animMotion origin="layout" path="M -2.22222E-6 4.07407E-6 L -0.22378 4.07407E-6 " pathEditMode="relative" rAng="0" ptsTypes="AA">
                                      <p:cBhvr>
                                        <p:cTn id="92" dur="2000" fill="hold"/>
                                        <p:tgtEl>
                                          <p:spTgt spid="77"/>
                                        </p:tgtEl>
                                        <p:attrNameLst>
                                          <p:attrName>ppt_x</p:attrName>
                                          <p:attrName>ppt_y</p:attrName>
                                        </p:attrNameLst>
                                      </p:cBhvr>
                                      <p:rCtr x="-11198" y="0"/>
                                    </p:animMotion>
                                  </p:childTnLst>
                                </p:cTn>
                              </p:par>
                              <p:par>
                                <p:cTn id="93" presetID="35" presetClass="path" presetSubtype="0" accel="50000" decel="50000" fill="hold" grpId="0" nodeType="withEffect">
                                  <p:stCondLst>
                                    <p:cond delay="0"/>
                                  </p:stCondLst>
                                  <p:childTnLst>
                                    <p:animMotion origin="layout" path="M 0.03073 4.07407E-6 L -0.21927 4.07407E-6 " pathEditMode="relative" rAng="0" ptsTypes="AA">
                                      <p:cBhvr>
                                        <p:cTn id="94" dur="2000" fill="hold"/>
                                        <p:tgtEl>
                                          <p:spTgt spid="82"/>
                                        </p:tgtEl>
                                        <p:attrNameLst>
                                          <p:attrName>ppt_x</p:attrName>
                                          <p:attrName>ppt_y</p:attrName>
                                        </p:attrNameLst>
                                      </p:cBhvr>
                                      <p:rCtr x="-12500" y="0"/>
                                    </p:animMotion>
                                  </p:childTnLst>
                                </p:cTn>
                              </p:par>
                              <p:par>
                                <p:cTn id="95" presetID="63" presetClass="path" presetSubtype="0" accel="50000" decel="50000" fill="hold" grpId="0" nodeType="withEffect">
                                  <p:stCondLst>
                                    <p:cond delay="0"/>
                                  </p:stCondLst>
                                  <p:childTnLst>
                                    <p:animMotion origin="layout" path="M -0.13281 4.07407E-6 L 0.11719 4.07407E-6 " pathEditMode="relative" rAng="0" ptsTypes="AA">
                                      <p:cBhvr>
                                        <p:cTn id="96" dur="2000" fill="hold"/>
                                        <p:tgtEl>
                                          <p:spTgt spid="21"/>
                                        </p:tgtEl>
                                        <p:attrNameLst>
                                          <p:attrName>ppt_x</p:attrName>
                                          <p:attrName>ppt_y</p:attrName>
                                        </p:attrNameLst>
                                      </p:cBhvr>
                                      <p:rCtr x="12500" y="0"/>
                                    </p:animMotion>
                                  </p:childTnLst>
                                </p:cTn>
                              </p:par>
                              <p:par>
                                <p:cTn id="97" presetID="63" presetClass="path" presetSubtype="0" accel="50000" decel="50000" fill="hold" grpId="0" nodeType="withEffect">
                                  <p:stCondLst>
                                    <p:cond delay="0"/>
                                  </p:stCondLst>
                                  <p:childTnLst>
                                    <p:animMotion origin="layout" path="M -0.18715 -0.00162 L 0.06285 -0.00162 " pathEditMode="relative" rAng="0" ptsTypes="AA">
                                      <p:cBhvr>
                                        <p:cTn id="98" dur="2000" fill="hold"/>
                                        <p:tgtEl>
                                          <p:spTgt spid="78"/>
                                        </p:tgtEl>
                                        <p:attrNameLst>
                                          <p:attrName>ppt_x</p:attrName>
                                          <p:attrName>ppt_y</p:attrName>
                                        </p:attrNameLst>
                                      </p:cBhvr>
                                      <p:rCtr x="12500" y="0"/>
                                    </p:animMotion>
                                  </p:childTnLst>
                                </p:cTn>
                              </p:par>
                              <p:par>
                                <p:cTn id="99" presetID="35" presetClass="path" presetSubtype="0" accel="50000" decel="50000" fill="hold" grpId="0" nodeType="withEffect">
                                  <p:stCondLst>
                                    <p:cond delay="0"/>
                                  </p:stCondLst>
                                  <p:childTnLst>
                                    <p:animMotion origin="layout" path="M -3.33333E-6 4.07407E-6 L -0.22048 4.07407E-6 " pathEditMode="relative" rAng="0" ptsTypes="AA">
                                      <p:cBhvr>
                                        <p:cTn id="100" dur="2000" fill="hold"/>
                                        <p:tgtEl>
                                          <p:spTgt spid="75"/>
                                        </p:tgtEl>
                                        <p:attrNameLst>
                                          <p:attrName>ppt_x</p:attrName>
                                          <p:attrName>ppt_y</p:attrName>
                                        </p:attrNameLst>
                                      </p:cBhvr>
                                      <p:rCtr x="-11024" y="0"/>
                                    </p:animMotion>
                                  </p:childTnLst>
                                </p:cTn>
                              </p:par>
                              <p:par>
                                <p:cTn id="101" presetID="63" presetClass="path" presetSubtype="0" accel="50000" decel="50000" fill="hold" grpId="0" nodeType="withEffect">
                                  <p:stCondLst>
                                    <p:cond delay="0"/>
                                  </p:stCondLst>
                                  <p:childTnLst>
                                    <p:animMotion origin="layout" path="M -0.16371 4.07407E-6 L 0.08629 4.07407E-6 " pathEditMode="relative" rAng="0" ptsTypes="AA">
                                      <p:cBhvr>
                                        <p:cTn id="102" dur="2000" fill="hold"/>
                                        <p:tgtEl>
                                          <p:spTgt spid="79"/>
                                        </p:tgtEl>
                                        <p:attrNameLst>
                                          <p:attrName>ppt_x</p:attrName>
                                          <p:attrName>ppt_y</p:attrName>
                                        </p:attrNameLst>
                                      </p:cBhvr>
                                      <p:rCtr x="12500" y="0"/>
                                    </p:animMotion>
                                  </p:childTnLst>
                                </p:cTn>
                              </p:par>
                              <p:par>
                                <p:cTn id="103" presetID="35" presetClass="path" presetSubtype="0" accel="50000" decel="50000" fill="hold" grpId="0" nodeType="withEffect">
                                  <p:stCondLst>
                                    <p:cond delay="0"/>
                                  </p:stCondLst>
                                  <p:childTnLst>
                                    <p:animMotion origin="layout" path="M 3.33333E-6 4.07407E-6 L -0.25 4.07407E-6 " pathEditMode="relative" rAng="0" ptsTypes="AA">
                                      <p:cBhvr>
                                        <p:cTn id="104" dur="2000" fill="hold"/>
                                        <p:tgtEl>
                                          <p:spTgt spid="84"/>
                                        </p:tgtEl>
                                        <p:attrNameLst>
                                          <p:attrName>ppt_x</p:attrName>
                                          <p:attrName>ppt_y</p:attrName>
                                        </p:attrNameLst>
                                      </p:cBhvr>
                                      <p:rCtr x="-12500" y="0"/>
                                    </p:animMotion>
                                  </p:childTnLst>
                                </p:cTn>
                              </p:par>
                              <p:par>
                                <p:cTn id="105" presetID="63" presetClass="path" presetSubtype="0" accel="50000" decel="50000" fill="hold" grpId="0" nodeType="withEffect">
                                  <p:stCondLst>
                                    <p:cond delay="0"/>
                                  </p:stCondLst>
                                  <p:childTnLst>
                                    <p:animMotion origin="layout" path="M -0.18541 0.00115 L -2.22222E-6 4.07407E-6 " pathEditMode="relative" rAng="0" ptsTypes="AA">
                                      <p:cBhvr>
                                        <p:cTn id="106" dur="2000" fill="hold"/>
                                        <p:tgtEl>
                                          <p:spTgt spid="85"/>
                                        </p:tgtEl>
                                        <p:attrNameLst>
                                          <p:attrName>ppt_x</p:attrName>
                                          <p:attrName>ppt_y</p:attrName>
                                        </p:attrNameLst>
                                      </p:cBhvr>
                                      <p:rCtr x="9271" y="-69"/>
                                    </p:animMotion>
                                  </p:childTnLst>
                                </p:cTn>
                              </p:par>
                              <p:par>
                                <p:cTn id="107" presetID="35" presetClass="path" presetSubtype="0" accel="50000" decel="50000" fill="hold" grpId="0" nodeType="withEffect">
                                  <p:stCondLst>
                                    <p:cond delay="0"/>
                                  </p:stCondLst>
                                  <p:childTnLst>
                                    <p:animMotion origin="layout" path="M -8.33333E-7 4.07407E-6 L -0.25 4.07407E-6 " pathEditMode="relative" rAng="0" ptsTypes="AA">
                                      <p:cBhvr>
                                        <p:cTn id="108" dur="2000" fill="hold"/>
                                        <p:tgtEl>
                                          <p:spTgt spid="87"/>
                                        </p:tgtEl>
                                        <p:attrNameLst>
                                          <p:attrName>ppt_x</p:attrName>
                                          <p:attrName>ppt_y</p:attrName>
                                        </p:attrNameLst>
                                      </p:cBhvr>
                                      <p:rCtr x="-12500" y="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4"/>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3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3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52"/>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5"/>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53"/>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4"/>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0"/>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45"/>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3"/>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46"/>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41"/>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4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51"/>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48"/>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4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49"/>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50"/>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62"/>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22"/>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67"/>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17"/>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73"/>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23"/>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61"/>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19"/>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59"/>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20"/>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6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68"/>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71"/>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70"/>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77"/>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82"/>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2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78"/>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5"/>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79"/>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84"/>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85"/>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87"/>
                                        </p:tgtEl>
                                        <p:attrNameLst>
                                          <p:attrName>style.visibility</p:attrName>
                                        </p:attrNameLst>
                                      </p:cBhvr>
                                      <p:to>
                                        <p:strVal val="hidden"/>
                                      </p:to>
                                    </p:set>
                                  </p:childTnLst>
                                </p:cTn>
                              </p:par>
                              <p:par>
                                <p:cTn id="217" presetID="1" presetClass="exit" presetSubtype="0" fill="hold" grpId="0" nodeType="withEffect">
                                  <p:stCondLst>
                                    <p:cond delay="0"/>
                                  </p:stCondLst>
                                  <p:childTnLst>
                                    <p:set>
                                      <p:cBhvr>
                                        <p:cTn id="218" dur="1" fill="hold">
                                          <p:stCondLst>
                                            <p:cond delay="0"/>
                                          </p:stCondLst>
                                        </p:cTn>
                                        <p:tgtEl>
                                          <p:spTgt spid="13"/>
                                        </p:tgtEl>
                                        <p:attrNameLst>
                                          <p:attrName>style.visibility</p:attrName>
                                        </p:attrNameLst>
                                      </p:cBhvr>
                                      <p:to>
                                        <p:strVal val="hidden"/>
                                      </p:to>
                                    </p:set>
                                  </p:childTnLst>
                                </p:cTn>
                              </p:par>
                              <p:par>
                                <p:cTn id="219" presetID="1" presetClass="exit" presetSubtype="0" fill="hold" grpId="0" nodeType="withEffect">
                                  <p:stCondLst>
                                    <p:cond delay="0"/>
                                  </p:stCondLst>
                                  <p:childTnLst>
                                    <p:set>
                                      <p:cBhvr>
                                        <p:cTn id="220" dur="1" fill="hold">
                                          <p:stCondLst>
                                            <p:cond delay="0"/>
                                          </p:stCondLst>
                                        </p:cTn>
                                        <p:tgtEl>
                                          <p:spTgt spid="14"/>
                                        </p:tgtEl>
                                        <p:attrNameLst>
                                          <p:attrName>style.visibility</p:attrName>
                                        </p:attrNameLst>
                                      </p:cBhvr>
                                      <p:to>
                                        <p:strVal val="hidden"/>
                                      </p:to>
                                    </p:set>
                                  </p:childTnLst>
                                </p:cTn>
                              </p:par>
                              <p:par>
                                <p:cTn id="221" presetID="1" presetClass="exit" presetSubtype="0" fill="hold" grpId="0" nodeType="withEffect">
                                  <p:stCondLst>
                                    <p:cond delay="0"/>
                                  </p:stCondLst>
                                  <p:childTnLst>
                                    <p:set>
                                      <p:cBhvr>
                                        <p:cTn id="222" dur="1" fill="hold">
                                          <p:stCondLst>
                                            <p:cond delay="0"/>
                                          </p:stCondLst>
                                        </p:cTn>
                                        <p:tgtEl>
                                          <p:spTgt spid="15"/>
                                        </p:tgtEl>
                                        <p:attrNameLst>
                                          <p:attrName>style.visibility</p:attrName>
                                        </p:attrNameLst>
                                      </p:cBhvr>
                                      <p:to>
                                        <p:strVal val="hidden"/>
                                      </p:to>
                                    </p:set>
                                  </p:childTnLst>
                                </p:cTn>
                              </p:par>
                              <p:par>
                                <p:cTn id="223" presetID="1" presetClass="exit" presetSubtype="0" fill="hold" grpId="0" nodeType="withEffect">
                                  <p:stCondLst>
                                    <p:cond delay="0"/>
                                  </p:stCondLst>
                                  <p:childTnLst>
                                    <p:set>
                                      <p:cBhvr>
                                        <p:cTn id="224" dur="1" fill="hold">
                                          <p:stCondLst>
                                            <p:cond delay="0"/>
                                          </p:stCondLst>
                                        </p:cTn>
                                        <p:tgtEl>
                                          <p:spTgt spid="38"/>
                                        </p:tgtEl>
                                        <p:attrNameLst>
                                          <p:attrName>style.visibility</p:attrName>
                                        </p:attrNameLst>
                                      </p:cBhvr>
                                      <p:to>
                                        <p:strVal val="hidden"/>
                                      </p:to>
                                    </p:set>
                                  </p:childTnLst>
                                </p:cTn>
                              </p:par>
                              <p:par>
                                <p:cTn id="225" presetID="1" presetClass="exit" presetSubtype="0" fill="hold" grpId="0" nodeType="withEffect">
                                  <p:stCondLst>
                                    <p:cond delay="0"/>
                                  </p:stCondLst>
                                  <p:childTnLst>
                                    <p:set>
                                      <p:cBhvr>
                                        <p:cTn id="226" dur="1" fill="hold">
                                          <p:stCondLst>
                                            <p:cond delay="0"/>
                                          </p:stCondLst>
                                        </p:cTn>
                                        <p:tgtEl>
                                          <p:spTgt spid="60"/>
                                        </p:tgtEl>
                                        <p:attrNameLst>
                                          <p:attrName>style.visibility</p:attrName>
                                        </p:attrNameLst>
                                      </p:cBhvr>
                                      <p:to>
                                        <p:strVal val="hidden"/>
                                      </p:to>
                                    </p:set>
                                  </p:childTnLst>
                                </p:cTn>
                              </p:par>
                              <p:par>
                                <p:cTn id="227" presetID="1" presetClass="exit" presetSubtype="0" fill="hold" grpId="0" nodeType="withEffect">
                                  <p:stCondLst>
                                    <p:cond delay="0"/>
                                  </p:stCondLst>
                                  <p:childTnLst>
                                    <p:set>
                                      <p:cBhvr>
                                        <p:cTn id="228" dur="1" fill="hold">
                                          <p:stCondLst>
                                            <p:cond delay="0"/>
                                          </p:stCondLst>
                                        </p:cTn>
                                        <p:tgtEl>
                                          <p:spTgt spid="64"/>
                                        </p:tgtEl>
                                        <p:attrNameLst>
                                          <p:attrName>style.visibility</p:attrName>
                                        </p:attrNameLst>
                                      </p:cBhvr>
                                      <p:to>
                                        <p:strVal val="hidden"/>
                                      </p:to>
                                    </p:set>
                                  </p:childTnLst>
                                </p:cTn>
                              </p:par>
                              <p:par>
                                <p:cTn id="229" presetID="1" presetClass="exit" presetSubtype="0" fill="hold" grpId="0" nodeType="withEffect">
                                  <p:stCondLst>
                                    <p:cond delay="0"/>
                                  </p:stCondLst>
                                  <p:childTnLst>
                                    <p:set>
                                      <p:cBhvr>
                                        <p:cTn id="230" dur="1" fill="hold">
                                          <p:stCondLst>
                                            <p:cond delay="0"/>
                                          </p:stCondLst>
                                        </p:cTn>
                                        <p:tgtEl>
                                          <p:spTgt spid="66"/>
                                        </p:tgtEl>
                                        <p:attrNameLst>
                                          <p:attrName>style.visibility</p:attrName>
                                        </p:attrNameLst>
                                      </p:cBhvr>
                                      <p:to>
                                        <p:strVal val="hidden"/>
                                      </p:to>
                                    </p:set>
                                  </p:childTnLst>
                                </p:cTn>
                              </p:par>
                              <p:par>
                                <p:cTn id="231" presetID="1" presetClass="exit" presetSubtype="0" fill="hold" grpId="0" nodeType="withEffect">
                                  <p:stCondLst>
                                    <p:cond delay="0"/>
                                  </p:stCondLst>
                                  <p:childTnLst>
                                    <p:set>
                                      <p:cBhvr>
                                        <p:cTn id="232" dur="1" fill="hold">
                                          <p:stCondLst>
                                            <p:cond delay="0"/>
                                          </p:stCondLst>
                                        </p:cTn>
                                        <p:tgtEl>
                                          <p:spTgt spid="72"/>
                                        </p:tgtEl>
                                        <p:attrNameLst>
                                          <p:attrName>style.visibility</p:attrName>
                                        </p:attrNameLst>
                                      </p:cBhvr>
                                      <p:to>
                                        <p:strVal val="hidden"/>
                                      </p:to>
                                    </p:set>
                                  </p:childTnLst>
                                </p:cTn>
                              </p:par>
                              <p:par>
                                <p:cTn id="233" presetID="1" presetClass="exit" presetSubtype="0" fill="hold" grpId="0" nodeType="withEffect">
                                  <p:stCondLst>
                                    <p:cond delay="0"/>
                                  </p:stCondLst>
                                  <p:childTnLst>
                                    <p:set>
                                      <p:cBhvr>
                                        <p:cTn id="234" dur="1" fill="hold">
                                          <p:stCondLst>
                                            <p:cond delay="0"/>
                                          </p:stCondLst>
                                        </p:cTn>
                                        <p:tgtEl>
                                          <p:spTgt spid="76"/>
                                        </p:tgtEl>
                                        <p:attrNameLst>
                                          <p:attrName>style.visibility</p:attrName>
                                        </p:attrNameLst>
                                      </p:cBhvr>
                                      <p:to>
                                        <p:strVal val="hidden"/>
                                      </p:to>
                                    </p:set>
                                  </p:childTnLst>
                                </p:cTn>
                              </p:par>
                              <p:par>
                                <p:cTn id="235" presetID="1" presetClass="exit" presetSubtype="0" fill="hold" grpId="0" nodeType="withEffect">
                                  <p:stCondLst>
                                    <p:cond delay="0"/>
                                  </p:stCondLst>
                                  <p:childTnLst>
                                    <p:set>
                                      <p:cBhvr>
                                        <p:cTn id="236" dur="1" fill="hold">
                                          <p:stCondLst>
                                            <p:cond delay="0"/>
                                          </p:stCondLst>
                                        </p:cTn>
                                        <p:tgtEl>
                                          <p:spTgt spid="80"/>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81"/>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83"/>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9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96"/>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97"/>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00"/>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01"/>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2"/>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3"/>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04"/>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5"/>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07"/>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0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9"/>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10"/>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11"/>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12"/>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13"/>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14"/>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15"/>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16"/>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17"/>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18"/>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19"/>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20"/>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21"/>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2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2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2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2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26"/>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27"/>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28"/>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29"/>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30"/>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31"/>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3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3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35"/>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36"/>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37"/>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38"/>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39"/>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40"/>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41"/>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42"/>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nodeType="clickEffect">
                                  <p:stCondLst>
                                    <p:cond delay="0"/>
                                  </p:stCondLst>
                                  <p:childTnLst>
                                    <p:set>
                                      <p:cBhvr>
                                        <p:cTn id="362"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P spid="17" grpId="0" animBg="1"/>
      <p:bldP spid="17"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9" grpId="0" animBg="1"/>
      <p:bldP spid="59" grpId="1" animBg="1"/>
      <p:bldP spid="60" grpId="0" animBg="1"/>
      <p:bldP spid="61" grpId="0" animBg="1"/>
      <p:bldP spid="61" grpId="1" animBg="1"/>
      <p:bldP spid="62" grpId="0" animBg="1"/>
      <p:bldP spid="62" grpId="1" animBg="1"/>
      <p:bldP spid="64" grpId="0" animBg="1"/>
      <p:bldP spid="66" grpId="0"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3" grpId="0" animBg="1"/>
      <p:bldP spid="73" grpId="1" animBg="1"/>
      <p:bldP spid="75" grpId="0" animBg="1"/>
      <p:bldP spid="75" grpId="1" animBg="1"/>
      <p:bldP spid="76" grpId="0" animBg="1"/>
      <p:bldP spid="77" grpId="0" animBg="1"/>
      <p:bldP spid="77" grpId="1" animBg="1"/>
      <p:bldP spid="78" grpId="0" animBg="1"/>
      <p:bldP spid="78" grpId="1" animBg="1"/>
      <p:bldP spid="79" grpId="0" animBg="1"/>
      <p:bldP spid="79" grpId="1" animBg="1"/>
      <p:bldP spid="80" grpId="0" animBg="1"/>
      <p:bldP spid="82" grpId="0" animBg="1"/>
      <p:bldP spid="82" grpId="1" animBg="1"/>
      <p:bldP spid="84" grpId="0" animBg="1"/>
      <p:bldP spid="84" grpId="1" animBg="1"/>
      <p:bldP spid="85" grpId="0" animBg="1"/>
      <p:bldP spid="85" grpId="1" animBg="1"/>
      <p:bldP spid="87" grpId="0" animBg="1"/>
      <p:bldP spid="87" grpId="1" animBg="1"/>
      <p:bldP spid="65" grpId="0" animBg="1"/>
      <p:bldP spid="74" grpId="0" animBg="1"/>
      <p:bldP spid="81" grpId="0" animBg="1"/>
      <p:bldP spid="83" grpId="0" animBg="1"/>
      <p:bldP spid="86"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Sample Size</a:t>
            </a:r>
          </a:p>
        </p:txBody>
      </p:sp>
      <p:sp>
        <p:nvSpPr>
          <p:cNvPr id="3" name="Text Placeholder 2"/>
          <p:cNvSpPr>
            <a:spLocks noGrp="1"/>
          </p:cNvSpPr>
          <p:nvPr>
            <p:ph type="body" idx="1"/>
          </p:nvPr>
        </p:nvSpPr>
        <p:spPr/>
        <p:txBody>
          <a:bodyPr/>
          <a:lstStyle/>
          <a:p>
            <a:r>
              <a:rPr lang="en-AU" dirty="0"/>
              <a:t>Q: What is the minimum number of size of a sample drawn from a mixture distribution if we wish the sample can demonstrate the statistical information of the clusters of the population?</a:t>
            </a:r>
          </a:p>
        </p:txBody>
      </p:sp>
      <p:sp>
        <p:nvSpPr>
          <p:cNvPr id="4" name="Slide Number Placeholder 3"/>
          <p:cNvSpPr>
            <a:spLocks noGrp="1"/>
          </p:cNvSpPr>
          <p:nvPr>
            <p:ph type="sldNum" sz="quarter" idx="12"/>
          </p:nvPr>
        </p:nvSpPr>
        <p:spPr/>
        <p:txBody>
          <a:bodyPr/>
          <a:lstStyle/>
          <a:p>
            <a:pPr>
              <a:defRPr/>
            </a:pPr>
            <a:fld id="{08D566D2-28B9-4B1F-8942-F673A9FA20E2}" type="slidenum">
              <a:rPr lang="en-AU" altLang="en-US" smtClean="0"/>
              <a:pPr>
                <a:defRPr/>
              </a:pPr>
              <a:t>5</a:t>
            </a:fld>
            <a:endParaRPr lang="en-AU" altLang="en-US"/>
          </a:p>
        </p:txBody>
      </p:sp>
    </p:spTree>
    <p:extLst>
      <p:ext uri="{BB962C8B-B14F-4D97-AF65-F5344CB8AC3E}">
        <p14:creationId xmlns:p14="http://schemas.microsoft.com/office/powerpoint/2010/main" val="410640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5176"/>
            <a:ext cx="8712968" cy="5904184"/>
          </a:xfrm>
        </p:spPr>
        <p:txBody>
          <a:bodyPr/>
          <a:lstStyle/>
          <a:p>
            <a:r>
              <a:rPr lang="en-AU" dirty="0">
                <a:solidFill>
                  <a:srgbClr val="FF0000"/>
                </a:solidFill>
              </a:rPr>
              <a:t>GOAL: </a:t>
            </a:r>
            <a:r>
              <a:rPr lang="en-AU" dirty="0"/>
              <a:t>The clustering analysis outputs given by the </a:t>
            </a:r>
            <a:r>
              <a:rPr lang="en-AU" i="1" dirty="0"/>
              <a:t>simulated data</a:t>
            </a:r>
            <a:r>
              <a:rPr lang="en-AU" dirty="0"/>
              <a:t> is close to the inference from the </a:t>
            </a:r>
            <a:r>
              <a:rPr lang="en-AU" i="1" dirty="0"/>
              <a:t>original data</a:t>
            </a:r>
            <a:r>
              <a:rPr lang="en-AU" dirty="0"/>
              <a:t>. </a:t>
            </a:r>
          </a:p>
          <a:p>
            <a:pPr lvl="1"/>
            <a:r>
              <a:rPr lang="en-AU" dirty="0"/>
              <a:t>whether the reconstructed density function is close to the density function determined by the original data</a:t>
            </a:r>
          </a:p>
          <a:p>
            <a:pPr lvl="1"/>
            <a:r>
              <a:rPr lang="en-AU" dirty="0"/>
              <a:t>the size of the simulated data</a:t>
            </a:r>
          </a:p>
          <a:p>
            <a:endParaRPr lang="en-AU" dirty="0"/>
          </a:p>
        </p:txBody>
      </p:sp>
      <p:sp>
        <p:nvSpPr>
          <p:cNvPr id="4" name="Slide Number Placeholder 3"/>
          <p:cNvSpPr>
            <a:spLocks noGrp="1"/>
          </p:cNvSpPr>
          <p:nvPr>
            <p:ph type="sldNum" sz="quarter" idx="12"/>
          </p:nvPr>
        </p:nvSpPr>
        <p:spPr/>
        <p:txBody>
          <a:bodyPr/>
          <a:lstStyle/>
          <a:p>
            <a:pPr>
              <a:defRPr/>
            </a:pPr>
            <a:fld id="{F0149063-1E55-4F99-A31C-B3E51929BAF7}" type="slidenum">
              <a:rPr lang="en-AU" altLang="en-US" smtClean="0"/>
              <a:pPr>
                <a:defRPr/>
              </a:pPr>
              <a:t>6</a:t>
            </a:fld>
            <a:endParaRPr lang="en-AU" altLang="en-US"/>
          </a:p>
        </p:txBody>
      </p:sp>
      <p:sp>
        <p:nvSpPr>
          <p:cNvPr id="2" name="TextBox 1"/>
          <p:cNvSpPr txBox="1"/>
          <p:nvPr/>
        </p:nvSpPr>
        <p:spPr>
          <a:xfrm>
            <a:off x="5878945" y="1125905"/>
            <a:ext cx="1861407" cy="430887"/>
          </a:xfrm>
          <a:prstGeom prst="rect">
            <a:avLst/>
          </a:prstGeom>
          <a:noFill/>
        </p:spPr>
        <p:txBody>
          <a:bodyPr wrap="none" rtlCol="0">
            <a:spAutoFit/>
          </a:bodyPr>
          <a:lstStyle/>
          <a:p>
            <a:r>
              <a:rPr lang="en-AU" sz="2200" dirty="0">
                <a:latin typeface="CMU Sans Serif" panose="02000603000000000000" pitchFamily="2" charset="0"/>
                <a:ea typeface="CMU Sans Serif" panose="02000603000000000000" pitchFamily="2" charset="0"/>
                <a:cs typeface="CMU Sans Serif" panose="02000603000000000000" pitchFamily="2" charset="0"/>
              </a:rPr>
              <a:t>It depends on:</a:t>
            </a:r>
          </a:p>
        </p:txBody>
      </p:sp>
      <p:grpSp>
        <p:nvGrpSpPr>
          <p:cNvPr id="222" name="Group 221">
            <a:extLst>
              <a:ext uri="{FF2B5EF4-FFF2-40B4-BE49-F238E27FC236}">
                <a16:creationId xmlns:a16="http://schemas.microsoft.com/office/drawing/2014/main" id="{1762A221-C6B8-B5CA-9DC7-A093FA900634}"/>
              </a:ext>
            </a:extLst>
          </p:cNvPr>
          <p:cNvGrpSpPr/>
          <p:nvPr/>
        </p:nvGrpSpPr>
        <p:grpSpPr>
          <a:xfrm>
            <a:off x="646346" y="2684191"/>
            <a:ext cx="7832474" cy="3745535"/>
            <a:chOff x="646346" y="2684191"/>
            <a:chExt cx="7832474" cy="3745535"/>
          </a:xfrm>
        </p:grpSpPr>
        <p:pic>
          <p:nvPicPr>
            <p:cNvPr id="5" name="Picture 4"/>
            <p:cNvPicPr>
              <a:picLocks noChangeAspect="1"/>
            </p:cNvPicPr>
            <p:nvPr/>
          </p:nvPicPr>
          <p:blipFill>
            <a:blip r:embed="rId3"/>
            <a:stretch>
              <a:fillRect/>
            </a:stretch>
          </p:blipFill>
          <p:spPr>
            <a:xfrm>
              <a:off x="5007262" y="2684191"/>
              <a:ext cx="3471558" cy="2977057"/>
            </a:xfrm>
            <a:prstGeom prst="rect">
              <a:avLst/>
            </a:prstGeom>
          </p:spPr>
        </p:pic>
        <p:pic>
          <p:nvPicPr>
            <p:cNvPr id="6" name="Picture 5"/>
            <p:cNvPicPr>
              <a:picLocks noChangeAspect="1"/>
            </p:cNvPicPr>
            <p:nvPr/>
          </p:nvPicPr>
          <p:blipFill>
            <a:blip r:embed="rId4"/>
            <a:stretch>
              <a:fillRect/>
            </a:stretch>
          </p:blipFill>
          <p:spPr>
            <a:xfrm>
              <a:off x="879699" y="2691523"/>
              <a:ext cx="3585060" cy="3020736"/>
            </a:xfrm>
            <a:prstGeom prst="rect">
              <a:avLst/>
            </a:prstGeom>
          </p:spPr>
        </p:pic>
        <p:sp>
          <p:nvSpPr>
            <p:cNvPr id="7" name="TextBox 6"/>
            <p:cNvSpPr txBox="1"/>
            <p:nvPr/>
          </p:nvSpPr>
          <p:spPr>
            <a:xfrm>
              <a:off x="1777034" y="5752617"/>
              <a:ext cx="1916306" cy="338554"/>
            </a:xfrm>
            <a:prstGeom prst="rect">
              <a:avLst/>
            </a:prstGeom>
            <a:noFill/>
          </p:spPr>
          <p:txBody>
            <a:bodyPr wrap="square" rtlCol="0">
              <a:spAutoFit/>
            </a:bodyPr>
            <a:lstStyle/>
            <a:p>
              <a:r>
                <a:rPr lang="en-AU" sz="1600" dirty="0">
                  <a:latin typeface="CMU Sans Serif" panose="02000603000000000000" pitchFamily="2" charset="0"/>
                  <a:ea typeface="CMU Sans Serif" panose="02000603000000000000" pitchFamily="2" charset="0"/>
                  <a:cs typeface="CMU Sans Serif" panose="02000603000000000000" pitchFamily="2" charset="0"/>
                </a:rPr>
                <a:t>M=500 samples</a:t>
              </a:r>
            </a:p>
          </p:txBody>
        </p:sp>
        <p:sp>
          <p:nvSpPr>
            <p:cNvPr id="8" name="TextBox 7"/>
            <p:cNvSpPr txBox="1"/>
            <p:nvPr/>
          </p:nvSpPr>
          <p:spPr>
            <a:xfrm>
              <a:off x="5695589" y="5712259"/>
              <a:ext cx="2094903" cy="338554"/>
            </a:xfrm>
            <a:prstGeom prst="rect">
              <a:avLst/>
            </a:prstGeom>
            <a:noFill/>
          </p:spPr>
          <p:txBody>
            <a:bodyPr wrap="square" rtlCol="0">
              <a:spAutoFit/>
            </a:bodyPr>
            <a:lstStyle/>
            <a:p>
              <a:r>
                <a:rPr lang="en-AU" sz="1600" dirty="0">
                  <a:latin typeface="CMU Sans Serif" panose="02000603000000000000" pitchFamily="2" charset="0"/>
                  <a:ea typeface="CMU Sans Serif" panose="02000603000000000000" pitchFamily="2" charset="0"/>
                  <a:cs typeface="CMU Sans Serif" panose="02000603000000000000" pitchFamily="2" charset="0"/>
                </a:rPr>
                <a:t>M=1000 samples</a:t>
              </a:r>
            </a:p>
          </p:txBody>
        </p:sp>
        <p:cxnSp>
          <p:nvCxnSpPr>
            <p:cNvPr id="10" name="Straight Connector 9"/>
            <p:cNvCxnSpPr/>
            <p:nvPr/>
          </p:nvCxnSpPr>
          <p:spPr>
            <a:xfrm>
              <a:off x="646346" y="6237312"/>
              <a:ext cx="46670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176627" y="6088412"/>
              <a:ext cx="2524498" cy="307777"/>
            </a:xfrm>
            <a:prstGeom prst="rect">
              <a:avLst/>
            </a:prstGeom>
            <a:noFill/>
          </p:spPr>
          <p:txBody>
            <a:bodyPr wrap="square" rtlCol="0">
              <a:spAutoFit/>
            </a:bodyPr>
            <a:lstStyle/>
            <a:p>
              <a:r>
                <a:rPr lang="en-AU" sz="1400" dirty="0"/>
                <a:t>Underlying density function</a:t>
              </a:r>
            </a:p>
          </p:txBody>
        </p:sp>
        <p:cxnSp>
          <p:nvCxnSpPr>
            <p:cNvPr id="15" name="Straight Connector 14"/>
            <p:cNvCxnSpPr/>
            <p:nvPr/>
          </p:nvCxnSpPr>
          <p:spPr>
            <a:xfrm>
              <a:off x="3764700" y="6237312"/>
              <a:ext cx="466706" cy="0"/>
            </a:xfrm>
            <a:prstGeom prst="line">
              <a:avLst/>
            </a:prstGeom>
            <a:ln>
              <a:solidFill>
                <a:srgbClr val="92D050"/>
              </a:solidFill>
              <a:prstDash val="sysDash"/>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94981" y="6121949"/>
              <a:ext cx="3851920" cy="307777"/>
            </a:xfrm>
            <a:prstGeom prst="rect">
              <a:avLst/>
            </a:prstGeom>
            <a:noFill/>
          </p:spPr>
          <p:txBody>
            <a:bodyPr wrap="square" rtlCol="0">
              <a:spAutoFit/>
            </a:bodyPr>
            <a:lstStyle/>
            <a:p>
              <a:r>
                <a:rPr lang="en-AU" sz="1400" dirty="0"/>
                <a:t>Smooth density function from simulated data</a:t>
              </a:r>
            </a:p>
          </p:txBody>
        </p:sp>
        <p:grpSp>
          <p:nvGrpSpPr>
            <p:cNvPr id="26" name="Group 25">
              <a:extLst>
                <a:ext uri="{FF2B5EF4-FFF2-40B4-BE49-F238E27FC236}">
                  <a16:creationId xmlns:a16="http://schemas.microsoft.com/office/drawing/2014/main" id="{100F92C7-863B-AFEF-752C-DD79C3EEB922}"/>
                </a:ext>
              </a:extLst>
            </p:cNvPr>
            <p:cNvGrpSpPr/>
            <p:nvPr/>
          </p:nvGrpSpPr>
          <p:grpSpPr>
            <a:xfrm>
              <a:off x="1316673" y="4889729"/>
              <a:ext cx="485640" cy="551880"/>
              <a:chOff x="1316673" y="4889729"/>
              <a:chExt cx="485640" cy="551880"/>
            </a:xfrm>
          </p:grpSpPr>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EAE28B3-07BA-A14A-1C3C-1D56FC86CF9B}"/>
                      </a:ext>
                    </a:extLst>
                  </p14:cNvPr>
                  <p14:cNvContentPartPr/>
                  <p14:nvPr/>
                </p14:nvContentPartPr>
                <p14:xfrm>
                  <a:off x="1316673" y="5432609"/>
                  <a:ext cx="35640" cy="9000"/>
                </p14:xfrm>
              </p:contentPart>
            </mc:Choice>
            <mc:Fallback xmlns="">
              <p:pic>
                <p:nvPicPr>
                  <p:cNvPr id="9" name="Ink 8">
                    <a:extLst>
                      <a:ext uri="{FF2B5EF4-FFF2-40B4-BE49-F238E27FC236}">
                        <a16:creationId xmlns:a16="http://schemas.microsoft.com/office/drawing/2014/main" id="{6EAE28B3-07BA-A14A-1C3C-1D56FC86CF9B}"/>
                      </a:ext>
                    </a:extLst>
                  </p:cNvPr>
                  <p:cNvPicPr/>
                  <p:nvPr/>
                </p:nvPicPr>
                <p:blipFill>
                  <a:blip r:embed="rId6"/>
                  <a:stretch>
                    <a:fillRect/>
                  </a:stretch>
                </p:blipFill>
                <p:spPr>
                  <a:xfrm>
                    <a:off x="1308033" y="5423609"/>
                    <a:ext cx="53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81033E8-E853-56FA-49F2-3A7D2A9FB21E}"/>
                      </a:ext>
                    </a:extLst>
                  </p14:cNvPr>
                  <p14:cNvContentPartPr/>
                  <p14:nvPr/>
                </p14:nvContentPartPr>
                <p14:xfrm>
                  <a:off x="1399833" y="5418569"/>
                  <a:ext cx="41040" cy="15840"/>
                </p14:xfrm>
              </p:contentPart>
            </mc:Choice>
            <mc:Fallback xmlns="">
              <p:pic>
                <p:nvPicPr>
                  <p:cNvPr id="11" name="Ink 10">
                    <a:extLst>
                      <a:ext uri="{FF2B5EF4-FFF2-40B4-BE49-F238E27FC236}">
                        <a16:creationId xmlns:a16="http://schemas.microsoft.com/office/drawing/2014/main" id="{B81033E8-E853-56FA-49F2-3A7D2A9FB21E}"/>
                      </a:ext>
                    </a:extLst>
                  </p:cNvPr>
                  <p:cNvPicPr/>
                  <p:nvPr/>
                </p:nvPicPr>
                <p:blipFill>
                  <a:blip r:embed="rId8"/>
                  <a:stretch>
                    <a:fillRect/>
                  </a:stretch>
                </p:blipFill>
                <p:spPr>
                  <a:xfrm>
                    <a:off x="1390833" y="5409929"/>
                    <a:ext cx="586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C1F0683-71CD-51AA-BADF-2D079C5ABC77}"/>
                      </a:ext>
                    </a:extLst>
                  </p14:cNvPr>
                  <p14:cNvContentPartPr/>
                  <p14:nvPr/>
                </p14:nvContentPartPr>
                <p14:xfrm>
                  <a:off x="1479033" y="5371409"/>
                  <a:ext cx="29880" cy="28800"/>
                </p14:xfrm>
              </p:contentPart>
            </mc:Choice>
            <mc:Fallback xmlns="">
              <p:pic>
                <p:nvPicPr>
                  <p:cNvPr id="12" name="Ink 11">
                    <a:extLst>
                      <a:ext uri="{FF2B5EF4-FFF2-40B4-BE49-F238E27FC236}">
                        <a16:creationId xmlns:a16="http://schemas.microsoft.com/office/drawing/2014/main" id="{9C1F0683-71CD-51AA-BADF-2D079C5ABC77}"/>
                      </a:ext>
                    </a:extLst>
                  </p:cNvPr>
                  <p:cNvPicPr/>
                  <p:nvPr/>
                </p:nvPicPr>
                <p:blipFill>
                  <a:blip r:embed="rId10"/>
                  <a:stretch>
                    <a:fillRect/>
                  </a:stretch>
                </p:blipFill>
                <p:spPr>
                  <a:xfrm>
                    <a:off x="1470033" y="5362409"/>
                    <a:ext cx="475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4B54C50C-3CED-248C-D2E0-EAC14854B007}"/>
                      </a:ext>
                    </a:extLst>
                  </p14:cNvPr>
                  <p14:cNvContentPartPr/>
                  <p14:nvPr/>
                </p14:nvContentPartPr>
                <p14:xfrm>
                  <a:off x="1548153" y="5302649"/>
                  <a:ext cx="32040" cy="40320"/>
                </p14:xfrm>
              </p:contentPart>
            </mc:Choice>
            <mc:Fallback xmlns="">
              <p:pic>
                <p:nvPicPr>
                  <p:cNvPr id="17" name="Ink 16">
                    <a:extLst>
                      <a:ext uri="{FF2B5EF4-FFF2-40B4-BE49-F238E27FC236}">
                        <a16:creationId xmlns:a16="http://schemas.microsoft.com/office/drawing/2014/main" id="{4B54C50C-3CED-248C-D2E0-EAC14854B007}"/>
                      </a:ext>
                    </a:extLst>
                  </p:cNvPr>
                  <p:cNvPicPr/>
                  <p:nvPr/>
                </p:nvPicPr>
                <p:blipFill>
                  <a:blip r:embed="rId12"/>
                  <a:stretch>
                    <a:fillRect/>
                  </a:stretch>
                </p:blipFill>
                <p:spPr>
                  <a:xfrm>
                    <a:off x="1539153" y="5294009"/>
                    <a:ext cx="496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86BC00DA-34D5-CCCF-F800-EC991E026C9C}"/>
                      </a:ext>
                    </a:extLst>
                  </p14:cNvPr>
                  <p14:cNvContentPartPr/>
                  <p14:nvPr/>
                </p14:nvContentPartPr>
                <p14:xfrm>
                  <a:off x="1612953" y="5232809"/>
                  <a:ext cx="23040" cy="38880"/>
                </p14:xfrm>
              </p:contentPart>
            </mc:Choice>
            <mc:Fallback xmlns="">
              <p:pic>
                <p:nvPicPr>
                  <p:cNvPr id="19" name="Ink 18">
                    <a:extLst>
                      <a:ext uri="{FF2B5EF4-FFF2-40B4-BE49-F238E27FC236}">
                        <a16:creationId xmlns:a16="http://schemas.microsoft.com/office/drawing/2014/main" id="{86BC00DA-34D5-CCCF-F800-EC991E026C9C}"/>
                      </a:ext>
                    </a:extLst>
                  </p:cNvPr>
                  <p:cNvPicPr/>
                  <p:nvPr/>
                </p:nvPicPr>
                <p:blipFill>
                  <a:blip r:embed="rId14"/>
                  <a:stretch>
                    <a:fillRect/>
                  </a:stretch>
                </p:blipFill>
                <p:spPr>
                  <a:xfrm>
                    <a:off x="1603953" y="5223809"/>
                    <a:ext cx="406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FBD7689F-68B1-D67E-A7B0-767D0FE89431}"/>
                      </a:ext>
                    </a:extLst>
                  </p14:cNvPr>
                  <p14:cNvContentPartPr/>
                  <p14:nvPr/>
                </p14:nvContentPartPr>
                <p14:xfrm>
                  <a:off x="1673433" y="5163329"/>
                  <a:ext cx="18360" cy="28440"/>
                </p14:xfrm>
              </p:contentPart>
            </mc:Choice>
            <mc:Fallback xmlns="">
              <p:pic>
                <p:nvPicPr>
                  <p:cNvPr id="20" name="Ink 19">
                    <a:extLst>
                      <a:ext uri="{FF2B5EF4-FFF2-40B4-BE49-F238E27FC236}">
                        <a16:creationId xmlns:a16="http://schemas.microsoft.com/office/drawing/2014/main" id="{FBD7689F-68B1-D67E-A7B0-767D0FE89431}"/>
                      </a:ext>
                    </a:extLst>
                  </p:cNvPr>
                  <p:cNvPicPr/>
                  <p:nvPr/>
                </p:nvPicPr>
                <p:blipFill>
                  <a:blip r:embed="rId16"/>
                  <a:stretch>
                    <a:fillRect/>
                  </a:stretch>
                </p:blipFill>
                <p:spPr>
                  <a:xfrm>
                    <a:off x="1664433" y="5154329"/>
                    <a:ext cx="360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D46A2348-8BA0-250A-B239-64B69FAFF256}"/>
                      </a:ext>
                    </a:extLst>
                  </p14:cNvPr>
                  <p14:cNvContentPartPr/>
                  <p14:nvPr/>
                </p14:nvContentPartPr>
                <p14:xfrm>
                  <a:off x="1698993" y="5071889"/>
                  <a:ext cx="24840" cy="42840"/>
                </p14:xfrm>
              </p:contentPart>
            </mc:Choice>
            <mc:Fallback xmlns="">
              <p:pic>
                <p:nvPicPr>
                  <p:cNvPr id="21" name="Ink 20">
                    <a:extLst>
                      <a:ext uri="{FF2B5EF4-FFF2-40B4-BE49-F238E27FC236}">
                        <a16:creationId xmlns:a16="http://schemas.microsoft.com/office/drawing/2014/main" id="{D46A2348-8BA0-250A-B239-64B69FAFF256}"/>
                      </a:ext>
                    </a:extLst>
                  </p:cNvPr>
                  <p:cNvPicPr/>
                  <p:nvPr/>
                </p:nvPicPr>
                <p:blipFill>
                  <a:blip r:embed="rId18"/>
                  <a:stretch>
                    <a:fillRect/>
                  </a:stretch>
                </p:blipFill>
                <p:spPr>
                  <a:xfrm>
                    <a:off x="1690353" y="5062889"/>
                    <a:ext cx="42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61FF27A3-9044-115C-F669-C1B9A97F72E8}"/>
                      </a:ext>
                    </a:extLst>
                  </p14:cNvPr>
                  <p14:cNvContentPartPr/>
                  <p14:nvPr/>
                </p14:nvContentPartPr>
                <p14:xfrm>
                  <a:off x="1744713" y="4979729"/>
                  <a:ext cx="20520" cy="50400"/>
                </p14:xfrm>
              </p:contentPart>
            </mc:Choice>
            <mc:Fallback xmlns="">
              <p:pic>
                <p:nvPicPr>
                  <p:cNvPr id="23" name="Ink 22">
                    <a:extLst>
                      <a:ext uri="{FF2B5EF4-FFF2-40B4-BE49-F238E27FC236}">
                        <a16:creationId xmlns:a16="http://schemas.microsoft.com/office/drawing/2014/main" id="{61FF27A3-9044-115C-F669-C1B9A97F72E8}"/>
                      </a:ext>
                    </a:extLst>
                  </p:cNvPr>
                  <p:cNvPicPr/>
                  <p:nvPr/>
                </p:nvPicPr>
                <p:blipFill>
                  <a:blip r:embed="rId20"/>
                  <a:stretch>
                    <a:fillRect/>
                  </a:stretch>
                </p:blipFill>
                <p:spPr>
                  <a:xfrm>
                    <a:off x="1736073" y="4970729"/>
                    <a:ext cx="381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76B60E68-FF1D-DF75-24AA-D8B3BEF14E3D}"/>
                      </a:ext>
                    </a:extLst>
                  </p14:cNvPr>
                  <p14:cNvContentPartPr/>
                  <p14:nvPr/>
                </p14:nvContentPartPr>
                <p14:xfrm>
                  <a:off x="1792233" y="4889729"/>
                  <a:ext cx="10080" cy="46080"/>
                </p14:xfrm>
              </p:contentPart>
            </mc:Choice>
            <mc:Fallback xmlns="">
              <p:pic>
                <p:nvPicPr>
                  <p:cNvPr id="25" name="Ink 24">
                    <a:extLst>
                      <a:ext uri="{FF2B5EF4-FFF2-40B4-BE49-F238E27FC236}">
                        <a16:creationId xmlns:a16="http://schemas.microsoft.com/office/drawing/2014/main" id="{76B60E68-FF1D-DF75-24AA-D8B3BEF14E3D}"/>
                      </a:ext>
                    </a:extLst>
                  </p:cNvPr>
                  <p:cNvPicPr/>
                  <p:nvPr/>
                </p:nvPicPr>
                <p:blipFill>
                  <a:blip r:embed="rId22"/>
                  <a:stretch>
                    <a:fillRect/>
                  </a:stretch>
                </p:blipFill>
                <p:spPr>
                  <a:xfrm>
                    <a:off x="1783233" y="4880729"/>
                    <a:ext cx="27720" cy="6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8BA3FD76-0711-B345-5569-06AD78882153}"/>
                    </a:ext>
                  </a:extLst>
                </p14:cNvPr>
                <p14:cNvContentPartPr/>
                <p14:nvPr/>
              </p14:nvContentPartPr>
              <p14:xfrm>
                <a:off x="1815633" y="4790369"/>
                <a:ext cx="11880" cy="30240"/>
              </p14:xfrm>
            </p:contentPart>
          </mc:Choice>
          <mc:Fallback xmlns="">
            <p:pic>
              <p:nvPicPr>
                <p:cNvPr id="27" name="Ink 26">
                  <a:extLst>
                    <a:ext uri="{FF2B5EF4-FFF2-40B4-BE49-F238E27FC236}">
                      <a16:creationId xmlns:a16="http://schemas.microsoft.com/office/drawing/2014/main" id="{8BA3FD76-0711-B345-5569-06AD78882153}"/>
                    </a:ext>
                  </a:extLst>
                </p:cNvPr>
                <p:cNvPicPr/>
                <p:nvPr/>
              </p:nvPicPr>
              <p:blipFill>
                <a:blip r:embed="rId24"/>
                <a:stretch>
                  <a:fillRect/>
                </a:stretch>
              </p:blipFill>
              <p:spPr>
                <a:xfrm>
                  <a:off x="1806633" y="4781369"/>
                  <a:ext cx="29520" cy="47880"/>
                </a:xfrm>
                <a:prstGeom prst="rect">
                  <a:avLst/>
                </a:prstGeom>
              </p:spPr>
            </p:pic>
          </mc:Fallback>
        </mc:AlternateContent>
        <p:grpSp>
          <p:nvGrpSpPr>
            <p:cNvPr id="34" name="Group 33">
              <a:extLst>
                <a:ext uri="{FF2B5EF4-FFF2-40B4-BE49-F238E27FC236}">
                  <a16:creationId xmlns:a16="http://schemas.microsoft.com/office/drawing/2014/main" id="{8443C5C4-14FA-0A04-84E2-5911843F1DB1}"/>
                </a:ext>
              </a:extLst>
            </p:cNvPr>
            <p:cNvGrpSpPr/>
            <p:nvPr/>
          </p:nvGrpSpPr>
          <p:grpSpPr>
            <a:xfrm>
              <a:off x="1844073" y="4397609"/>
              <a:ext cx="94320" cy="326520"/>
              <a:chOff x="1844073" y="4397609"/>
              <a:chExt cx="94320" cy="326520"/>
            </a:xfrm>
          </p:grpSpPr>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4CF7C2A5-56BE-0032-134F-62902BEA232A}"/>
                      </a:ext>
                    </a:extLst>
                  </p14:cNvPr>
                  <p14:cNvContentPartPr/>
                  <p14:nvPr/>
                </p14:nvContentPartPr>
                <p14:xfrm>
                  <a:off x="1844073" y="4693889"/>
                  <a:ext cx="14760" cy="30240"/>
                </p14:xfrm>
              </p:contentPart>
            </mc:Choice>
            <mc:Fallback xmlns="">
              <p:pic>
                <p:nvPicPr>
                  <p:cNvPr id="28" name="Ink 27">
                    <a:extLst>
                      <a:ext uri="{FF2B5EF4-FFF2-40B4-BE49-F238E27FC236}">
                        <a16:creationId xmlns:a16="http://schemas.microsoft.com/office/drawing/2014/main" id="{4CF7C2A5-56BE-0032-134F-62902BEA232A}"/>
                      </a:ext>
                    </a:extLst>
                  </p:cNvPr>
                  <p:cNvPicPr/>
                  <p:nvPr/>
                </p:nvPicPr>
                <p:blipFill>
                  <a:blip r:embed="rId26"/>
                  <a:stretch>
                    <a:fillRect/>
                  </a:stretch>
                </p:blipFill>
                <p:spPr>
                  <a:xfrm>
                    <a:off x="1835073" y="4684889"/>
                    <a:ext cx="324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EE440203-7A95-04E5-9037-53EECE652ED3}"/>
                      </a:ext>
                    </a:extLst>
                  </p14:cNvPr>
                  <p14:cNvContentPartPr/>
                  <p14:nvPr/>
                </p14:nvContentPartPr>
                <p14:xfrm>
                  <a:off x="1880073" y="4594529"/>
                  <a:ext cx="11880" cy="51480"/>
                </p14:xfrm>
              </p:contentPart>
            </mc:Choice>
            <mc:Fallback xmlns="">
              <p:pic>
                <p:nvPicPr>
                  <p:cNvPr id="29" name="Ink 28">
                    <a:extLst>
                      <a:ext uri="{FF2B5EF4-FFF2-40B4-BE49-F238E27FC236}">
                        <a16:creationId xmlns:a16="http://schemas.microsoft.com/office/drawing/2014/main" id="{EE440203-7A95-04E5-9037-53EECE652ED3}"/>
                      </a:ext>
                    </a:extLst>
                  </p:cNvPr>
                  <p:cNvPicPr/>
                  <p:nvPr/>
                </p:nvPicPr>
                <p:blipFill>
                  <a:blip r:embed="rId28"/>
                  <a:stretch>
                    <a:fillRect/>
                  </a:stretch>
                </p:blipFill>
                <p:spPr>
                  <a:xfrm>
                    <a:off x="1871073" y="4585889"/>
                    <a:ext cx="29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DC19D193-31F1-6C31-2D38-F0F5588175CA}"/>
                      </a:ext>
                    </a:extLst>
                  </p14:cNvPr>
                  <p14:cNvContentPartPr/>
                  <p14:nvPr/>
                </p14:nvContentPartPr>
                <p14:xfrm>
                  <a:off x="1902033" y="4499489"/>
                  <a:ext cx="5760" cy="54360"/>
                </p14:xfrm>
              </p:contentPart>
            </mc:Choice>
            <mc:Fallback xmlns="">
              <p:pic>
                <p:nvPicPr>
                  <p:cNvPr id="30" name="Ink 29">
                    <a:extLst>
                      <a:ext uri="{FF2B5EF4-FFF2-40B4-BE49-F238E27FC236}">
                        <a16:creationId xmlns:a16="http://schemas.microsoft.com/office/drawing/2014/main" id="{DC19D193-31F1-6C31-2D38-F0F5588175CA}"/>
                      </a:ext>
                    </a:extLst>
                  </p:cNvPr>
                  <p:cNvPicPr/>
                  <p:nvPr/>
                </p:nvPicPr>
                <p:blipFill>
                  <a:blip r:embed="rId30"/>
                  <a:stretch>
                    <a:fillRect/>
                  </a:stretch>
                </p:blipFill>
                <p:spPr>
                  <a:xfrm>
                    <a:off x="1893393" y="4490489"/>
                    <a:ext cx="234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8C85F6F2-023B-CBD5-1D7F-EA7803D7597E}"/>
                      </a:ext>
                    </a:extLst>
                  </p14:cNvPr>
                  <p14:cNvContentPartPr/>
                  <p14:nvPr/>
                </p14:nvContentPartPr>
                <p14:xfrm>
                  <a:off x="1937313" y="4407689"/>
                  <a:ext cx="360" cy="360"/>
                </p14:xfrm>
              </p:contentPart>
            </mc:Choice>
            <mc:Fallback xmlns="">
              <p:pic>
                <p:nvPicPr>
                  <p:cNvPr id="32" name="Ink 31">
                    <a:extLst>
                      <a:ext uri="{FF2B5EF4-FFF2-40B4-BE49-F238E27FC236}">
                        <a16:creationId xmlns:a16="http://schemas.microsoft.com/office/drawing/2014/main" id="{8C85F6F2-023B-CBD5-1D7F-EA7803D7597E}"/>
                      </a:ext>
                    </a:extLst>
                  </p:cNvPr>
                  <p:cNvPicPr/>
                  <p:nvPr/>
                </p:nvPicPr>
                <p:blipFill>
                  <a:blip r:embed="rId32"/>
                  <a:stretch>
                    <a:fillRect/>
                  </a:stretch>
                </p:blipFill>
                <p:spPr>
                  <a:xfrm>
                    <a:off x="1928673" y="43990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EE14A206-4EFF-FFEA-81E9-4D2D902518B5}"/>
                      </a:ext>
                    </a:extLst>
                  </p14:cNvPr>
                  <p14:cNvContentPartPr/>
                  <p14:nvPr/>
                </p14:nvContentPartPr>
                <p14:xfrm>
                  <a:off x="1926873" y="4397609"/>
                  <a:ext cx="11520" cy="54000"/>
                </p14:xfrm>
              </p:contentPart>
            </mc:Choice>
            <mc:Fallback xmlns="">
              <p:pic>
                <p:nvPicPr>
                  <p:cNvPr id="33" name="Ink 32">
                    <a:extLst>
                      <a:ext uri="{FF2B5EF4-FFF2-40B4-BE49-F238E27FC236}">
                        <a16:creationId xmlns:a16="http://schemas.microsoft.com/office/drawing/2014/main" id="{EE14A206-4EFF-FFEA-81E9-4D2D902518B5}"/>
                      </a:ext>
                    </a:extLst>
                  </p:cNvPr>
                  <p:cNvPicPr/>
                  <p:nvPr/>
                </p:nvPicPr>
                <p:blipFill>
                  <a:blip r:embed="rId34"/>
                  <a:stretch>
                    <a:fillRect/>
                  </a:stretch>
                </p:blipFill>
                <p:spPr>
                  <a:xfrm>
                    <a:off x="1918233" y="4388609"/>
                    <a:ext cx="29160" cy="71640"/>
                  </a:xfrm>
                  <a:prstGeom prst="rect">
                    <a:avLst/>
                  </a:prstGeom>
                </p:spPr>
              </p:pic>
            </mc:Fallback>
          </mc:AlternateContent>
        </p:grpSp>
        <p:grpSp>
          <p:nvGrpSpPr>
            <p:cNvPr id="53" name="Group 52">
              <a:extLst>
                <a:ext uri="{FF2B5EF4-FFF2-40B4-BE49-F238E27FC236}">
                  <a16:creationId xmlns:a16="http://schemas.microsoft.com/office/drawing/2014/main" id="{619160C0-3CB8-A87F-3F57-4CD01D829B01}"/>
                </a:ext>
              </a:extLst>
            </p:cNvPr>
            <p:cNvGrpSpPr/>
            <p:nvPr/>
          </p:nvGrpSpPr>
          <p:grpSpPr>
            <a:xfrm>
              <a:off x="1949913" y="3512369"/>
              <a:ext cx="443160" cy="830880"/>
              <a:chOff x="1949913" y="3512369"/>
              <a:chExt cx="443160" cy="830880"/>
            </a:xfrm>
          </p:grpSpPr>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FB41CC55-8D91-1840-B124-7C9793737413}"/>
                      </a:ext>
                    </a:extLst>
                  </p14:cNvPr>
                  <p14:cNvContentPartPr/>
                  <p14:nvPr/>
                </p14:nvContentPartPr>
                <p14:xfrm>
                  <a:off x="1949913" y="4306169"/>
                  <a:ext cx="16560" cy="37080"/>
                </p14:xfrm>
              </p:contentPart>
            </mc:Choice>
            <mc:Fallback xmlns="">
              <p:pic>
                <p:nvPicPr>
                  <p:cNvPr id="35" name="Ink 34">
                    <a:extLst>
                      <a:ext uri="{FF2B5EF4-FFF2-40B4-BE49-F238E27FC236}">
                        <a16:creationId xmlns:a16="http://schemas.microsoft.com/office/drawing/2014/main" id="{FB41CC55-8D91-1840-B124-7C9793737413}"/>
                      </a:ext>
                    </a:extLst>
                  </p:cNvPr>
                  <p:cNvPicPr/>
                  <p:nvPr/>
                </p:nvPicPr>
                <p:blipFill>
                  <a:blip r:embed="rId36"/>
                  <a:stretch>
                    <a:fillRect/>
                  </a:stretch>
                </p:blipFill>
                <p:spPr>
                  <a:xfrm>
                    <a:off x="1941273" y="4297529"/>
                    <a:ext cx="342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71E8ACCA-DF98-5610-D8BA-4C2C2E81217D}"/>
                      </a:ext>
                    </a:extLst>
                  </p14:cNvPr>
                  <p14:cNvContentPartPr/>
                  <p14:nvPr/>
                </p14:nvContentPartPr>
                <p14:xfrm>
                  <a:off x="1981953" y="4212929"/>
                  <a:ext cx="26280" cy="44640"/>
                </p14:xfrm>
              </p:contentPart>
            </mc:Choice>
            <mc:Fallback xmlns="">
              <p:pic>
                <p:nvPicPr>
                  <p:cNvPr id="36" name="Ink 35">
                    <a:extLst>
                      <a:ext uri="{FF2B5EF4-FFF2-40B4-BE49-F238E27FC236}">
                        <a16:creationId xmlns:a16="http://schemas.microsoft.com/office/drawing/2014/main" id="{71E8ACCA-DF98-5610-D8BA-4C2C2E81217D}"/>
                      </a:ext>
                    </a:extLst>
                  </p:cNvPr>
                  <p:cNvPicPr/>
                  <p:nvPr/>
                </p:nvPicPr>
                <p:blipFill>
                  <a:blip r:embed="rId38"/>
                  <a:stretch>
                    <a:fillRect/>
                  </a:stretch>
                </p:blipFill>
                <p:spPr>
                  <a:xfrm>
                    <a:off x="1973313" y="4203929"/>
                    <a:ext cx="439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C782D041-751E-69FC-2D56-7372F9A0049F}"/>
                      </a:ext>
                    </a:extLst>
                  </p14:cNvPr>
                  <p14:cNvContentPartPr/>
                  <p14:nvPr/>
                </p14:nvContentPartPr>
                <p14:xfrm>
                  <a:off x="2019033" y="4118609"/>
                  <a:ext cx="12240" cy="54360"/>
                </p14:xfrm>
              </p:contentPart>
            </mc:Choice>
            <mc:Fallback xmlns="">
              <p:pic>
                <p:nvPicPr>
                  <p:cNvPr id="37" name="Ink 36">
                    <a:extLst>
                      <a:ext uri="{FF2B5EF4-FFF2-40B4-BE49-F238E27FC236}">
                        <a16:creationId xmlns:a16="http://schemas.microsoft.com/office/drawing/2014/main" id="{C782D041-751E-69FC-2D56-7372F9A0049F}"/>
                      </a:ext>
                    </a:extLst>
                  </p:cNvPr>
                  <p:cNvPicPr/>
                  <p:nvPr/>
                </p:nvPicPr>
                <p:blipFill>
                  <a:blip r:embed="rId40"/>
                  <a:stretch>
                    <a:fillRect/>
                  </a:stretch>
                </p:blipFill>
                <p:spPr>
                  <a:xfrm>
                    <a:off x="2010033" y="4109969"/>
                    <a:ext cx="29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055BB47F-260F-8665-B125-C8A47F0D0470}"/>
                      </a:ext>
                    </a:extLst>
                  </p14:cNvPr>
                  <p14:cNvContentPartPr/>
                  <p14:nvPr/>
                </p14:nvContentPartPr>
                <p14:xfrm>
                  <a:off x="2047833" y="4026449"/>
                  <a:ext cx="10080" cy="50400"/>
                </p14:xfrm>
              </p:contentPart>
            </mc:Choice>
            <mc:Fallback xmlns="">
              <p:pic>
                <p:nvPicPr>
                  <p:cNvPr id="39" name="Ink 38">
                    <a:extLst>
                      <a:ext uri="{FF2B5EF4-FFF2-40B4-BE49-F238E27FC236}">
                        <a16:creationId xmlns:a16="http://schemas.microsoft.com/office/drawing/2014/main" id="{055BB47F-260F-8665-B125-C8A47F0D0470}"/>
                      </a:ext>
                    </a:extLst>
                  </p:cNvPr>
                  <p:cNvPicPr/>
                  <p:nvPr/>
                </p:nvPicPr>
                <p:blipFill>
                  <a:blip r:embed="rId42"/>
                  <a:stretch>
                    <a:fillRect/>
                  </a:stretch>
                </p:blipFill>
                <p:spPr>
                  <a:xfrm>
                    <a:off x="2038833" y="4017449"/>
                    <a:ext cx="277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CC9BE0EA-BEFC-D5BF-004A-63BC14BD3245}"/>
                      </a:ext>
                    </a:extLst>
                  </p14:cNvPr>
                  <p14:cNvContentPartPr/>
                  <p14:nvPr/>
                </p14:nvContentPartPr>
                <p14:xfrm>
                  <a:off x="2073033" y="3976409"/>
                  <a:ext cx="15480" cy="17280"/>
                </p14:xfrm>
              </p:contentPart>
            </mc:Choice>
            <mc:Fallback xmlns="">
              <p:pic>
                <p:nvPicPr>
                  <p:cNvPr id="40" name="Ink 39">
                    <a:extLst>
                      <a:ext uri="{FF2B5EF4-FFF2-40B4-BE49-F238E27FC236}">
                        <a16:creationId xmlns:a16="http://schemas.microsoft.com/office/drawing/2014/main" id="{CC9BE0EA-BEFC-D5BF-004A-63BC14BD3245}"/>
                      </a:ext>
                    </a:extLst>
                  </p:cNvPr>
                  <p:cNvPicPr/>
                  <p:nvPr/>
                </p:nvPicPr>
                <p:blipFill>
                  <a:blip r:embed="rId44"/>
                  <a:stretch>
                    <a:fillRect/>
                  </a:stretch>
                </p:blipFill>
                <p:spPr>
                  <a:xfrm>
                    <a:off x="2064393" y="3967769"/>
                    <a:ext cx="33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174E8ACA-4C59-046C-B513-96456769617E}"/>
                      </a:ext>
                    </a:extLst>
                  </p14:cNvPr>
                  <p14:cNvContentPartPr/>
                  <p14:nvPr/>
                </p14:nvContentPartPr>
                <p14:xfrm>
                  <a:off x="2077713" y="3954089"/>
                  <a:ext cx="24120" cy="28800"/>
                </p14:xfrm>
              </p:contentPart>
            </mc:Choice>
            <mc:Fallback xmlns="">
              <p:pic>
                <p:nvPicPr>
                  <p:cNvPr id="42" name="Ink 41">
                    <a:extLst>
                      <a:ext uri="{FF2B5EF4-FFF2-40B4-BE49-F238E27FC236}">
                        <a16:creationId xmlns:a16="http://schemas.microsoft.com/office/drawing/2014/main" id="{174E8ACA-4C59-046C-B513-96456769617E}"/>
                      </a:ext>
                    </a:extLst>
                  </p:cNvPr>
                  <p:cNvPicPr/>
                  <p:nvPr/>
                </p:nvPicPr>
                <p:blipFill>
                  <a:blip r:embed="rId46"/>
                  <a:stretch>
                    <a:fillRect/>
                  </a:stretch>
                </p:blipFill>
                <p:spPr>
                  <a:xfrm>
                    <a:off x="2068713" y="3945089"/>
                    <a:ext cx="417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915EE667-10EA-7D9D-0E74-8F90B779EF92}"/>
                      </a:ext>
                    </a:extLst>
                  </p14:cNvPr>
                  <p14:cNvContentPartPr/>
                  <p14:nvPr/>
                </p14:nvContentPartPr>
                <p14:xfrm>
                  <a:off x="2124873" y="3874169"/>
                  <a:ext cx="17640" cy="33480"/>
                </p14:xfrm>
              </p:contentPart>
            </mc:Choice>
            <mc:Fallback xmlns="">
              <p:pic>
                <p:nvPicPr>
                  <p:cNvPr id="43" name="Ink 42">
                    <a:extLst>
                      <a:ext uri="{FF2B5EF4-FFF2-40B4-BE49-F238E27FC236}">
                        <a16:creationId xmlns:a16="http://schemas.microsoft.com/office/drawing/2014/main" id="{915EE667-10EA-7D9D-0E74-8F90B779EF92}"/>
                      </a:ext>
                    </a:extLst>
                  </p:cNvPr>
                  <p:cNvPicPr/>
                  <p:nvPr/>
                </p:nvPicPr>
                <p:blipFill>
                  <a:blip r:embed="rId48"/>
                  <a:stretch>
                    <a:fillRect/>
                  </a:stretch>
                </p:blipFill>
                <p:spPr>
                  <a:xfrm>
                    <a:off x="2116233" y="3865529"/>
                    <a:ext cx="352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 name="Ink 44">
                    <a:extLst>
                      <a:ext uri="{FF2B5EF4-FFF2-40B4-BE49-F238E27FC236}">
                        <a16:creationId xmlns:a16="http://schemas.microsoft.com/office/drawing/2014/main" id="{E11D4506-8615-C795-334F-A21EDC0224AE}"/>
                      </a:ext>
                    </a:extLst>
                  </p14:cNvPr>
                  <p14:cNvContentPartPr/>
                  <p14:nvPr/>
                </p14:nvContentPartPr>
                <p14:xfrm>
                  <a:off x="2169873" y="3801449"/>
                  <a:ext cx="27360" cy="41400"/>
                </p14:xfrm>
              </p:contentPart>
            </mc:Choice>
            <mc:Fallback xmlns="">
              <p:pic>
                <p:nvPicPr>
                  <p:cNvPr id="45" name="Ink 44">
                    <a:extLst>
                      <a:ext uri="{FF2B5EF4-FFF2-40B4-BE49-F238E27FC236}">
                        <a16:creationId xmlns:a16="http://schemas.microsoft.com/office/drawing/2014/main" id="{E11D4506-8615-C795-334F-A21EDC0224AE}"/>
                      </a:ext>
                    </a:extLst>
                  </p:cNvPr>
                  <p:cNvPicPr/>
                  <p:nvPr/>
                </p:nvPicPr>
                <p:blipFill>
                  <a:blip r:embed="rId50"/>
                  <a:stretch>
                    <a:fillRect/>
                  </a:stretch>
                </p:blipFill>
                <p:spPr>
                  <a:xfrm>
                    <a:off x="2161233" y="3792449"/>
                    <a:ext cx="45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7" name="Ink 46">
                    <a:extLst>
                      <a:ext uri="{FF2B5EF4-FFF2-40B4-BE49-F238E27FC236}">
                        <a16:creationId xmlns:a16="http://schemas.microsoft.com/office/drawing/2014/main" id="{2B07164F-F753-FE28-32B0-4111F1A2DF8D}"/>
                      </a:ext>
                    </a:extLst>
                  </p14:cNvPr>
                  <p14:cNvContentPartPr/>
                  <p14:nvPr/>
                </p14:nvContentPartPr>
                <p14:xfrm>
                  <a:off x="2221713" y="3730169"/>
                  <a:ext cx="46080" cy="25920"/>
                </p14:xfrm>
              </p:contentPart>
            </mc:Choice>
            <mc:Fallback xmlns="">
              <p:pic>
                <p:nvPicPr>
                  <p:cNvPr id="47" name="Ink 46">
                    <a:extLst>
                      <a:ext uri="{FF2B5EF4-FFF2-40B4-BE49-F238E27FC236}">
                        <a16:creationId xmlns:a16="http://schemas.microsoft.com/office/drawing/2014/main" id="{2B07164F-F753-FE28-32B0-4111F1A2DF8D}"/>
                      </a:ext>
                    </a:extLst>
                  </p:cNvPr>
                  <p:cNvPicPr/>
                  <p:nvPr/>
                </p:nvPicPr>
                <p:blipFill>
                  <a:blip r:embed="rId52"/>
                  <a:stretch>
                    <a:fillRect/>
                  </a:stretch>
                </p:blipFill>
                <p:spPr>
                  <a:xfrm>
                    <a:off x="2213073" y="3721529"/>
                    <a:ext cx="637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9" name="Ink 48">
                    <a:extLst>
                      <a:ext uri="{FF2B5EF4-FFF2-40B4-BE49-F238E27FC236}">
                        <a16:creationId xmlns:a16="http://schemas.microsoft.com/office/drawing/2014/main" id="{18B0AEC0-BD43-6081-95D2-F850A3CDCF4B}"/>
                      </a:ext>
                    </a:extLst>
                  </p14:cNvPr>
                  <p14:cNvContentPartPr/>
                  <p14:nvPr/>
                </p14:nvContentPartPr>
                <p14:xfrm>
                  <a:off x="2292633" y="3659969"/>
                  <a:ext cx="15480" cy="37440"/>
                </p14:xfrm>
              </p:contentPart>
            </mc:Choice>
            <mc:Fallback xmlns="">
              <p:pic>
                <p:nvPicPr>
                  <p:cNvPr id="49" name="Ink 48">
                    <a:extLst>
                      <a:ext uri="{FF2B5EF4-FFF2-40B4-BE49-F238E27FC236}">
                        <a16:creationId xmlns:a16="http://schemas.microsoft.com/office/drawing/2014/main" id="{18B0AEC0-BD43-6081-95D2-F850A3CDCF4B}"/>
                      </a:ext>
                    </a:extLst>
                  </p:cNvPr>
                  <p:cNvPicPr/>
                  <p:nvPr/>
                </p:nvPicPr>
                <p:blipFill>
                  <a:blip r:embed="rId54"/>
                  <a:stretch>
                    <a:fillRect/>
                  </a:stretch>
                </p:blipFill>
                <p:spPr>
                  <a:xfrm>
                    <a:off x="2283993" y="3651329"/>
                    <a:ext cx="331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C2680ABB-ACC1-FF2A-4D83-919508BE3250}"/>
                      </a:ext>
                    </a:extLst>
                  </p14:cNvPr>
                  <p14:cNvContentPartPr/>
                  <p14:nvPr/>
                </p14:nvContentPartPr>
                <p14:xfrm>
                  <a:off x="2330793" y="3595529"/>
                  <a:ext cx="29880" cy="30600"/>
                </p14:xfrm>
              </p:contentPart>
            </mc:Choice>
            <mc:Fallback xmlns="">
              <p:pic>
                <p:nvPicPr>
                  <p:cNvPr id="51" name="Ink 50">
                    <a:extLst>
                      <a:ext uri="{FF2B5EF4-FFF2-40B4-BE49-F238E27FC236}">
                        <a16:creationId xmlns:a16="http://schemas.microsoft.com/office/drawing/2014/main" id="{C2680ABB-ACC1-FF2A-4D83-919508BE3250}"/>
                      </a:ext>
                    </a:extLst>
                  </p:cNvPr>
                  <p:cNvPicPr/>
                  <p:nvPr/>
                </p:nvPicPr>
                <p:blipFill>
                  <a:blip r:embed="rId56"/>
                  <a:stretch>
                    <a:fillRect/>
                  </a:stretch>
                </p:blipFill>
                <p:spPr>
                  <a:xfrm>
                    <a:off x="2321793" y="3586529"/>
                    <a:ext cx="47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2" name="Ink 51">
                    <a:extLst>
                      <a:ext uri="{FF2B5EF4-FFF2-40B4-BE49-F238E27FC236}">
                        <a16:creationId xmlns:a16="http://schemas.microsoft.com/office/drawing/2014/main" id="{9DDDC83F-EBF1-24FD-DE77-99C647BED50B}"/>
                      </a:ext>
                    </a:extLst>
                  </p14:cNvPr>
                  <p14:cNvContentPartPr/>
                  <p14:nvPr/>
                </p14:nvContentPartPr>
                <p14:xfrm>
                  <a:off x="2381913" y="3512369"/>
                  <a:ext cx="11160" cy="36360"/>
                </p14:xfrm>
              </p:contentPart>
            </mc:Choice>
            <mc:Fallback xmlns="">
              <p:pic>
                <p:nvPicPr>
                  <p:cNvPr id="52" name="Ink 51">
                    <a:extLst>
                      <a:ext uri="{FF2B5EF4-FFF2-40B4-BE49-F238E27FC236}">
                        <a16:creationId xmlns:a16="http://schemas.microsoft.com/office/drawing/2014/main" id="{9DDDC83F-EBF1-24FD-DE77-99C647BED50B}"/>
                      </a:ext>
                    </a:extLst>
                  </p:cNvPr>
                  <p:cNvPicPr/>
                  <p:nvPr/>
                </p:nvPicPr>
                <p:blipFill>
                  <a:blip r:embed="rId58"/>
                  <a:stretch>
                    <a:fillRect/>
                  </a:stretch>
                </p:blipFill>
                <p:spPr>
                  <a:xfrm>
                    <a:off x="2373273" y="3503369"/>
                    <a:ext cx="28800" cy="54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EB6451AB-1BEE-6545-3997-07F56F0C9240}"/>
                    </a:ext>
                  </a:extLst>
                </p14:cNvPr>
                <p14:cNvContentPartPr/>
                <p14:nvPr/>
              </p14:nvContentPartPr>
              <p14:xfrm>
                <a:off x="2410353" y="3428129"/>
                <a:ext cx="22320" cy="47520"/>
              </p14:xfrm>
            </p:contentPart>
          </mc:Choice>
          <mc:Fallback xmlns="">
            <p:pic>
              <p:nvPicPr>
                <p:cNvPr id="54" name="Ink 53">
                  <a:extLst>
                    <a:ext uri="{FF2B5EF4-FFF2-40B4-BE49-F238E27FC236}">
                      <a16:creationId xmlns:a16="http://schemas.microsoft.com/office/drawing/2014/main" id="{EB6451AB-1BEE-6545-3997-07F56F0C9240}"/>
                    </a:ext>
                  </a:extLst>
                </p:cNvPr>
                <p:cNvPicPr/>
                <p:nvPr/>
              </p:nvPicPr>
              <p:blipFill>
                <a:blip r:embed="rId60"/>
                <a:stretch>
                  <a:fillRect/>
                </a:stretch>
              </p:blipFill>
              <p:spPr>
                <a:xfrm>
                  <a:off x="2401713" y="3419129"/>
                  <a:ext cx="399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 name="Ink 66">
                  <a:extLst>
                    <a:ext uri="{FF2B5EF4-FFF2-40B4-BE49-F238E27FC236}">
                      <a16:creationId xmlns:a16="http://schemas.microsoft.com/office/drawing/2014/main" id="{E5A2C2E1-5F10-335C-3C6E-E8E311156BD1}"/>
                    </a:ext>
                  </a:extLst>
                </p14:cNvPr>
                <p14:cNvContentPartPr/>
                <p14:nvPr/>
              </p14:nvContentPartPr>
              <p14:xfrm>
                <a:off x="2447433" y="3355769"/>
                <a:ext cx="19440" cy="33480"/>
              </p14:xfrm>
            </p:contentPart>
          </mc:Choice>
          <mc:Fallback xmlns="">
            <p:pic>
              <p:nvPicPr>
                <p:cNvPr id="67" name="Ink 66">
                  <a:extLst>
                    <a:ext uri="{FF2B5EF4-FFF2-40B4-BE49-F238E27FC236}">
                      <a16:creationId xmlns:a16="http://schemas.microsoft.com/office/drawing/2014/main" id="{E5A2C2E1-5F10-335C-3C6E-E8E311156BD1}"/>
                    </a:ext>
                  </a:extLst>
                </p:cNvPr>
                <p:cNvPicPr/>
                <p:nvPr/>
              </p:nvPicPr>
              <p:blipFill>
                <a:blip r:embed="rId62"/>
                <a:stretch>
                  <a:fillRect/>
                </a:stretch>
              </p:blipFill>
              <p:spPr>
                <a:xfrm>
                  <a:off x="2438433" y="3347129"/>
                  <a:ext cx="37080" cy="51120"/>
                </a:xfrm>
                <a:prstGeom prst="rect">
                  <a:avLst/>
                </a:prstGeom>
              </p:spPr>
            </p:pic>
          </mc:Fallback>
        </mc:AlternateContent>
        <p:grpSp>
          <p:nvGrpSpPr>
            <p:cNvPr id="86" name="Group 85">
              <a:extLst>
                <a:ext uri="{FF2B5EF4-FFF2-40B4-BE49-F238E27FC236}">
                  <a16:creationId xmlns:a16="http://schemas.microsoft.com/office/drawing/2014/main" id="{B97F2446-581A-0073-32C0-51562102FAB4}"/>
                </a:ext>
              </a:extLst>
            </p:cNvPr>
            <p:cNvGrpSpPr/>
            <p:nvPr/>
          </p:nvGrpSpPr>
          <p:grpSpPr>
            <a:xfrm>
              <a:off x="2486673" y="2865449"/>
              <a:ext cx="518760" cy="525960"/>
              <a:chOff x="2486673" y="2865449"/>
              <a:chExt cx="518760" cy="525960"/>
            </a:xfrm>
          </p:grpSpPr>
          <mc:AlternateContent xmlns:mc="http://schemas.openxmlformats.org/markup-compatibility/2006" xmlns:p14="http://schemas.microsoft.com/office/powerpoint/2010/main">
            <mc:Choice Requires="p14">
              <p:contentPart p14:bwMode="auto" r:id="rId63">
                <p14:nvContentPartPr>
                  <p14:cNvPr id="70" name="Ink 69">
                    <a:extLst>
                      <a:ext uri="{FF2B5EF4-FFF2-40B4-BE49-F238E27FC236}">
                        <a16:creationId xmlns:a16="http://schemas.microsoft.com/office/drawing/2014/main" id="{9F9019C3-1E04-62ED-9212-4514D63BD657}"/>
                      </a:ext>
                    </a:extLst>
                  </p14:cNvPr>
                  <p14:cNvContentPartPr/>
                  <p14:nvPr/>
                </p14:nvContentPartPr>
                <p14:xfrm>
                  <a:off x="2493513" y="3315449"/>
                  <a:ext cx="360" cy="360"/>
                </p14:xfrm>
              </p:contentPart>
            </mc:Choice>
            <mc:Fallback xmlns="">
              <p:pic>
                <p:nvPicPr>
                  <p:cNvPr id="70" name="Ink 69">
                    <a:extLst>
                      <a:ext uri="{FF2B5EF4-FFF2-40B4-BE49-F238E27FC236}">
                        <a16:creationId xmlns:a16="http://schemas.microsoft.com/office/drawing/2014/main" id="{9F9019C3-1E04-62ED-9212-4514D63BD657}"/>
                      </a:ext>
                    </a:extLst>
                  </p:cNvPr>
                  <p:cNvPicPr/>
                  <p:nvPr/>
                </p:nvPicPr>
                <p:blipFill>
                  <a:blip r:embed="rId32"/>
                  <a:stretch>
                    <a:fillRect/>
                  </a:stretch>
                </p:blipFill>
                <p:spPr>
                  <a:xfrm>
                    <a:off x="2484513" y="330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1" name="Ink 70">
                    <a:extLst>
                      <a:ext uri="{FF2B5EF4-FFF2-40B4-BE49-F238E27FC236}">
                        <a16:creationId xmlns:a16="http://schemas.microsoft.com/office/drawing/2014/main" id="{F5FD71A4-A211-37B1-3400-5CC568D4D547}"/>
                      </a:ext>
                    </a:extLst>
                  </p14:cNvPr>
                  <p14:cNvContentPartPr/>
                  <p14:nvPr/>
                </p14:nvContentPartPr>
                <p14:xfrm>
                  <a:off x="2486673" y="3258209"/>
                  <a:ext cx="20880" cy="61200"/>
                </p14:xfrm>
              </p:contentPart>
            </mc:Choice>
            <mc:Fallback xmlns="">
              <p:pic>
                <p:nvPicPr>
                  <p:cNvPr id="71" name="Ink 70">
                    <a:extLst>
                      <a:ext uri="{FF2B5EF4-FFF2-40B4-BE49-F238E27FC236}">
                        <a16:creationId xmlns:a16="http://schemas.microsoft.com/office/drawing/2014/main" id="{F5FD71A4-A211-37B1-3400-5CC568D4D547}"/>
                      </a:ext>
                    </a:extLst>
                  </p:cNvPr>
                  <p:cNvPicPr/>
                  <p:nvPr/>
                </p:nvPicPr>
                <p:blipFill>
                  <a:blip r:embed="rId65"/>
                  <a:stretch>
                    <a:fillRect/>
                  </a:stretch>
                </p:blipFill>
                <p:spPr>
                  <a:xfrm>
                    <a:off x="2477673" y="3249209"/>
                    <a:ext cx="385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2" name="Ink 71">
                    <a:extLst>
                      <a:ext uri="{FF2B5EF4-FFF2-40B4-BE49-F238E27FC236}">
                        <a16:creationId xmlns:a16="http://schemas.microsoft.com/office/drawing/2014/main" id="{DB9775CE-EA4D-EF8E-5D7D-786177ABF108}"/>
                      </a:ext>
                    </a:extLst>
                  </p14:cNvPr>
                  <p14:cNvContentPartPr/>
                  <p14:nvPr/>
                </p14:nvContentPartPr>
                <p14:xfrm>
                  <a:off x="2525553" y="3169649"/>
                  <a:ext cx="10800" cy="52560"/>
                </p14:xfrm>
              </p:contentPart>
            </mc:Choice>
            <mc:Fallback xmlns="">
              <p:pic>
                <p:nvPicPr>
                  <p:cNvPr id="72" name="Ink 71">
                    <a:extLst>
                      <a:ext uri="{FF2B5EF4-FFF2-40B4-BE49-F238E27FC236}">
                        <a16:creationId xmlns:a16="http://schemas.microsoft.com/office/drawing/2014/main" id="{DB9775CE-EA4D-EF8E-5D7D-786177ABF108}"/>
                      </a:ext>
                    </a:extLst>
                  </p:cNvPr>
                  <p:cNvPicPr/>
                  <p:nvPr/>
                </p:nvPicPr>
                <p:blipFill>
                  <a:blip r:embed="rId67"/>
                  <a:stretch>
                    <a:fillRect/>
                  </a:stretch>
                </p:blipFill>
                <p:spPr>
                  <a:xfrm>
                    <a:off x="2516553" y="3161009"/>
                    <a:ext cx="28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4" name="Ink 73">
                    <a:extLst>
                      <a:ext uri="{FF2B5EF4-FFF2-40B4-BE49-F238E27FC236}">
                        <a16:creationId xmlns:a16="http://schemas.microsoft.com/office/drawing/2014/main" id="{AA878769-946B-F222-1502-BB402B3C5ADB}"/>
                      </a:ext>
                    </a:extLst>
                  </p14:cNvPr>
                  <p14:cNvContentPartPr/>
                  <p14:nvPr/>
                </p14:nvContentPartPr>
                <p14:xfrm>
                  <a:off x="2552553" y="3094769"/>
                  <a:ext cx="17280" cy="38880"/>
                </p14:xfrm>
              </p:contentPart>
            </mc:Choice>
            <mc:Fallback xmlns="">
              <p:pic>
                <p:nvPicPr>
                  <p:cNvPr id="74" name="Ink 73">
                    <a:extLst>
                      <a:ext uri="{FF2B5EF4-FFF2-40B4-BE49-F238E27FC236}">
                        <a16:creationId xmlns:a16="http://schemas.microsoft.com/office/drawing/2014/main" id="{AA878769-946B-F222-1502-BB402B3C5ADB}"/>
                      </a:ext>
                    </a:extLst>
                  </p:cNvPr>
                  <p:cNvPicPr/>
                  <p:nvPr/>
                </p:nvPicPr>
                <p:blipFill>
                  <a:blip r:embed="rId69"/>
                  <a:stretch>
                    <a:fillRect/>
                  </a:stretch>
                </p:blipFill>
                <p:spPr>
                  <a:xfrm>
                    <a:off x="2543553" y="3086129"/>
                    <a:ext cx="349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5" name="Ink 74">
                    <a:extLst>
                      <a:ext uri="{FF2B5EF4-FFF2-40B4-BE49-F238E27FC236}">
                        <a16:creationId xmlns:a16="http://schemas.microsoft.com/office/drawing/2014/main" id="{065F1FF2-4BAC-4DA2-9885-828DD0DF1849}"/>
                      </a:ext>
                    </a:extLst>
                  </p14:cNvPr>
                  <p14:cNvContentPartPr/>
                  <p14:nvPr/>
                </p14:nvContentPartPr>
                <p14:xfrm>
                  <a:off x="2587473" y="3002969"/>
                  <a:ext cx="28080" cy="43920"/>
                </p14:xfrm>
              </p:contentPart>
            </mc:Choice>
            <mc:Fallback xmlns="">
              <p:pic>
                <p:nvPicPr>
                  <p:cNvPr id="75" name="Ink 74">
                    <a:extLst>
                      <a:ext uri="{FF2B5EF4-FFF2-40B4-BE49-F238E27FC236}">
                        <a16:creationId xmlns:a16="http://schemas.microsoft.com/office/drawing/2014/main" id="{065F1FF2-4BAC-4DA2-9885-828DD0DF1849}"/>
                      </a:ext>
                    </a:extLst>
                  </p:cNvPr>
                  <p:cNvPicPr/>
                  <p:nvPr/>
                </p:nvPicPr>
                <p:blipFill>
                  <a:blip r:embed="rId71"/>
                  <a:stretch>
                    <a:fillRect/>
                  </a:stretch>
                </p:blipFill>
                <p:spPr>
                  <a:xfrm>
                    <a:off x="2578833" y="2993969"/>
                    <a:ext cx="45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6" name="Ink 75">
                    <a:extLst>
                      <a:ext uri="{FF2B5EF4-FFF2-40B4-BE49-F238E27FC236}">
                        <a16:creationId xmlns:a16="http://schemas.microsoft.com/office/drawing/2014/main" id="{8163D996-4960-2CE2-C647-3CB1D50231B7}"/>
                      </a:ext>
                    </a:extLst>
                  </p14:cNvPr>
                  <p14:cNvContentPartPr/>
                  <p14:nvPr/>
                </p14:nvContentPartPr>
                <p14:xfrm>
                  <a:off x="2636073" y="2916929"/>
                  <a:ext cx="14400" cy="51840"/>
                </p14:xfrm>
              </p:contentPart>
            </mc:Choice>
            <mc:Fallback xmlns="">
              <p:pic>
                <p:nvPicPr>
                  <p:cNvPr id="76" name="Ink 75">
                    <a:extLst>
                      <a:ext uri="{FF2B5EF4-FFF2-40B4-BE49-F238E27FC236}">
                        <a16:creationId xmlns:a16="http://schemas.microsoft.com/office/drawing/2014/main" id="{8163D996-4960-2CE2-C647-3CB1D50231B7}"/>
                      </a:ext>
                    </a:extLst>
                  </p:cNvPr>
                  <p:cNvPicPr/>
                  <p:nvPr/>
                </p:nvPicPr>
                <p:blipFill>
                  <a:blip r:embed="rId73"/>
                  <a:stretch>
                    <a:fillRect/>
                  </a:stretch>
                </p:blipFill>
                <p:spPr>
                  <a:xfrm>
                    <a:off x="2627073" y="2908289"/>
                    <a:ext cx="3204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Ink 76">
                    <a:extLst>
                      <a:ext uri="{FF2B5EF4-FFF2-40B4-BE49-F238E27FC236}">
                        <a16:creationId xmlns:a16="http://schemas.microsoft.com/office/drawing/2014/main" id="{5E98179B-B721-A902-854B-BB16B4F4034C}"/>
                      </a:ext>
                    </a:extLst>
                  </p14:cNvPr>
                  <p14:cNvContentPartPr/>
                  <p14:nvPr/>
                </p14:nvContentPartPr>
                <p14:xfrm>
                  <a:off x="2665233" y="2884169"/>
                  <a:ext cx="24840" cy="21240"/>
                </p14:xfrm>
              </p:contentPart>
            </mc:Choice>
            <mc:Fallback xmlns="">
              <p:pic>
                <p:nvPicPr>
                  <p:cNvPr id="77" name="Ink 76">
                    <a:extLst>
                      <a:ext uri="{FF2B5EF4-FFF2-40B4-BE49-F238E27FC236}">
                        <a16:creationId xmlns:a16="http://schemas.microsoft.com/office/drawing/2014/main" id="{5E98179B-B721-A902-854B-BB16B4F4034C}"/>
                      </a:ext>
                    </a:extLst>
                  </p:cNvPr>
                  <p:cNvPicPr/>
                  <p:nvPr/>
                </p:nvPicPr>
                <p:blipFill>
                  <a:blip r:embed="rId75"/>
                  <a:stretch>
                    <a:fillRect/>
                  </a:stretch>
                </p:blipFill>
                <p:spPr>
                  <a:xfrm>
                    <a:off x="2656233" y="2875169"/>
                    <a:ext cx="42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8" name="Ink 77">
                    <a:extLst>
                      <a:ext uri="{FF2B5EF4-FFF2-40B4-BE49-F238E27FC236}">
                        <a16:creationId xmlns:a16="http://schemas.microsoft.com/office/drawing/2014/main" id="{87645FEA-8784-D832-FFD6-E65F16E216A8}"/>
                      </a:ext>
                    </a:extLst>
                  </p14:cNvPr>
                  <p14:cNvContentPartPr/>
                  <p14:nvPr/>
                </p14:nvContentPartPr>
                <p14:xfrm>
                  <a:off x="2736873" y="2865449"/>
                  <a:ext cx="31680" cy="10080"/>
                </p14:xfrm>
              </p:contentPart>
            </mc:Choice>
            <mc:Fallback xmlns="">
              <p:pic>
                <p:nvPicPr>
                  <p:cNvPr id="78" name="Ink 77">
                    <a:extLst>
                      <a:ext uri="{FF2B5EF4-FFF2-40B4-BE49-F238E27FC236}">
                        <a16:creationId xmlns:a16="http://schemas.microsoft.com/office/drawing/2014/main" id="{87645FEA-8784-D832-FFD6-E65F16E216A8}"/>
                      </a:ext>
                    </a:extLst>
                  </p:cNvPr>
                  <p:cNvPicPr/>
                  <p:nvPr/>
                </p:nvPicPr>
                <p:blipFill>
                  <a:blip r:embed="rId77"/>
                  <a:stretch>
                    <a:fillRect/>
                  </a:stretch>
                </p:blipFill>
                <p:spPr>
                  <a:xfrm>
                    <a:off x="2728233" y="2856449"/>
                    <a:ext cx="493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0" name="Ink 79">
                    <a:extLst>
                      <a:ext uri="{FF2B5EF4-FFF2-40B4-BE49-F238E27FC236}">
                        <a16:creationId xmlns:a16="http://schemas.microsoft.com/office/drawing/2014/main" id="{E53AEDFD-8891-3263-C8F2-AE7516E2D42D}"/>
                      </a:ext>
                    </a:extLst>
                  </p14:cNvPr>
                  <p14:cNvContentPartPr/>
                  <p14:nvPr/>
                </p14:nvContentPartPr>
                <p14:xfrm>
                  <a:off x="2806353" y="2886689"/>
                  <a:ext cx="16560" cy="5760"/>
                </p14:xfrm>
              </p:contentPart>
            </mc:Choice>
            <mc:Fallback xmlns="">
              <p:pic>
                <p:nvPicPr>
                  <p:cNvPr id="80" name="Ink 79">
                    <a:extLst>
                      <a:ext uri="{FF2B5EF4-FFF2-40B4-BE49-F238E27FC236}">
                        <a16:creationId xmlns:a16="http://schemas.microsoft.com/office/drawing/2014/main" id="{E53AEDFD-8891-3263-C8F2-AE7516E2D42D}"/>
                      </a:ext>
                    </a:extLst>
                  </p:cNvPr>
                  <p:cNvPicPr/>
                  <p:nvPr/>
                </p:nvPicPr>
                <p:blipFill>
                  <a:blip r:embed="rId79"/>
                  <a:stretch>
                    <a:fillRect/>
                  </a:stretch>
                </p:blipFill>
                <p:spPr>
                  <a:xfrm>
                    <a:off x="2797713" y="2878049"/>
                    <a:ext cx="34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1" name="Ink 80">
                    <a:extLst>
                      <a:ext uri="{FF2B5EF4-FFF2-40B4-BE49-F238E27FC236}">
                        <a16:creationId xmlns:a16="http://schemas.microsoft.com/office/drawing/2014/main" id="{4709BB30-405F-7921-5A00-597A5EC2A7ED}"/>
                      </a:ext>
                    </a:extLst>
                  </p14:cNvPr>
                  <p14:cNvContentPartPr/>
                  <p14:nvPr/>
                </p14:nvContentPartPr>
                <p14:xfrm>
                  <a:off x="2857473" y="2916929"/>
                  <a:ext cx="11520" cy="27720"/>
                </p14:xfrm>
              </p:contentPart>
            </mc:Choice>
            <mc:Fallback xmlns="">
              <p:pic>
                <p:nvPicPr>
                  <p:cNvPr id="81" name="Ink 80">
                    <a:extLst>
                      <a:ext uri="{FF2B5EF4-FFF2-40B4-BE49-F238E27FC236}">
                        <a16:creationId xmlns:a16="http://schemas.microsoft.com/office/drawing/2014/main" id="{4709BB30-405F-7921-5A00-597A5EC2A7ED}"/>
                      </a:ext>
                    </a:extLst>
                  </p:cNvPr>
                  <p:cNvPicPr/>
                  <p:nvPr/>
                </p:nvPicPr>
                <p:blipFill>
                  <a:blip r:embed="rId81"/>
                  <a:stretch>
                    <a:fillRect/>
                  </a:stretch>
                </p:blipFill>
                <p:spPr>
                  <a:xfrm>
                    <a:off x="2848473" y="2908289"/>
                    <a:ext cx="291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2" name="Ink 81">
                    <a:extLst>
                      <a:ext uri="{FF2B5EF4-FFF2-40B4-BE49-F238E27FC236}">
                        <a16:creationId xmlns:a16="http://schemas.microsoft.com/office/drawing/2014/main" id="{28081C95-A58B-A756-9BE1-4B761E7DEC57}"/>
                      </a:ext>
                    </a:extLst>
                  </p14:cNvPr>
                  <p14:cNvContentPartPr/>
                  <p14:nvPr/>
                </p14:nvContentPartPr>
                <p14:xfrm>
                  <a:off x="2887713" y="2998289"/>
                  <a:ext cx="6120" cy="49320"/>
                </p14:xfrm>
              </p:contentPart>
            </mc:Choice>
            <mc:Fallback xmlns="">
              <p:pic>
                <p:nvPicPr>
                  <p:cNvPr id="82" name="Ink 81">
                    <a:extLst>
                      <a:ext uri="{FF2B5EF4-FFF2-40B4-BE49-F238E27FC236}">
                        <a16:creationId xmlns:a16="http://schemas.microsoft.com/office/drawing/2014/main" id="{28081C95-A58B-A756-9BE1-4B761E7DEC57}"/>
                      </a:ext>
                    </a:extLst>
                  </p:cNvPr>
                  <p:cNvPicPr/>
                  <p:nvPr/>
                </p:nvPicPr>
                <p:blipFill>
                  <a:blip r:embed="rId83"/>
                  <a:stretch>
                    <a:fillRect/>
                  </a:stretch>
                </p:blipFill>
                <p:spPr>
                  <a:xfrm>
                    <a:off x="2878713" y="2989649"/>
                    <a:ext cx="237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3" name="Ink 82">
                    <a:extLst>
                      <a:ext uri="{FF2B5EF4-FFF2-40B4-BE49-F238E27FC236}">
                        <a16:creationId xmlns:a16="http://schemas.microsoft.com/office/drawing/2014/main" id="{10F75E5C-A854-852C-7065-B9F823DBB31C}"/>
                      </a:ext>
                    </a:extLst>
                  </p14:cNvPr>
                  <p14:cNvContentPartPr/>
                  <p14:nvPr/>
                </p14:nvContentPartPr>
                <p14:xfrm>
                  <a:off x="2925153" y="3090089"/>
                  <a:ext cx="12600" cy="73440"/>
                </p14:xfrm>
              </p:contentPart>
            </mc:Choice>
            <mc:Fallback xmlns="">
              <p:pic>
                <p:nvPicPr>
                  <p:cNvPr id="83" name="Ink 82">
                    <a:extLst>
                      <a:ext uri="{FF2B5EF4-FFF2-40B4-BE49-F238E27FC236}">
                        <a16:creationId xmlns:a16="http://schemas.microsoft.com/office/drawing/2014/main" id="{10F75E5C-A854-852C-7065-B9F823DBB31C}"/>
                      </a:ext>
                    </a:extLst>
                  </p:cNvPr>
                  <p:cNvPicPr/>
                  <p:nvPr/>
                </p:nvPicPr>
                <p:blipFill>
                  <a:blip r:embed="rId85"/>
                  <a:stretch>
                    <a:fillRect/>
                  </a:stretch>
                </p:blipFill>
                <p:spPr>
                  <a:xfrm>
                    <a:off x="2916513" y="3081089"/>
                    <a:ext cx="30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4" name="Ink 83">
                    <a:extLst>
                      <a:ext uri="{FF2B5EF4-FFF2-40B4-BE49-F238E27FC236}">
                        <a16:creationId xmlns:a16="http://schemas.microsoft.com/office/drawing/2014/main" id="{64354917-D29C-BBC8-8236-719A0A773D71}"/>
                      </a:ext>
                    </a:extLst>
                  </p14:cNvPr>
                  <p14:cNvContentPartPr/>
                  <p14:nvPr/>
                </p14:nvContentPartPr>
                <p14:xfrm>
                  <a:off x="2961153" y="3202049"/>
                  <a:ext cx="15480" cy="66600"/>
                </p14:xfrm>
              </p:contentPart>
            </mc:Choice>
            <mc:Fallback xmlns="">
              <p:pic>
                <p:nvPicPr>
                  <p:cNvPr id="84" name="Ink 83">
                    <a:extLst>
                      <a:ext uri="{FF2B5EF4-FFF2-40B4-BE49-F238E27FC236}">
                        <a16:creationId xmlns:a16="http://schemas.microsoft.com/office/drawing/2014/main" id="{64354917-D29C-BBC8-8236-719A0A773D71}"/>
                      </a:ext>
                    </a:extLst>
                  </p:cNvPr>
                  <p:cNvPicPr/>
                  <p:nvPr/>
                </p:nvPicPr>
                <p:blipFill>
                  <a:blip r:embed="rId87"/>
                  <a:stretch>
                    <a:fillRect/>
                  </a:stretch>
                </p:blipFill>
                <p:spPr>
                  <a:xfrm>
                    <a:off x="2952153" y="3193409"/>
                    <a:ext cx="331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5" name="Ink 84">
                    <a:extLst>
                      <a:ext uri="{FF2B5EF4-FFF2-40B4-BE49-F238E27FC236}">
                        <a16:creationId xmlns:a16="http://schemas.microsoft.com/office/drawing/2014/main" id="{F771E9A6-A58A-ABCB-335F-DFEF34F8A422}"/>
                      </a:ext>
                    </a:extLst>
                  </p14:cNvPr>
                  <p14:cNvContentPartPr/>
                  <p14:nvPr/>
                </p14:nvContentPartPr>
                <p14:xfrm>
                  <a:off x="2990313" y="3326249"/>
                  <a:ext cx="15120" cy="65160"/>
                </p14:xfrm>
              </p:contentPart>
            </mc:Choice>
            <mc:Fallback xmlns="">
              <p:pic>
                <p:nvPicPr>
                  <p:cNvPr id="85" name="Ink 84">
                    <a:extLst>
                      <a:ext uri="{FF2B5EF4-FFF2-40B4-BE49-F238E27FC236}">
                        <a16:creationId xmlns:a16="http://schemas.microsoft.com/office/drawing/2014/main" id="{F771E9A6-A58A-ABCB-335F-DFEF34F8A422}"/>
                      </a:ext>
                    </a:extLst>
                  </p:cNvPr>
                  <p:cNvPicPr/>
                  <p:nvPr/>
                </p:nvPicPr>
                <p:blipFill>
                  <a:blip r:embed="rId89"/>
                  <a:stretch>
                    <a:fillRect/>
                  </a:stretch>
                </p:blipFill>
                <p:spPr>
                  <a:xfrm>
                    <a:off x="2981673" y="3317609"/>
                    <a:ext cx="32760" cy="8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87" name="Ink 86">
                  <a:extLst>
                    <a:ext uri="{FF2B5EF4-FFF2-40B4-BE49-F238E27FC236}">
                      <a16:creationId xmlns:a16="http://schemas.microsoft.com/office/drawing/2014/main" id="{84B69026-166D-D294-64BC-C6552B414E0D}"/>
                    </a:ext>
                  </a:extLst>
                </p14:cNvPr>
                <p14:cNvContentPartPr/>
                <p14:nvPr/>
              </p14:nvContentPartPr>
              <p14:xfrm>
                <a:off x="3021273" y="3465569"/>
                <a:ext cx="9360" cy="45000"/>
              </p14:xfrm>
            </p:contentPart>
          </mc:Choice>
          <mc:Fallback xmlns="">
            <p:pic>
              <p:nvPicPr>
                <p:cNvPr id="87" name="Ink 86">
                  <a:extLst>
                    <a:ext uri="{FF2B5EF4-FFF2-40B4-BE49-F238E27FC236}">
                      <a16:creationId xmlns:a16="http://schemas.microsoft.com/office/drawing/2014/main" id="{84B69026-166D-D294-64BC-C6552B414E0D}"/>
                    </a:ext>
                  </a:extLst>
                </p:cNvPr>
                <p:cNvPicPr/>
                <p:nvPr/>
              </p:nvPicPr>
              <p:blipFill>
                <a:blip r:embed="rId91"/>
                <a:stretch>
                  <a:fillRect/>
                </a:stretch>
              </p:blipFill>
              <p:spPr>
                <a:xfrm>
                  <a:off x="3012273" y="3456929"/>
                  <a:ext cx="27000" cy="62640"/>
                </a:xfrm>
                <a:prstGeom prst="rect">
                  <a:avLst/>
                </a:prstGeom>
              </p:spPr>
            </p:pic>
          </mc:Fallback>
        </mc:AlternateContent>
        <p:grpSp>
          <p:nvGrpSpPr>
            <p:cNvPr id="93" name="Group 92">
              <a:extLst>
                <a:ext uri="{FF2B5EF4-FFF2-40B4-BE49-F238E27FC236}">
                  <a16:creationId xmlns:a16="http://schemas.microsoft.com/office/drawing/2014/main" id="{8DAEE20C-0DB0-8592-A5C5-8667B5B1B3C0}"/>
                </a:ext>
              </a:extLst>
            </p:cNvPr>
            <p:cNvGrpSpPr/>
            <p:nvPr/>
          </p:nvGrpSpPr>
          <p:grpSpPr>
            <a:xfrm>
              <a:off x="3047913" y="3588689"/>
              <a:ext cx="101160" cy="455040"/>
              <a:chOff x="3047913" y="3588689"/>
              <a:chExt cx="101160" cy="455040"/>
            </a:xfrm>
          </p:grpSpPr>
          <mc:AlternateContent xmlns:mc="http://schemas.openxmlformats.org/markup-compatibility/2006" xmlns:p14="http://schemas.microsoft.com/office/powerpoint/2010/main">
            <mc:Choice Requires="p14">
              <p:contentPart p14:bwMode="auto" r:id="rId92">
                <p14:nvContentPartPr>
                  <p14:cNvPr id="88" name="Ink 87">
                    <a:extLst>
                      <a:ext uri="{FF2B5EF4-FFF2-40B4-BE49-F238E27FC236}">
                        <a16:creationId xmlns:a16="http://schemas.microsoft.com/office/drawing/2014/main" id="{C96B6919-6CBF-FE73-AADC-67F6C9E55CA4}"/>
                      </a:ext>
                    </a:extLst>
                  </p14:cNvPr>
                  <p14:cNvContentPartPr/>
                  <p14:nvPr/>
                </p14:nvContentPartPr>
                <p14:xfrm>
                  <a:off x="3047913" y="3588689"/>
                  <a:ext cx="13680" cy="47880"/>
                </p14:xfrm>
              </p:contentPart>
            </mc:Choice>
            <mc:Fallback xmlns="">
              <p:pic>
                <p:nvPicPr>
                  <p:cNvPr id="88" name="Ink 87">
                    <a:extLst>
                      <a:ext uri="{FF2B5EF4-FFF2-40B4-BE49-F238E27FC236}">
                        <a16:creationId xmlns:a16="http://schemas.microsoft.com/office/drawing/2014/main" id="{C96B6919-6CBF-FE73-AADC-67F6C9E55CA4}"/>
                      </a:ext>
                    </a:extLst>
                  </p:cNvPr>
                  <p:cNvPicPr/>
                  <p:nvPr/>
                </p:nvPicPr>
                <p:blipFill>
                  <a:blip r:embed="rId93"/>
                  <a:stretch>
                    <a:fillRect/>
                  </a:stretch>
                </p:blipFill>
                <p:spPr>
                  <a:xfrm>
                    <a:off x="3038913" y="3579689"/>
                    <a:ext cx="313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9" name="Ink 88">
                    <a:extLst>
                      <a:ext uri="{FF2B5EF4-FFF2-40B4-BE49-F238E27FC236}">
                        <a16:creationId xmlns:a16="http://schemas.microsoft.com/office/drawing/2014/main" id="{FD29644D-6EDD-8DF5-9B17-0048F9DFA951}"/>
                      </a:ext>
                    </a:extLst>
                  </p14:cNvPr>
                  <p14:cNvContentPartPr/>
                  <p14:nvPr/>
                </p14:nvContentPartPr>
                <p14:xfrm>
                  <a:off x="3067713" y="3682289"/>
                  <a:ext cx="15480" cy="53280"/>
                </p14:xfrm>
              </p:contentPart>
            </mc:Choice>
            <mc:Fallback xmlns="">
              <p:pic>
                <p:nvPicPr>
                  <p:cNvPr id="89" name="Ink 88">
                    <a:extLst>
                      <a:ext uri="{FF2B5EF4-FFF2-40B4-BE49-F238E27FC236}">
                        <a16:creationId xmlns:a16="http://schemas.microsoft.com/office/drawing/2014/main" id="{FD29644D-6EDD-8DF5-9B17-0048F9DFA951}"/>
                      </a:ext>
                    </a:extLst>
                  </p:cNvPr>
                  <p:cNvPicPr/>
                  <p:nvPr/>
                </p:nvPicPr>
                <p:blipFill>
                  <a:blip r:embed="rId95"/>
                  <a:stretch>
                    <a:fillRect/>
                  </a:stretch>
                </p:blipFill>
                <p:spPr>
                  <a:xfrm>
                    <a:off x="3058713" y="3673289"/>
                    <a:ext cx="331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0" name="Ink 89">
                    <a:extLst>
                      <a:ext uri="{FF2B5EF4-FFF2-40B4-BE49-F238E27FC236}">
                        <a16:creationId xmlns:a16="http://schemas.microsoft.com/office/drawing/2014/main" id="{3B9DD662-4543-D314-8453-E8ABEB405990}"/>
                      </a:ext>
                    </a:extLst>
                  </p14:cNvPr>
                  <p14:cNvContentPartPr/>
                  <p14:nvPr/>
                </p14:nvContentPartPr>
                <p14:xfrm>
                  <a:off x="3104073" y="3769049"/>
                  <a:ext cx="13320" cy="62640"/>
                </p14:xfrm>
              </p:contentPart>
            </mc:Choice>
            <mc:Fallback xmlns="">
              <p:pic>
                <p:nvPicPr>
                  <p:cNvPr id="90" name="Ink 89">
                    <a:extLst>
                      <a:ext uri="{FF2B5EF4-FFF2-40B4-BE49-F238E27FC236}">
                        <a16:creationId xmlns:a16="http://schemas.microsoft.com/office/drawing/2014/main" id="{3B9DD662-4543-D314-8453-E8ABEB405990}"/>
                      </a:ext>
                    </a:extLst>
                  </p:cNvPr>
                  <p:cNvPicPr/>
                  <p:nvPr/>
                </p:nvPicPr>
                <p:blipFill>
                  <a:blip r:embed="rId97"/>
                  <a:stretch>
                    <a:fillRect/>
                  </a:stretch>
                </p:blipFill>
                <p:spPr>
                  <a:xfrm>
                    <a:off x="3095433" y="3760409"/>
                    <a:ext cx="309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1" name="Ink 90">
                    <a:extLst>
                      <a:ext uri="{FF2B5EF4-FFF2-40B4-BE49-F238E27FC236}">
                        <a16:creationId xmlns:a16="http://schemas.microsoft.com/office/drawing/2014/main" id="{BFEA69A6-7C4A-75F5-7CC1-731E61BDB199}"/>
                      </a:ext>
                    </a:extLst>
                  </p14:cNvPr>
                  <p14:cNvContentPartPr/>
                  <p14:nvPr/>
                </p14:nvContentPartPr>
                <p14:xfrm>
                  <a:off x="3121713" y="3877409"/>
                  <a:ext cx="11520" cy="68040"/>
                </p14:xfrm>
              </p:contentPart>
            </mc:Choice>
            <mc:Fallback xmlns="">
              <p:pic>
                <p:nvPicPr>
                  <p:cNvPr id="91" name="Ink 90">
                    <a:extLst>
                      <a:ext uri="{FF2B5EF4-FFF2-40B4-BE49-F238E27FC236}">
                        <a16:creationId xmlns:a16="http://schemas.microsoft.com/office/drawing/2014/main" id="{BFEA69A6-7C4A-75F5-7CC1-731E61BDB199}"/>
                      </a:ext>
                    </a:extLst>
                  </p:cNvPr>
                  <p:cNvPicPr/>
                  <p:nvPr/>
                </p:nvPicPr>
                <p:blipFill>
                  <a:blip r:embed="rId99"/>
                  <a:stretch>
                    <a:fillRect/>
                  </a:stretch>
                </p:blipFill>
                <p:spPr>
                  <a:xfrm>
                    <a:off x="3113073" y="3868769"/>
                    <a:ext cx="291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2" name="Ink 91">
                    <a:extLst>
                      <a:ext uri="{FF2B5EF4-FFF2-40B4-BE49-F238E27FC236}">
                        <a16:creationId xmlns:a16="http://schemas.microsoft.com/office/drawing/2014/main" id="{B72C876D-520D-2D9A-4661-90CEE1F9A09D}"/>
                      </a:ext>
                    </a:extLst>
                  </p14:cNvPr>
                  <p14:cNvContentPartPr/>
                  <p14:nvPr/>
                </p14:nvContentPartPr>
                <p14:xfrm>
                  <a:off x="3140793" y="3998369"/>
                  <a:ext cx="8280" cy="45360"/>
                </p14:xfrm>
              </p:contentPart>
            </mc:Choice>
            <mc:Fallback xmlns="">
              <p:pic>
                <p:nvPicPr>
                  <p:cNvPr id="92" name="Ink 91">
                    <a:extLst>
                      <a:ext uri="{FF2B5EF4-FFF2-40B4-BE49-F238E27FC236}">
                        <a16:creationId xmlns:a16="http://schemas.microsoft.com/office/drawing/2014/main" id="{B72C876D-520D-2D9A-4661-90CEE1F9A09D}"/>
                      </a:ext>
                    </a:extLst>
                  </p:cNvPr>
                  <p:cNvPicPr/>
                  <p:nvPr/>
                </p:nvPicPr>
                <p:blipFill>
                  <a:blip r:embed="rId101"/>
                  <a:stretch>
                    <a:fillRect/>
                  </a:stretch>
                </p:blipFill>
                <p:spPr>
                  <a:xfrm>
                    <a:off x="3131793" y="3989369"/>
                    <a:ext cx="25920" cy="6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94" name="Ink 93">
                  <a:extLst>
                    <a:ext uri="{FF2B5EF4-FFF2-40B4-BE49-F238E27FC236}">
                      <a16:creationId xmlns:a16="http://schemas.microsoft.com/office/drawing/2014/main" id="{A3540802-56E0-CD30-D238-AA106CC82C78}"/>
                    </a:ext>
                  </a:extLst>
                </p14:cNvPr>
                <p14:cNvContentPartPr/>
                <p14:nvPr/>
              </p14:nvContentPartPr>
              <p14:xfrm>
                <a:off x="3158073" y="4106369"/>
                <a:ext cx="12600" cy="48240"/>
              </p14:xfrm>
            </p:contentPart>
          </mc:Choice>
          <mc:Fallback xmlns="">
            <p:pic>
              <p:nvPicPr>
                <p:cNvPr id="94" name="Ink 93">
                  <a:extLst>
                    <a:ext uri="{FF2B5EF4-FFF2-40B4-BE49-F238E27FC236}">
                      <a16:creationId xmlns:a16="http://schemas.microsoft.com/office/drawing/2014/main" id="{A3540802-56E0-CD30-D238-AA106CC82C78}"/>
                    </a:ext>
                  </a:extLst>
                </p:cNvPr>
                <p:cNvPicPr/>
                <p:nvPr/>
              </p:nvPicPr>
              <p:blipFill>
                <a:blip r:embed="rId103"/>
                <a:stretch>
                  <a:fillRect/>
                </a:stretch>
              </p:blipFill>
              <p:spPr>
                <a:xfrm>
                  <a:off x="3149433" y="4097729"/>
                  <a:ext cx="30240" cy="65880"/>
                </a:xfrm>
                <a:prstGeom prst="rect">
                  <a:avLst/>
                </a:prstGeom>
              </p:spPr>
            </p:pic>
          </mc:Fallback>
        </mc:AlternateContent>
        <p:grpSp>
          <p:nvGrpSpPr>
            <p:cNvPr id="108" name="Group 107">
              <a:extLst>
                <a:ext uri="{FF2B5EF4-FFF2-40B4-BE49-F238E27FC236}">
                  <a16:creationId xmlns:a16="http://schemas.microsoft.com/office/drawing/2014/main" id="{4BCBB7D0-5619-C2A1-EB52-83E232AC4457}"/>
                </a:ext>
              </a:extLst>
            </p:cNvPr>
            <p:cNvGrpSpPr/>
            <p:nvPr/>
          </p:nvGrpSpPr>
          <p:grpSpPr>
            <a:xfrm>
              <a:off x="3190833" y="4229489"/>
              <a:ext cx="498960" cy="1065600"/>
              <a:chOff x="3190833" y="4229489"/>
              <a:chExt cx="498960" cy="1065600"/>
            </a:xfrm>
          </p:grpSpPr>
          <mc:AlternateContent xmlns:mc="http://schemas.openxmlformats.org/markup-compatibility/2006" xmlns:p14="http://schemas.microsoft.com/office/powerpoint/2010/main">
            <mc:Choice Requires="p14">
              <p:contentPart p14:bwMode="auto" r:id="rId104">
                <p14:nvContentPartPr>
                  <p14:cNvPr id="95" name="Ink 94">
                    <a:extLst>
                      <a:ext uri="{FF2B5EF4-FFF2-40B4-BE49-F238E27FC236}">
                        <a16:creationId xmlns:a16="http://schemas.microsoft.com/office/drawing/2014/main" id="{F01D2B69-B802-E536-BDA0-5CCFA6A5FB48}"/>
                      </a:ext>
                    </a:extLst>
                  </p14:cNvPr>
                  <p14:cNvContentPartPr/>
                  <p14:nvPr/>
                </p14:nvContentPartPr>
                <p14:xfrm>
                  <a:off x="3190833" y="4229489"/>
                  <a:ext cx="17280" cy="50760"/>
                </p14:xfrm>
              </p:contentPart>
            </mc:Choice>
            <mc:Fallback xmlns="">
              <p:pic>
                <p:nvPicPr>
                  <p:cNvPr id="95" name="Ink 94">
                    <a:extLst>
                      <a:ext uri="{FF2B5EF4-FFF2-40B4-BE49-F238E27FC236}">
                        <a16:creationId xmlns:a16="http://schemas.microsoft.com/office/drawing/2014/main" id="{F01D2B69-B802-E536-BDA0-5CCFA6A5FB48}"/>
                      </a:ext>
                    </a:extLst>
                  </p:cNvPr>
                  <p:cNvPicPr/>
                  <p:nvPr/>
                </p:nvPicPr>
                <p:blipFill>
                  <a:blip r:embed="rId105"/>
                  <a:stretch>
                    <a:fillRect/>
                  </a:stretch>
                </p:blipFill>
                <p:spPr>
                  <a:xfrm>
                    <a:off x="3181833" y="4220849"/>
                    <a:ext cx="349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6" name="Ink 95">
                    <a:extLst>
                      <a:ext uri="{FF2B5EF4-FFF2-40B4-BE49-F238E27FC236}">
                        <a16:creationId xmlns:a16="http://schemas.microsoft.com/office/drawing/2014/main" id="{F8D40163-2449-0453-FFB3-3B070E719E37}"/>
                      </a:ext>
                    </a:extLst>
                  </p14:cNvPr>
                  <p14:cNvContentPartPr/>
                  <p14:nvPr/>
                </p14:nvContentPartPr>
                <p14:xfrm>
                  <a:off x="3228633" y="4336049"/>
                  <a:ext cx="11880" cy="39960"/>
                </p14:xfrm>
              </p:contentPart>
            </mc:Choice>
            <mc:Fallback xmlns="">
              <p:pic>
                <p:nvPicPr>
                  <p:cNvPr id="96" name="Ink 95">
                    <a:extLst>
                      <a:ext uri="{FF2B5EF4-FFF2-40B4-BE49-F238E27FC236}">
                        <a16:creationId xmlns:a16="http://schemas.microsoft.com/office/drawing/2014/main" id="{F8D40163-2449-0453-FFB3-3B070E719E37}"/>
                      </a:ext>
                    </a:extLst>
                  </p:cNvPr>
                  <p:cNvPicPr/>
                  <p:nvPr/>
                </p:nvPicPr>
                <p:blipFill>
                  <a:blip r:embed="rId107"/>
                  <a:stretch>
                    <a:fillRect/>
                  </a:stretch>
                </p:blipFill>
                <p:spPr>
                  <a:xfrm>
                    <a:off x="3219993" y="4327409"/>
                    <a:ext cx="29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7" name="Ink 96">
                    <a:extLst>
                      <a:ext uri="{FF2B5EF4-FFF2-40B4-BE49-F238E27FC236}">
                        <a16:creationId xmlns:a16="http://schemas.microsoft.com/office/drawing/2014/main" id="{F45CBAB7-8C02-8BD2-2DE5-324715AF4F58}"/>
                      </a:ext>
                    </a:extLst>
                  </p14:cNvPr>
                  <p14:cNvContentPartPr/>
                  <p14:nvPr/>
                </p14:nvContentPartPr>
                <p14:xfrm>
                  <a:off x="3255273" y="4415969"/>
                  <a:ext cx="12600" cy="51120"/>
                </p14:xfrm>
              </p:contentPart>
            </mc:Choice>
            <mc:Fallback xmlns="">
              <p:pic>
                <p:nvPicPr>
                  <p:cNvPr id="97" name="Ink 96">
                    <a:extLst>
                      <a:ext uri="{FF2B5EF4-FFF2-40B4-BE49-F238E27FC236}">
                        <a16:creationId xmlns:a16="http://schemas.microsoft.com/office/drawing/2014/main" id="{F45CBAB7-8C02-8BD2-2DE5-324715AF4F58}"/>
                      </a:ext>
                    </a:extLst>
                  </p:cNvPr>
                  <p:cNvPicPr/>
                  <p:nvPr/>
                </p:nvPicPr>
                <p:blipFill>
                  <a:blip r:embed="rId109"/>
                  <a:stretch>
                    <a:fillRect/>
                  </a:stretch>
                </p:blipFill>
                <p:spPr>
                  <a:xfrm>
                    <a:off x="3246273" y="4407329"/>
                    <a:ext cx="302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8" name="Ink 97">
                    <a:extLst>
                      <a:ext uri="{FF2B5EF4-FFF2-40B4-BE49-F238E27FC236}">
                        <a16:creationId xmlns:a16="http://schemas.microsoft.com/office/drawing/2014/main" id="{8A78AD44-FA97-2609-951A-5773B5DBE355}"/>
                      </a:ext>
                    </a:extLst>
                  </p14:cNvPr>
                  <p14:cNvContentPartPr/>
                  <p14:nvPr/>
                </p14:nvContentPartPr>
                <p14:xfrm>
                  <a:off x="3272553" y="4513169"/>
                  <a:ext cx="21600" cy="52920"/>
                </p14:xfrm>
              </p:contentPart>
            </mc:Choice>
            <mc:Fallback xmlns="">
              <p:pic>
                <p:nvPicPr>
                  <p:cNvPr id="98" name="Ink 97">
                    <a:extLst>
                      <a:ext uri="{FF2B5EF4-FFF2-40B4-BE49-F238E27FC236}">
                        <a16:creationId xmlns:a16="http://schemas.microsoft.com/office/drawing/2014/main" id="{8A78AD44-FA97-2609-951A-5773B5DBE355}"/>
                      </a:ext>
                    </a:extLst>
                  </p:cNvPr>
                  <p:cNvPicPr/>
                  <p:nvPr/>
                </p:nvPicPr>
                <p:blipFill>
                  <a:blip r:embed="rId111"/>
                  <a:stretch>
                    <a:fillRect/>
                  </a:stretch>
                </p:blipFill>
                <p:spPr>
                  <a:xfrm>
                    <a:off x="3263553" y="4504529"/>
                    <a:ext cx="392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B15E6AA5-E103-8E92-E230-1366662F7C65}"/>
                      </a:ext>
                    </a:extLst>
                  </p14:cNvPr>
                  <p14:cNvContentPartPr/>
                  <p14:nvPr/>
                </p14:nvContentPartPr>
                <p14:xfrm>
                  <a:off x="3315753" y="4612169"/>
                  <a:ext cx="23400" cy="42840"/>
                </p14:xfrm>
              </p:contentPart>
            </mc:Choice>
            <mc:Fallback xmlns="">
              <p:pic>
                <p:nvPicPr>
                  <p:cNvPr id="99" name="Ink 98">
                    <a:extLst>
                      <a:ext uri="{FF2B5EF4-FFF2-40B4-BE49-F238E27FC236}">
                        <a16:creationId xmlns:a16="http://schemas.microsoft.com/office/drawing/2014/main" id="{B15E6AA5-E103-8E92-E230-1366662F7C65}"/>
                      </a:ext>
                    </a:extLst>
                  </p:cNvPr>
                  <p:cNvPicPr/>
                  <p:nvPr/>
                </p:nvPicPr>
                <p:blipFill>
                  <a:blip r:embed="rId113"/>
                  <a:stretch>
                    <a:fillRect/>
                  </a:stretch>
                </p:blipFill>
                <p:spPr>
                  <a:xfrm>
                    <a:off x="3306753" y="4603529"/>
                    <a:ext cx="410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659CE261-AD67-DA65-D088-1932030E2D8E}"/>
                      </a:ext>
                    </a:extLst>
                  </p14:cNvPr>
                  <p14:cNvContentPartPr/>
                  <p14:nvPr/>
                </p14:nvContentPartPr>
                <p14:xfrm>
                  <a:off x="3355353" y="4705769"/>
                  <a:ext cx="10440" cy="42120"/>
                </p14:xfrm>
              </p:contentPart>
            </mc:Choice>
            <mc:Fallback xmlns="">
              <p:pic>
                <p:nvPicPr>
                  <p:cNvPr id="100" name="Ink 99">
                    <a:extLst>
                      <a:ext uri="{FF2B5EF4-FFF2-40B4-BE49-F238E27FC236}">
                        <a16:creationId xmlns:a16="http://schemas.microsoft.com/office/drawing/2014/main" id="{659CE261-AD67-DA65-D088-1932030E2D8E}"/>
                      </a:ext>
                    </a:extLst>
                  </p:cNvPr>
                  <p:cNvPicPr/>
                  <p:nvPr/>
                </p:nvPicPr>
                <p:blipFill>
                  <a:blip r:embed="rId115"/>
                  <a:stretch>
                    <a:fillRect/>
                  </a:stretch>
                </p:blipFill>
                <p:spPr>
                  <a:xfrm>
                    <a:off x="3346353" y="4697129"/>
                    <a:ext cx="28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1" name="Ink 100">
                    <a:extLst>
                      <a:ext uri="{FF2B5EF4-FFF2-40B4-BE49-F238E27FC236}">
                        <a16:creationId xmlns:a16="http://schemas.microsoft.com/office/drawing/2014/main" id="{788789FB-DAF5-114D-FA26-4BC1A3E602B3}"/>
                      </a:ext>
                    </a:extLst>
                  </p14:cNvPr>
                  <p14:cNvContentPartPr/>
                  <p14:nvPr/>
                </p14:nvContentPartPr>
                <p14:xfrm>
                  <a:off x="3385593" y="4794329"/>
                  <a:ext cx="14760" cy="43200"/>
                </p14:xfrm>
              </p:contentPart>
            </mc:Choice>
            <mc:Fallback xmlns="">
              <p:pic>
                <p:nvPicPr>
                  <p:cNvPr id="101" name="Ink 100">
                    <a:extLst>
                      <a:ext uri="{FF2B5EF4-FFF2-40B4-BE49-F238E27FC236}">
                        <a16:creationId xmlns:a16="http://schemas.microsoft.com/office/drawing/2014/main" id="{788789FB-DAF5-114D-FA26-4BC1A3E602B3}"/>
                      </a:ext>
                    </a:extLst>
                  </p:cNvPr>
                  <p:cNvPicPr/>
                  <p:nvPr/>
                </p:nvPicPr>
                <p:blipFill>
                  <a:blip r:embed="rId117"/>
                  <a:stretch>
                    <a:fillRect/>
                  </a:stretch>
                </p:blipFill>
                <p:spPr>
                  <a:xfrm>
                    <a:off x="3376593" y="4785689"/>
                    <a:ext cx="324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2" name="Ink 101">
                    <a:extLst>
                      <a:ext uri="{FF2B5EF4-FFF2-40B4-BE49-F238E27FC236}">
                        <a16:creationId xmlns:a16="http://schemas.microsoft.com/office/drawing/2014/main" id="{3A5D53C8-ECFE-4788-3B9C-C3055DBA2097}"/>
                      </a:ext>
                    </a:extLst>
                  </p14:cNvPr>
                  <p14:cNvContentPartPr/>
                  <p14:nvPr/>
                </p14:nvContentPartPr>
                <p14:xfrm>
                  <a:off x="3426633" y="4895849"/>
                  <a:ext cx="33840" cy="56520"/>
                </p14:xfrm>
              </p:contentPart>
            </mc:Choice>
            <mc:Fallback xmlns="">
              <p:pic>
                <p:nvPicPr>
                  <p:cNvPr id="102" name="Ink 101">
                    <a:extLst>
                      <a:ext uri="{FF2B5EF4-FFF2-40B4-BE49-F238E27FC236}">
                        <a16:creationId xmlns:a16="http://schemas.microsoft.com/office/drawing/2014/main" id="{3A5D53C8-ECFE-4788-3B9C-C3055DBA2097}"/>
                      </a:ext>
                    </a:extLst>
                  </p:cNvPr>
                  <p:cNvPicPr/>
                  <p:nvPr/>
                </p:nvPicPr>
                <p:blipFill>
                  <a:blip r:embed="rId119"/>
                  <a:stretch>
                    <a:fillRect/>
                  </a:stretch>
                </p:blipFill>
                <p:spPr>
                  <a:xfrm>
                    <a:off x="3417633" y="4887209"/>
                    <a:ext cx="514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3" name="Ink 102">
                    <a:extLst>
                      <a:ext uri="{FF2B5EF4-FFF2-40B4-BE49-F238E27FC236}">
                        <a16:creationId xmlns:a16="http://schemas.microsoft.com/office/drawing/2014/main" id="{68E1FB52-82BE-1692-A8B4-0FBEB4B85EBA}"/>
                      </a:ext>
                    </a:extLst>
                  </p14:cNvPr>
                  <p14:cNvContentPartPr/>
                  <p14:nvPr/>
                </p14:nvContentPartPr>
                <p14:xfrm>
                  <a:off x="3492513" y="4993769"/>
                  <a:ext cx="14760" cy="52560"/>
                </p14:xfrm>
              </p:contentPart>
            </mc:Choice>
            <mc:Fallback xmlns="">
              <p:pic>
                <p:nvPicPr>
                  <p:cNvPr id="103" name="Ink 102">
                    <a:extLst>
                      <a:ext uri="{FF2B5EF4-FFF2-40B4-BE49-F238E27FC236}">
                        <a16:creationId xmlns:a16="http://schemas.microsoft.com/office/drawing/2014/main" id="{68E1FB52-82BE-1692-A8B4-0FBEB4B85EBA}"/>
                      </a:ext>
                    </a:extLst>
                  </p:cNvPr>
                  <p:cNvPicPr/>
                  <p:nvPr/>
                </p:nvPicPr>
                <p:blipFill>
                  <a:blip r:embed="rId121"/>
                  <a:stretch>
                    <a:fillRect/>
                  </a:stretch>
                </p:blipFill>
                <p:spPr>
                  <a:xfrm>
                    <a:off x="3483513" y="4984769"/>
                    <a:ext cx="324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4" name="Ink 103">
                    <a:extLst>
                      <a:ext uri="{FF2B5EF4-FFF2-40B4-BE49-F238E27FC236}">
                        <a16:creationId xmlns:a16="http://schemas.microsoft.com/office/drawing/2014/main" id="{9F7F3CA1-DE7E-E3E1-6FCE-472A219633FF}"/>
                      </a:ext>
                    </a:extLst>
                  </p14:cNvPr>
                  <p14:cNvContentPartPr/>
                  <p14:nvPr/>
                </p14:nvContentPartPr>
                <p14:xfrm>
                  <a:off x="3531753" y="5087369"/>
                  <a:ext cx="47880" cy="55440"/>
                </p14:xfrm>
              </p:contentPart>
            </mc:Choice>
            <mc:Fallback xmlns="">
              <p:pic>
                <p:nvPicPr>
                  <p:cNvPr id="104" name="Ink 103">
                    <a:extLst>
                      <a:ext uri="{FF2B5EF4-FFF2-40B4-BE49-F238E27FC236}">
                        <a16:creationId xmlns:a16="http://schemas.microsoft.com/office/drawing/2014/main" id="{9F7F3CA1-DE7E-E3E1-6FCE-472A219633FF}"/>
                      </a:ext>
                    </a:extLst>
                  </p:cNvPr>
                  <p:cNvPicPr/>
                  <p:nvPr/>
                </p:nvPicPr>
                <p:blipFill>
                  <a:blip r:embed="rId123"/>
                  <a:stretch>
                    <a:fillRect/>
                  </a:stretch>
                </p:blipFill>
                <p:spPr>
                  <a:xfrm>
                    <a:off x="3522753" y="5078729"/>
                    <a:ext cx="655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6" name="Ink 105">
                    <a:extLst>
                      <a:ext uri="{FF2B5EF4-FFF2-40B4-BE49-F238E27FC236}">
                        <a16:creationId xmlns:a16="http://schemas.microsoft.com/office/drawing/2014/main" id="{F7EACC62-AC79-D2E1-D78C-DF10312AB9DC}"/>
                      </a:ext>
                    </a:extLst>
                  </p14:cNvPr>
                  <p14:cNvContentPartPr/>
                  <p14:nvPr/>
                </p14:nvContentPartPr>
                <p14:xfrm>
                  <a:off x="3605553" y="5179889"/>
                  <a:ext cx="16920" cy="31320"/>
                </p14:xfrm>
              </p:contentPart>
            </mc:Choice>
            <mc:Fallback xmlns="">
              <p:pic>
                <p:nvPicPr>
                  <p:cNvPr id="106" name="Ink 105">
                    <a:extLst>
                      <a:ext uri="{FF2B5EF4-FFF2-40B4-BE49-F238E27FC236}">
                        <a16:creationId xmlns:a16="http://schemas.microsoft.com/office/drawing/2014/main" id="{F7EACC62-AC79-D2E1-D78C-DF10312AB9DC}"/>
                      </a:ext>
                    </a:extLst>
                  </p:cNvPr>
                  <p:cNvPicPr/>
                  <p:nvPr/>
                </p:nvPicPr>
                <p:blipFill>
                  <a:blip r:embed="rId125"/>
                  <a:stretch>
                    <a:fillRect/>
                  </a:stretch>
                </p:blipFill>
                <p:spPr>
                  <a:xfrm>
                    <a:off x="3596913" y="5171249"/>
                    <a:ext cx="345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7" name="Ink 106">
                    <a:extLst>
                      <a:ext uri="{FF2B5EF4-FFF2-40B4-BE49-F238E27FC236}">
                        <a16:creationId xmlns:a16="http://schemas.microsoft.com/office/drawing/2014/main" id="{82A7B26E-CEB3-64FD-D5CD-CACF166DBDC2}"/>
                      </a:ext>
                    </a:extLst>
                  </p14:cNvPr>
                  <p14:cNvContentPartPr/>
                  <p14:nvPr/>
                </p14:nvContentPartPr>
                <p14:xfrm>
                  <a:off x="3662073" y="5242169"/>
                  <a:ext cx="27720" cy="52920"/>
                </p14:xfrm>
              </p:contentPart>
            </mc:Choice>
            <mc:Fallback xmlns="">
              <p:pic>
                <p:nvPicPr>
                  <p:cNvPr id="107" name="Ink 106">
                    <a:extLst>
                      <a:ext uri="{FF2B5EF4-FFF2-40B4-BE49-F238E27FC236}">
                        <a16:creationId xmlns:a16="http://schemas.microsoft.com/office/drawing/2014/main" id="{82A7B26E-CEB3-64FD-D5CD-CACF166DBDC2}"/>
                      </a:ext>
                    </a:extLst>
                  </p:cNvPr>
                  <p:cNvPicPr/>
                  <p:nvPr/>
                </p:nvPicPr>
                <p:blipFill>
                  <a:blip r:embed="rId127"/>
                  <a:stretch>
                    <a:fillRect/>
                  </a:stretch>
                </p:blipFill>
                <p:spPr>
                  <a:xfrm>
                    <a:off x="3653073" y="5233529"/>
                    <a:ext cx="45360" cy="70560"/>
                  </a:xfrm>
                  <a:prstGeom prst="rect">
                    <a:avLst/>
                  </a:prstGeom>
                </p:spPr>
              </p:pic>
            </mc:Fallback>
          </mc:AlternateContent>
        </p:grpSp>
        <p:grpSp>
          <p:nvGrpSpPr>
            <p:cNvPr id="115" name="Group 114">
              <a:extLst>
                <a:ext uri="{FF2B5EF4-FFF2-40B4-BE49-F238E27FC236}">
                  <a16:creationId xmlns:a16="http://schemas.microsoft.com/office/drawing/2014/main" id="{4C90E33C-822A-FB4C-4F5B-DB81D142B165}"/>
                </a:ext>
              </a:extLst>
            </p:cNvPr>
            <p:cNvGrpSpPr/>
            <p:nvPr/>
          </p:nvGrpSpPr>
          <p:grpSpPr>
            <a:xfrm>
              <a:off x="3729753" y="5322449"/>
              <a:ext cx="462600" cy="117360"/>
              <a:chOff x="3729753" y="5322449"/>
              <a:chExt cx="462600" cy="117360"/>
            </a:xfrm>
          </p:grpSpPr>
          <mc:AlternateContent xmlns:mc="http://schemas.openxmlformats.org/markup-compatibility/2006" xmlns:p14="http://schemas.microsoft.com/office/powerpoint/2010/main">
            <mc:Choice Requires="p14">
              <p:contentPart p14:bwMode="auto" r:id="rId128">
                <p14:nvContentPartPr>
                  <p14:cNvPr id="109" name="Ink 108">
                    <a:extLst>
                      <a:ext uri="{FF2B5EF4-FFF2-40B4-BE49-F238E27FC236}">
                        <a16:creationId xmlns:a16="http://schemas.microsoft.com/office/drawing/2014/main" id="{752DF3AB-2BC8-4076-8916-CB568D2B72B6}"/>
                      </a:ext>
                    </a:extLst>
                  </p14:cNvPr>
                  <p14:cNvContentPartPr/>
                  <p14:nvPr/>
                </p14:nvContentPartPr>
                <p14:xfrm>
                  <a:off x="3729753" y="5322449"/>
                  <a:ext cx="29880" cy="19080"/>
                </p14:xfrm>
              </p:contentPart>
            </mc:Choice>
            <mc:Fallback xmlns="">
              <p:pic>
                <p:nvPicPr>
                  <p:cNvPr id="109" name="Ink 108">
                    <a:extLst>
                      <a:ext uri="{FF2B5EF4-FFF2-40B4-BE49-F238E27FC236}">
                        <a16:creationId xmlns:a16="http://schemas.microsoft.com/office/drawing/2014/main" id="{752DF3AB-2BC8-4076-8916-CB568D2B72B6}"/>
                      </a:ext>
                    </a:extLst>
                  </p:cNvPr>
                  <p:cNvPicPr/>
                  <p:nvPr/>
                </p:nvPicPr>
                <p:blipFill>
                  <a:blip r:embed="rId129"/>
                  <a:stretch>
                    <a:fillRect/>
                  </a:stretch>
                </p:blipFill>
                <p:spPr>
                  <a:xfrm>
                    <a:off x="3720753" y="5313809"/>
                    <a:ext cx="475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AA2FD8AD-9E29-FF77-DE48-42B4F562E6E9}"/>
                      </a:ext>
                    </a:extLst>
                  </p14:cNvPr>
                  <p14:cNvContentPartPr/>
                  <p14:nvPr/>
                </p14:nvContentPartPr>
                <p14:xfrm>
                  <a:off x="3808233" y="5354129"/>
                  <a:ext cx="50040" cy="14760"/>
                </p14:xfrm>
              </p:contentPart>
            </mc:Choice>
            <mc:Fallback xmlns="">
              <p:pic>
                <p:nvPicPr>
                  <p:cNvPr id="110" name="Ink 109">
                    <a:extLst>
                      <a:ext uri="{FF2B5EF4-FFF2-40B4-BE49-F238E27FC236}">
                        <a16:creationId xmlns:a16="http://schemas.microsoft.com/office/drawing/2014/main" id="{AA2FD8AD-9E29-FF77-DE48-42B4F562E6E9}"/>
                      </a:ext>
                    </a:extLst>
                  </p:cNvPr>
                  <p:cNvPicPr/>
                  <p:nvPr/>
                </p:nvPicPr>
                <p:blipFill>
                  <a:blip r:embed="rId131"/>
                  <a:stretch>
                    <a:fillRect/>
                  </a:stretch>
                </p:blipFill>
                <p:spPr>
                  <a:xfrm>
                    <a:off x="3799593" y="5345129"/>
                    <a:ext cx="676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2E7B47A7-F0D7-2343-6200-ED2A538186A3}"/>
                      </a:ext>
                    </a:extLst>
                  </p14:cNvPr>
                  <p14:cNvContentPartPr/>
                  <p14:nvPr/>
                </p14:nvContentPartPr>
                <p14:xfrm>
                  <a:off x="3889953" y="5388329"/>
                  <a:ext cx="70920" cy="20520"/>
                </p14:xfrm>
              </p:contentPart>
            </mc:Choice>
            <mc:Fallback xmlns="">
              <p:pic>
                <p:nvPicPr>
                  <p:cNvPr id="111" name="Ink 110">
                    <a:extLst>
                      <a:ext uri="{FF2B5EF4-FFF2-40B4-BE49-F238E27FC236}">
                        <a16:creationId xmlns:a16="http://schemas.microsoft.com/office/drawing/2014/main" id="{2E7B47A7-F0D7-2343-6200-ED2A538186A3}"/>
                      </a:ext>
                    </a:extLst>
                  </p:cNvPr>
                  <p:cNvPicPr/>
                  <p:nvPr/>
                </p:nvPicPr>
                <p:blipFill>
                  <a:blip r:embed="rId133"/>
                  <a:stretch>
                    <a:fillRect/>
                  </a:stretch>
                </p:blipFill>
                <p:spPr>
                  <a:xfrm>
                    <a:off x="3880953" y="5379689"/>
                    <a:ext cx="88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CDC3A63F-AD73-8C5E-EC09-158AAA5C8213}"/>
                      </a:ext>
                    </a:extLst>
                  </p14:cNvPr>
                  <p14:cNvContentPartPr/>
                  <p14:nvPr/>
                </p14:nvContentPartPr>
                <p14:xfrm>
                  <a:off x="4001553" y="5416409"/>
                  <a:ext cx="38880" cy="11520"/>
                </p14:xfrm>
              </p:contentPart>
            </mc:Choice>
            <mc:Fallback xmlns="">
              <p:pic>
                <p:nvPicPr>
                  <p:cNvPr id="112" name="Ink 111">
                    <a:extLst>
                      <a:ext uri="{FF2B5EF4-FFF2-40B4-BE49-F238E27FC236}">
                        <a16:creationId xmlns:a16="http://schemas.microsoft.com/office/drawing/2014/main" id="{CDC3A63F-AD73-8C5E-EC09-158AAA5C8213}"/>
                      </a:ext>
                    </a:extLst>
                  </p:cNvPr>
                  <p:cNvPicPr/>
                  <p:nvPr/>
                </p:nvPicPr>
                <p:blipFill>
                  <a:blip r:embed="rId135"/>
                  <a:stretch>
                    <a:fillRect/>
                  </a:stretch>
                </p:blipFill>
                <p:spPr>
                  <a:xfrm>
                    <a:off x="3992913" y="5407409"/>
                    <a:ext cx="565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3" name="Ink 112">
                    <a:extLst>
                      <a:ext uri="{FF2B5EF4-FFF2-40B4-BE49-F238E27FC236}">
                        <a16:creationId xmlns:a16="http://schemas.microsoft.com/office/drawing/2014/main" id="{2604CC50-402F-A203-5A28-35023F0D59A5}"/>
                      </a:ext>
                    </a:extLst>
                  </p14:cNvPr>
                  <p14:cNvContentPartPr/>
                  <p14:nvPr/>
                </p14:nvContentPartPr>
                <p14:xfrm>
                  <a:off x="4088313" y="5429729"/>
                  <a:ext cx="37800" cy="6480"/>
                </p14:xfrm>
              </p:contentPart>
            </mc:Choice>
            <mc:Fallback xmlns="">
              <p:pic>
                <p:nvPicPr>
                  <p:cNvPr id="113" name="Ink 112">
                    <a:extLst>
                      <a:ext uri="{FF2B5EF4-FFF2-40B4-BE49-F238E27FC236}">
                        <a16:creationId xmlns:a16="http://schemas.microsoft.com/office/drawing/2014/main" id="{2604CC50-402F-A203-5A28-35023F0D59A5}"/>
                      </a:ext>
                    </a:extLst>
                  </p:cNvPr>
                  <p:cNvPicPr/>
                  <p:nvPr/>
                </p:nvPicPr>
                <p:blipFill>
                  <a:blip r:embed="rId137"/>
                  <a:stretch>
                    <a:fillRect/>
                  </a:stretch>
                </p:blipFill>
                <p:spPr>
                  <a:xfrm>
                    <a:off x="4079673" y="5421089"/>
                    <a:ext cx="55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4" name="Ink 113">
                    <a:extLst>
                      <a:ext uri="{FF2B5EF4-FFF2-40B4-BE49-F238E27FC236}">
                        <a16:creationId xmlns:a16="http://schemas.microsoft.com/office/drawing/2014/main" id="{FB205B72-86D8-ADB6-299D-772B3BE22159}"/>
                      </a:ext>
                    </a:extLst>
                  </p14:cNvPr>
                  <p14:cNvContentPartPr/>
                  <p14:nvPr/>
                </p14:nvContentPartPr>
                <p14:xfrm>
                  <a:off x="4160673" y="5436569"/>
                  <a:ext cx="31680" cy="3240"/>
                </p14:xfrm>
              </p:contentPart>
            </mc:Choice>
            <mc:Fallback xmlns="">
              <p:pic>
                <p:nvPicPr>
                  <p:cNvPr id="114" name="Ink 113">
                    <a:extLst>
                      <a:ext uri="{FF2B5EF4-FFF2-40B4-BE49-F238E27FC236}">
                        <a16:creationId xmlns:a16="http://schemas.microsoft.com/office/drawing/2014/main" id="{FB205B72-86D8-ADB6-299D-772B3BE22159}"/>
                      </a:ext>
                    </a:extLst>
                  </p:cNvPr>
                  <p:cNvPicPr/>
                  <p:nvPr/>
                </p:nvPicPr>
                <p:blipFill>
                  <a:blip r:embed="rId139"/>
                  <a:stretch>
                    <a:fillRect/>
                  </a:stretch>
                </p:blipFill>
                <p:spPr>
                  <a:xfrm>
                    <a:off x="4151673" y="5427929"/>
                    <a:ext cx="49320" cy="20880"/>
                  </a:xfrm>
                  <a:prstGeom prst="rect">
                    <a:avLst/>
                  </a:prstGeom>
                </p:spPr>
              </p:pic>
            </mc:Fallback>
          </mc:AlternateContent>
        </p:grpSp>
        <p:grpSp>
          <p:nvGrpSpPr>
            <p:cNvPr id="134" name="Group 133">
              <a:extLst>
                <a:ext uri="{FF2B5EF4-FFF2-40B4-BE49-F238E27FC236}">
                  <a16:creationId xmlns:a16="http://schemas.microsoft.com/office/drawing/2014/main" id="{F2974944-ED82-7CBA-4623-4345085BBF8A}"/>
                </a:ext>
              </a:extLst>
            </p:cNvPr>
            <p:cNvGrpSpPr/>
            <p:nvPr/>
          </p:nvGrpSpPr>
          <p:grpSpPr>
            <a:xfrm>
              <a:off x="5305895" y="4808185"/>
              <a:ext cx="556560" cy="618120"/>
              <a:chOff x="5305895" y="4808185"/>
              <a:chExt cx="556560" cy="618120"/>
            </a:xfrm>
          </p:grpSpPr>
          <mc:AlternateContent xmlns:mc="http://schemas.openxmlformats.org/markup-compatibility/2006" xmlns:p14="http://schemas.microsoft.com/office/powerpoint/2010/main">
            <mc:Choice Requires="p14">
              <p:contentPart p14:bwMode="auto" r:id="rId140">
                <p14:nvContentPartPr>
                  <p14:cNvPr id="116" name="Ink 115">
                    <a:extLst>
                      <a:ext uri="{FF2B5EF4-FFF2-40B4-BE49-F238E27FC236}">
                        <a16:creationId xmlns:a16="http://schemas.microsoft.com/office/drawing/2014/main" id="{ABC5913B-A768-1E84-AF3C-5679E889F113}"/>
                      </a:ext>
                    </a:extLst>
                  </p14:cNvPr>
                  <p14:cNvContentPartPr/>
                  <p14:nvPr/>
                </p14:nvContentPartPr>
                <p14:xfrm>
                  <a:off x="5305895" y="5419825"/>
                  <a:ext cx="38880" cy="6480"/>
                </p14:xfrm>
              </p:contentPart>
            </mc:Choice>
            <mc:Fallback xmlns="">
              <p:pic>
                <p:nvPicPr>
                  <p:cNvPr id="116" name="Ink 115">
                    <a:extLst>
                      <a:ext uri="{FF2B5EF4-FFF2-40B4-BE49-F238E27FC236}">
                        <a16:creationId xmlns:a16="http://schemas.microsoft.com/office/drawing/2014/main" id="{ABC5913B-A768-1E84-AF3C-5679E889F113}"/>
                      </a:ext>
                    </a:extLst>
                  </p:cNvPr>
                  <p:cNvPicPr/>
                  <p:nvPr/>
                </p:nvPicPr>
                <p:blipFill>
                  <a:blip r:embed="rId141"/>
                  <a:stretch>
                    <a:fillRect/>
                  </a:stretch>
                </p:blipFill>
                <p:spPr>
                  <a:xfrm>
                    <a:off x="5296895" y="5410825"/>
                    <a:ext cx="565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7" name="Ink 116">
                    <a:extLst>
                      <a:ext uri="{FF2B5EF4-FFF2-40B4-BE49-F238E27FC236}">
                        <a16:creationId xmlns:a16="http://schemas.microsoft.com/office/drawing/2014/main" id="{4C7E2F3B-F9FB-3946-701C-0B8FD30D4ED1}"/>
                      </a:ext>
                    </a:extLst>
                  </p14:cNvPr>
                  <p14:cNvContentPartPr/>
                  <p14:nvPr/>
                </p14:nvContentPartPr>
                <p14:xfrm>
                  <a:off x="5371775" y="5413345"/>
                  <a:ext cx="50760" cy="8280"/>
                </p14:xfrm>
              </p:contentPart>
            </mc:Choice>
            <mc:Fallback xmlns="">
              <p:pic>
                <p:nvPicPr>
                  <p:cNvPr id="117" name="Ink 116">
                    <a:extLst>
                      <a:ext uri="{FF2B5EF4-FFF2-40B4-BE49-F238E27FC236}">
                        <a16:creationId xmlns:a16="http://schemas.microsoft.com/office/drawing/2014/main" id="{4C7E2F3B-F9FB-3946-701C-0B8FD30D4ED1}"/>
                      </a:ext>
                    </a:extLst>
                  </p:cNvPr>
                  <p:cNvPicPr/>
                  <p:nvPr/>
                </p:nvPicPr>
                <p:blipFill>
                  <a:blip r:embed="rId143"/>
                  <a:stretch>
                    <a:fillRect/>
                  </a:stretch>
                </p:blipFill>
                <p:spPr>
                  <a:xfrm>
                    <a:off x="5363135" y="5404705"/>
                    <a:ext cx="684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8" name="Ink 117">
                    <a:extLst>
                      <a:ext uri="{FF2B5EF4-FFF2-40B4-BE49-F238E27FC236}">
                        <a16:creationId xmlns:a16="http://schemas.microsoft.com/office/drawing/2014/main" id="{E5FF7B78-514F-4258-A63A-C9840F77B1F1}"/>
                      </a:ext>
                    </a:extLst>
                  </p14:cNvPr>
                  <p14:cNvContentPartPr/>
                  <p14:nvPr/>
                </p14:nvContentPartPr>
                <p14:xfrm>
                  <a:off x="5452055" y="5397145"/>
                  <a:ext cx="25200" cy="15840"/>
                </p14:xfrm>
              </p:contentPart>
            </mc:Choice>
            <mc:Fallback xmlns="">
              <p:pic>
                <p:nvPicPr>
                  <p:cNvPr id="118" name="Ink 117">
                    <a:extLst>
                      <a:ext uri="{FF2B5EF4-FFF2-40B4-BE49-F238E27FC236}">
                        <a16:creationId xmlns:a16="http://schemas.microsoft.com/office/drawing/2014/main" id="{E5FF7B78-514F-4258-A63A-C9840F77B1F1}"/>
                      </a:ext>
                    </a:extLst>
                  </p:cNvPr>
                  <p:cNvPicPr/>
                  <p:nvPr/>
                </p:nvPicPr>
                <p:blipFill>
                  <a:blip r:embed="rId145"/>
                  <a:stretch>
                    <a:fillRect/>
                  </a:stretch>
                </p:blipFill>
                <p:spPr>
                  <a:xfrm>
                    <a:off x="5443055" y="5388505"/>
                    <a:ext cx="428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0" name="Ink 119">
                    <a:extLst>
                      <a:ext uri="{FF2B5EF4-FFF2-40B4-BE49-F238E27FC236}">
                        <a16:creationId xmlns:a16="http://schemas.microsoft.com/office/drawing/2014/main" id="{D44DBD4B-1A30-48FE-EFF1-217C382B524D}"/>
                      </a:ext>
                    </a:extLst>
                  </p14:cNvPr>
                  <p14:cNvContentPartPr/>
                  <p14:nvPr/>
                </p14:nvContentPartPr>
                <p14:xfrm>
                  <a:off x="5509295" y="5365105"/>
                  <a:ext cx="38160" cy="21600"/>
                </p14:xfrm>
              </p:contentPart>
            </mc:Choice>
            <mc:Fallback xmlns="">
              <p:pic>
                <p:nvPicPr>
                  <p:cNvPr id="120" name="Ink 119">
                    <a:extLst>
                      <a:ext uri="{FF2B5EF4-FFF2-40B4-BE49-F238E27FC236}">
                        <a16:creationId xmlns:a16="http://schemas.microsoft.com/office/drawing/2014/main" id="{D44DBD4B-1A30-48FE-EFF1-217C382B524D}"/>
                      </a:ext>
                    </a:extLst>
                  </p:cNvPr>
                  <p:cNvPicPr/>
                  <p:nvPr/>
                </p:nvPicPr>
                <p:blipFill>
                  <a:blip r:embed="rId147"/>
                  <a:stretch>
                    <a:fillRect/>
                  </a:stretch>
                </p:blipFill>
                <p:spPr>
                  <a:xfrm>
                    <a:off x="5500655" y="5356105"/>
                    <a:ext cx="55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1" name="Ink 120">
                    <a:extLst>
                      <a:ext uri="{FF2B5EF4-FFF2-40B4-BE49-F238E27FC236}">
                        <a16:creationId xmlns:a16="http://schemas.microsoft.com/office/drawing/2014/main" id="{23B4D147-4763-C0CA-A634-950D84A06B88}"/>
                      </a:ext>
                    </a:extLst>
                  </p14:cNvPr>
                  <p14:cNvContentPartPr/>
                  <p14:nvPr/>
                </p14:nvContentPartPr>
                <p14:xfrm>
                  <a:off x="5580575" y="5304625"/>
                  <a:ext cx="35280" cy="26280"/>
                </p14:xfrm>
              </p:contentPart>
            </mc:Choice>
            <mc:Fallback xmlns="">
              <p:pic>
                <p:nvPicPr>
                  <p:cNvPr id="121" name="Ink 120">
                    <a:extLst>
                      <a:ext uri="{FF2B5EF4-FFF2-40B4-BE49-F238E27FC236}">
                        <a16:creationId xmlns:a16="http://schemas.microsoft.com/office/drawing/2014/main" id="{23B4D147-4763-C0CA-A634-950D84A06B88}"/>
                      </a:ext>
                    </a:extLst>
                  </p:cNvPr>
                  <p:cNvPicPr/>
                  <p:nvPr/>
                </p:nvPicPr>
                <p:blipFill>
                  <a:blip r:embed="rId149"/>
                  <a:stretch>
                    <a:fillRect/>
                  </a:stretch>
                </p:blipFill>
                <p:spPr>
                  <a:xfrm>
                    <a:off x="5571935" y="5295625"/>
                    <a:ext cx="529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2" name="Ink 121">
                    <a:extLst>
                      <a:ext uri="{FF2B5EF4-FFF2-40B4-BE49-F238E27FC236}">
                        <a16:creationId xmlns:a16="http://schemas.microsoft.com/office/drawing/2014/main" id="{AD3E5ACD-E1EC-55C5-F12F-359CEDDDE1CC}"/>
                      </a:ext>
                    </a:extLst>
                  </p14:cNvPr>
                  <p14:cNvContentPartPr/>
                  <p14:nvPr/>
                </p14:nvContentPartPr>
                <p14:xfrm>
                  <a:off x="5644295" y="5244145"/>
                  <a:ext cx="29160" cy="41760"/>
                </p14:xfrm>
              </p:contentPart>
            </mc:Choice>
            <mc:Fallback xmlns="">
              <p:pic>
                <p:nvPicPr>
                  <p:cNvPr id="122" name="Ink 121">
                    <a:extLst>
                      <a:ext uri="{FF2B5EF4-FFF2-40B4-BE49-F238E27FC236}">
                        <a16:creationId xmlns:a16="http://schemas.microsoft.com/office/drawing/2014/main" id="{AD3E5ACD-E1EC-55C5-F12F-359CEDDDE1CC}"/>
                      </a:ext>
                    </a:extLst>
                  </p:cNvPr>
                  <p:cNvPicPr/>
                  <p:nvPr/>
                </p:nvPicPr>
                <p:blipFill>
                  <a:blip r:embed="rId151"/>
                  <a:stretch>
                    <a:fillRect/>
                  </a:stretch>
                </p:blipFill>
                <p:spPr>
                  <a:xfrm>
                    <a:off x="5635295" y="5235505"/>
                    <a:ext cx="468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4" name="Ink 123">
                    <a:extLst>
                      <a:ext uri="{FF2B5EF4-FFF2-40B4-BE49-F238E27FC236}">
                        <a16:creationId xmlns:a16="http://schemas.microsoft.com/office/drawing/2014/main" id="{8BAB1496-2D71-D56D-DA56-FCE06951FA8A}"/>
                      </a:ext>
                    </a:extLst>
                  </p14:cNvPr>
                  <p14:cNvContentPartPr/>
                  <p14:nvPr/>
                </p14:nvContentPartPr>
                <p14:xfrm>
                  <a:off x="5695775" y="5188705"/>
                  <a:ext cx="19440" cy="28800"/>
                </p14:xfrm>
              </p:contentPart>
            </mc:Choice>
            <mc:Fallback xmlns="">
              <p:pic>
                <p:nvPicPr>
                  <p:cNvPr id="124" name="Ink 123">
                    <a:extLst>
                      <a:ext uri="{FF2B5EF4-FFF2-40B4-BE49-F238E27FC236}">
                        <a16:creationId xmlns:a16="http://schemas.microsoft.com/office/drawing/2014/main" id="{8BAB1496-2D71-D56D-DA56-FCE06951FA8A}"/>
                      </a:ext>
                    </a:extLst>
                  </p:cNvPr>
                  <p:cNvPicPr/>
                  <p:nvPr/>
                </p:nvPicPr>
                <p:blipFill>
                  <a:blip r:embed="rId153"/>
                  <a:stretch>
                    <a:fillRect/>
                  </a:stretch>
                </p:blipFill>
                <p:spPr>
                  <a:xfrm>
                    <a:off x="5686775" y="5179705"/>
                    <a:ext cx="370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5" name="Ink 124">
                    <a:extLst>
                      <a:ext uri="{FF2B5EF4-FFF2-40B4-BE49-F238E27FC236}">
                        <a16:creationId xmlns:a16="http://schemas.microsoft.com/office/drawing/2014/main" id="{179608AF-8907-B820-C367-B67A23F56466}"/>
                      </a:ext>
                    </a:extLst>
                  </p14:cNvPr>
                  <p14:cNvContentPartPr/>
                  <p14:nvPr/>
                </p14:nvContentPartPr>
                <p14:xfrm>
                  <a:off x="5728895" y="5104825"/>
                  <a:ext cx="25560" cy="52920"/>
                </p14:xfrm>
              </p:contentPart>
            </mc:Choice>
            <mc:Fallback xmlns="">
              <p:pic>
                <p:nvPicPr>
                  <p:cNvPr id="125" name="Ink 124">
                    <a:extLst>
                      <a:ext uri="{FF2B5EF4-FFF2-40B4-BE49-F238E27FC236}">
                        <a16:creationId xmlns:a16="http://schemas.microsoft.com/office/drawing/2014/main" id="{179608AF-8907-B820-C367-B67A23F56466}"/>
                      </a:ext>
                    </a:extLst>
                  </p:cNvPr>
                  <p:cNvPicPr/>
                  <p:nvPr/>
                </p:nvPicPr>
                <p:blipFill>
                  <a:blip r:embed="rId155"/>
                  <a:stretch>
                    <a:fillRect/>
                  </a:stretch>
                </p:blipFill>
                <p:spPr>
                  <a:xfrm>
                    <a:off x="5720255" y="5096185"/>
                    <a:ext cx="43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6" name="Ink 125">
                    <a:extLst>
                      <a:ext uri="{FF2B5EF4-FFF2-40B4-BE49-F238E27FC236}">
                        <a16:creationId xmlns:a16="http://schemas.microsoft.com/office/drawing/2014/main" id="{946174D1-872D-78BD-A4CF-9198089E75D6}"/>
                      </a:ext>
                    </a:extLst>
                  </p14:cNvPr>
                  <p14:cNvContentPartPr/>
                  <p14:nvPr/>
                </p14:nvContentPartPr>
                <p14:xfrm>
                  <a:off x="5777495" y="5015545"/>
                  <a:ext cx="21600" cy="56880"/>
                </p14:xfrm>
              </p:contentPart>
            </mc:Choice>
            <mc:Fallback xmlns="">
              <p:pic>
                <p:nvPicPr>
                  <p:cNvPr id="126" name="Ink 125">
                    <a:extLst>
                      <a:ext uri="{FF2B5EF4-FFF2-40B4-BE49-F238E27FC236}">
                        <a16:creationId xmlns:a16="http://schemas.microsoft.com/office/drawing/2014/main" id="{946174D1-872D-78BD-A4CF-9198089E75D6}"/>
                      </a:ext>
                    </a:extLst>
                  </p:cNvPr>
                  <p:cNvPicPr/>
                  <p:nvPr/>
                </p:nvPicPr>
                <p:blipFill>
                  <a:blip r:embed="rId157"/>
                  <a:stretch>
                    <a:fillRect/>
                  </a:stretch>
                </p:blipFill>
                <p:spPr>
                  <a:xfrm>
                    <a:off x="5768495" y="5006545"/>
                    <a:ext cx="392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8" name="Ink 127">
                    <a:extLst>
                      <a:ext uri="{FF2B5EF4-FFF2-40B4-BE49-F238E27FC236}">
                        <a16:creationId xmlns:a16="http://schemas.microsoft.com/office/drawing/2014/main" id="{DA401F78-9C5B-4C95-CE47-83F0224953FC}"/>
                      </a:ext>
                    </a:extLst>
                  </p14:cNvPr>
                  <p14:cNvContentPartPr/>
                  <p14:nvPr/>
                </p14:nvContentPartPr>
                <p14:xfrm>
                  <a:off x="5809175" y="4917985"/>
                  <a:ext cx="18360" cy="49680"/>
                </p14:xfrm>
              </p:contentPart>
            </mc:Choice>
            <mc:Fallback xmlns="">
              <p:pic>
                <p:nvPicPr>
                  <p:cNvPr id="128" name="Ink 127">
                    <a:extLst>
                      <a:ext uri="{FF2B5EF4-FFF2-40B4-BE49-F238E27FC236}">
                        <a16:creationId xmlns:a16="http://schemas.microsoft.com/office/drawing/2014/main" id="{DA401F78-9C5B-4C95-CE47-83F0224953FC}"/>
                      </a:ext>
                    </a:extLst>
                  </p:cNvPr>
                  <p:cNvPicPr/>
                  <p:nvPr/>
                </p:nvPicPr>
                <p:blipFill>
                  <a:blip r:embed="rId159"/>
                  <a:stretch>
                    <a:fillRect/>
                  </a:stretch>
                </p:blipFill>
                <p:spPr>
                  <a:xfrm>
                    <a:off x="5800535" y="4909345"/>
                    <a:ext cx="360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9" name="Ink 128">
                    <a:extLst>
                      <a:ext uri="{FF2B5EF4-FFF2-40B4-BE49-F238E27FC236}">
                        <a16:creationId xmlns:a16="http://schemas.microsoft.com/office/drawing/2014/main" id="{974530D9-808C-C4B7-66AF-DCECB2DD4D8B}"/>
                      </a:ext>
                    </a:extLst>
                  </p14:cNvPr>
                  <p14:cNvContentPartPr/>
                  <p14:nvPr/>
                </p14:nvContentPartPr>
                <p14:xfrm>
                  <a:off x="5843735" y="4808185"/>
                  <a:ext cx="18720" cy="52920"/>
                </p14:xfrm>
              </p:contentPart>
            </mc:Choice>
            <mc:Fallback xmlns="">
              <p:pic>
                <p:nvPicPr>
                  <p:cNvPr id="129" name="Ink 128">
                    <a:extLst>
                      <a:ext uri="{FF2B5EF4-FFF2-40B4-BE49-F238E27FC236}">
                        <a16:creationId xmlns:a16="http://schemas.microsoft.com/office/drawing/2014/main" id="{974530D9-808C-C4B7-66AF-DCECB2DD4D8B}"/>
                      </a:ext>
                    </a:extLst>
                  </p:cNvPr>
                  <p:cNvPicPr/>
                  <p:nvPr/>
                </p:nvPicPr>
                <p:blipFill>
                  <a:blip r:embed="rId161"/>
                  <a:stretch>
                    <a:fillRect/>
                  </a:stretch>
                </p:blipFill>
                <p:spPr>
                  <a:xfrm>
                    <a:off x="5834735" y="4799185"/>
                    <a:ext cx="36360" cy="70560"/>
                  </a:xfrm>
                  <a:prstGeom prst="rect">
                    <a:avLst/>
                  </a:prstGeom>
                </p:spPr>
              </p:pic>
            </mc:Fallback>
          </mc:AlternateContent>
        </p:grpSp>
        <p:grpSp>
          <p:nvGrpSpPr>
            <p:cNvPr id="133" name="Group 132">
              <a:extLst>
                <a:ext uri="{FF2B5EF4-FFF2-40B4-BE49-F238E27FC236}">
                  <a16:creationId xmlns:a16="http://schemas.microsoft.com/office/drawing/2014/main" id="{C7EB8C64-2817-66E4-5B47-DCEC8EBAFF63}"/>
                </a:ext>
              </a:extLst>
            </p:cNvPr>
            <p:cNvGrpSpPr/>
            <p:nvPr/>
          </p:nvGrpSpPr>
          <p:grpSpPr>
            <a:xfrm>
              <a:off x="5876135" y="4576345"/>
              <a:ext cx="48960" cy="174240"/>
              <a:chOff x="5876135" y="4576345"/>
              <a:chExt cx="48960" cy="174240"/>
            </a:xfrm>
          </p:grpSpPr>
          <mc:AlternateContent xmlns:mc="http://schemas.openxmlformats.org/markup-compatibility/2006" xmlns:p14="http://schemas.microsoft.com/office/powerpoint/2010/main">
            <mc:Choice Requires="p14">
              <p:contentPart p14:bwMode="auto" r:id="rId162">
                <p14:nvContentPartPr>
                  <p14:cNvPr id="130" name="Ink 129">
                    <a:extLst>
                      <a:ext uri="{FF2B5EF4-FFF2-40B4-BE49-F238E27FC236}">
                        <a16:creationId xmlns:a16="http://schemas.microsoft.com/office/drawing/2014/main" id="{F81F599F-C5D1-4488-F3A0-ED9D97691267}"/>
                      </a:ext>
                    </a:extLst>
                  </p14:cNvPr>
                  <p14:cNvContentPartPr/>
                  <p14:nvPr/>
                </p14:nvContentPartPr>
                <p14:xfrm>
                  <a:off x="5876135" y="4697665"/>
                  <a:ext cx="19800" cy="52920"/>
                </p14:xfrm>
              </p:contentPart>
            </mc:Choice>
            <mc:Fallback xmlns="">
              <p:pic>
                <p:nvPicPr>
                  <p:cNvPr id="130" name="Ink 129">
                    <a:extLst>
                      <a:ext uri="{FF2B5EF4-FFF2-40B4-BE49-F238E27FC236}">
                        <a16:creationId xmlns:a16="http://schemas.microsoft.com/office/drawing/2014/main" id="{F81F599F-C5D1-4488-F3A0-ED9D97691267}"/>
                      </a:ext>
                    </a:extLst>
                  </p:cNvPr>
                  <p:cNvPicPr/>
                  <p:nvPr/>
                </p:nvPicPr>
                <p:blipFill>
                  <a:blip r:embed="rId163"/>
                  <a:stretch>
                    <a:fillRect/>
                  </a:stretch>
                </p:blipFill>
                <p:spPr>
                  <a:xfrm>
                    <a:off x="5867135" y="4688665"/>
                    <a:ext cx="374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1" name="Ink 130">
                    <a:extLst>
                      <a:ext uri="{FF2B5EF4-FFF2-40B4-BE49-F238E27FC236}">
                        <a16:creationId xmlns:a16="http://schemas.microsoft.com/office/drawing/2014/main" id="{4BA0B5F1-79DE-B511-5BF0-B0DB09AFED79}"/>
                      </a:ext>
                    </a:extLst>
                  </p14:cNvPr>
                  <p14:cNvContentPartPr/>
                  <p14:nvPr/>
                </p14:nvContentPartPr>
                <p14:xfrm>
                  <a:off x="5910335" y="4576345"/>
                  <a:ext cx="14760" cy="67680"/>
                </p14:xfrm>
              </p:contentPart>
            </mc:Choice>
            <mc:Fallback xmlns="">
              <p:pic>
                <p:nvPicPr>
                  <p:cNvPr id="131" name="Ink 130">
                    <a:extLst>
                      <a:ext uri="{FF2B5EF4-FFF2-40B4-BE49-F238E27FC236}">
                        <a16:creationId xmlns:a16="http://schemas.microsoft.com/office/drawing/2014/main" id="{4BA0B5F1-79DE-B511-5BF0-B0DB09AFED79}"/>
                      </a:ext>
                    </a:extLst>
                  </p:cNvPr>
                  <p:cNvPicPr/>
                  <p:nvPr/>
                </p:nvPicPr>
                <p:blipFill>
                  <a:blip r:embed="rId165"/>
                  <a:stretch>
                    <a:fillRect/>
                  </a:stretch>
                </p:blipFill>
                <p:spPr>
                  <a:xfrm>
                    <a:off x="5901335" y="4567345"/>
                    <a:ext cx="32400" cy="8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6">
              <p14:nvContentPartPr>
                <p14:cNvPr id="132" name="Ink 131">
                  <a:extLst>
                    <a:ext uri="{FF2B5EF4-FFF2-40B4-BE49-F238E27FC236}">
                      <a16:creationId xmlns:a16="http://schemas.microsoft.com/office/drawing/2014/main" id="{F956D9C8-02CD-9A9F-E360-61770EAB6D10}"/>
                    </a:ext>
                  </a:extLst>
                </p14:cNvPr>
                <p14:cNvContentPartPr/>
                <p14:nvPr/>
              </p14:nvContentPartPr>
              <p14:xfrm>
                <a:off x="5936975" y="4461145"/>
                <a:ext cx="14040" cy="44640"/>
              </p14:xfrm>
            </p:contentPart>
          </mc:Choice>
          <mc:Fallback xmlns="">
            <p:pic>
              <p:nvPicPr>
                <p:cNvPr id="132" name="Ink 131">
                  <a:extLst>
                    <a:ext uri="{FF2B5EF4-FFF2-40B4-BE49-F238E27FC236}">
                      <a16:creationId xmlns:a16="http://schemas.microsoft.com/office/drawing/2014/main" id="{F956D9C8-02CD-9A9F-E360-61770EAB6D10}"/>
                    </a:ext>
                  </a:extLst>
                </p:cNvPr>
                <p:cNvPicPr/>
                <p:nvPr/>
              </p:nvPicPr>
              <p:blipFill>
                <a:blip r:embed="rId167"/>
                <a:stretch>
                  <a:fillRect/>
                </a:stretch>
              </p:blipFill>
              <p:spPr>
                <a:xfrm>
                  <a:off x="5927975" y="4452505"/>
                  <a:ext cx="31680" cy="62280"/>
                </a:xfrm>
                <a:prstGeom prst="rect">
                  <a:avLst/>
                </a:prstGeom>
              </p:spPr>
            </p:pic>
          </mc:Fallback>
        </mc:AlternateContent>
        <p:grpSp>
          <p:nvGrpSpPr>
            <p:cNvPr id="141" name="Group 140">
              <a:extLst>
                <a:ext uri="{FF2B5EF4-FFF2-40B4-BE49-F238E27FC236}">
                  <a16:creationId xmlns:a16="http://schemas.microsoft.com/office/drawing/2014/main" id="{8ACD85EB-F8E1-D4EB-5E30-6B9C37CBD752}"/>
                </a:ext>
              </a:extLst>
            </p:cNvPr>
            <p:cNvGrpSpPr/>
            <p:nvPr/>
          </p:nvGrpSpPr>
          <p:grpSpPr>
            <a:xfrm>
              <a:off x="5966855" y="4034545"/>
              <a:ext cx="93600" cy="367920"/>
              <a:chOff x="5966855" y="4034545"/>
              <a:chExt cx="93600" cy="367920"/>
            </a:xfrm>
          </p:grpSpPr>
          <mc:AlternateContent xmlns:mc="http://schemas.openxmlformats.org/markup-compatibility/2006" xmlns:p14="http://schemas.microsoft.com/office/powerpoint/2010/main">
            <mc:Choice Requires="p14">
              <p:contentPart p14:bwMode="auto" r:id="rId168">
                <p14:nvContentPartPr>
                  <p14:cNvPr id="135" name="Ink 134">
                    <a:extLst>
                      <a:ext uri="{FF2B5EF4-FFF2-40B4-BE49-F238E27FC236}">
                        <a16:creationId xmlns:a16="http://schemas.microsoft.com/office/drawing/2014/main" id="{15A4D9D6-AC8B-BAFB-58C1-4DF5534FCBB2}"/>
                      </a:ext>
                    </a:extLst>
                  </p14:cNvPr>
                  <p14:cNvContentPartPr/>
                  <p14:nvPr/>
                </p14:nvContentPartPr>
                <p14:xfrm>
                  <a:off x="5966855" y="4343425"/>
                  <a:ext cx="11880" cy="59040"/>
                </p14:xfrm>
              </p:contentPart>
            </mc:Choice>
            <mc:Fallback xmlns="">
              <p:pic>
                <p:nvPicPr>
                  <p:cNvPr id="135" name="Ink 134">
                    <a:extLst>
                      <a:ext uri="{FF2B5EF4-FFF2-40B4-BE49-F238E27FC236}">
                        <a16:creationId xmlns:a16="http://schemas.microsoft.com/office/drawing/2014/main" id="{15A4D9D6-AC8B-BAFB-58C1-4DF5534FCBB2}"/>
                      </a:ext>
                    </a:extLst>
                  </p:cNvPr>
                  <p:cNvPicPr/>
                  <p:nvPr/>
                </p:nvPicPr>
                <p:blipFill>
                  <a:blip r:embed="rId169"/>
                  <a:stretch>
                    <a:fillRect/>
                  </a:stretch>
                </p:blipFill>
                <p:spPr>
                  <a:xfrm>
                    <a:off x="5957855" y="4334785"/>
                    <a:ext cx="29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6" name="Ink 135">
                    <a:extLst>
                      <a:ext uri="{FF2B5EF4-FFF2-40B4-BE49-F238E27FC236}">
                        <a16:creationId xmlns:a16="http://schemas.microsoft.com/office/drawing/2014/main" id="{0376FAB4-FF8D-21DC-714A-7F1BA310BFB7}"/>
                      </a:ext>
                    </a:extLst>
                  </p14:cNvPr>
                  <p14:cNvContentPartPr/>
                  <p14:nvPr/>
                </p14:nvContentPartPr>
                <p14:xfrm>
                  <a:off x="5994575" y="4233985"/>
                  <a:ext cx="22680" cy="61200"/>
                </p14:xfrm>
              </p:contentPart>
            </mc:Choice>
            <mc:Fallback xmlns="">
              <p:pic>
                <p:nvPicPr>
                  <p:cNvPr id="136" name="Ink 135">
                    <a:extLst>
                      <a:ext uri="{FF2B5EF4-FFF2-40B4-BE49-F238E27FC236}">
                        <a16:creationId xmlns:a16="http://schemas.microsoft.com/office/drawing/2014/main" id="{0376FAB4-FF8D-21DC-714A-7F1BA310BFB7}"/>
                      </a:ext>
                    </a:extLst>
                  </p:cNvPr>
                  <p:cNvPicPr/>
                  <p:nvPr/>
                </p:nvPicPr>
                <p:blipFill>
                  <a:blip r:embed="rId171"/>
                  <a:stretch>
                    <a:fillRect/>
                  </a:stretch>
                </p:blipFill>
                <p:spPr>
                  <a:xfrm>
                    <a:off x="5985935" y="4224985"/>
                    <a:ext cx="403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37" name="Ink 136">
                    <a:extLst>
                      <a:ext uri="{FF2B5EF4-FFF2-40B4-BE49-F238E27FC236}">
                        <a16:creationId xmlns:a16="http://schemas.microsoft.com/office/drawing/2014/main" id="{7338CE19-A078-8CA8-FE95-ED62EA784DAE}"/>
                      </a:ext>
                    </a:extLst>
                  </p14:cNvPr>
                  <p14:cNvContentPartPr/>
                  <p14:nvPr/>
                </p14:nvContentPartPr>
                <p14:xfrm>
                  <a:off x="6021935" y="4138225"/>
                  <a:ext cx="7200" cy="52560"/>
                </p14:xfrm>
              </p:contentPart>
            </mc:Choice>
            <mc:Fallback xmlns="">
              <p:pic>
                <p:nvPicPr>
                  <p:cNvPr id="137" name="Ink 136">
                    <a:extLst>
                      <a:ext uri="{FF2B5EF4-FFF2-40B4-BE49-F238E27FC236}">
                        <a16:creationId xmlns:a16="http://schemas.microsoft.com/office/drawing/2014/main" id="{7338CE19-A078-8CA8-FE95-ED62EA784DAE}"/>
                      </a:ext>
                    </a:extLst>
                  </p:cNvPr>
                  <p:cNvPicPr/>
                  <p:nvPr/>
                </p:nvPicPr>
                <p:blipFill>
                  <a:blip r:embed="rId173"/>
                  <a:stretch>
                    <a:fillRect/>
                  </a:stretch>
                </p:blipFill>
                <p:spPr>
                  <a:xfrm>
                    <a:off x="6012935" y="4129225"/>
                    <a:ext cx="248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38" name="Ink 137">
                    <a:extLst>
                      <a:ext uri="{FF2B5EF4-FFF2-40B4-BE49-F238E27FC236}">
                        <a16:creationId xmlns:a16="http://schemas.microsoft.com/office/drawing/2014/main" id="{FBF86D8E-094F-6BD5-5900-A13867C0981D}"/>
                      </a:ext>
                    </a:extLst>
                  </p14:cNvPr>
                  <p14:cNvContentPartPr/>
                  <p14:nvPr/>
                </p14:nvContentPartPr>
                <p14:xfrm>
                  <a:off x="6052175" y="4034545"/>
                  <a:ext cx="8280" cy="59760"/>
                </p14:xfrm>
              </p:contentPart>
            </mc:Choice>
            <mc:Fallback xmlns="">
              <p:pic>
                <p:nvPicPr>
                  <p:cNvPr id="138" name="Ink 137">
                    <a:extLst>
                      <a:ext uri="{FF2B5EF4-FFF2-40B4-BE49-F238E27FC236}">
                        <a16:creationId xmlns:a16="http://schemas.microsoft.com/office/drawing/2014/main" id="{FBF86D8E-094F-6BD5-5900-A13867C0981D}"/>
                      </a:ext>
                    </a:extLst>
                  </p:cNvPr>
                  <p:cNvPicPr/>
                  <p:nvPr/>
                </p:nvPicPr>
                <p:blipFill>
                  <a:blip r:embed="rId175"/>
                  <a:stretch>
                    <a:fillRect/>
                  </a:stretch>
                </p:blipFill>
                <p:spPr>
                  <a:xfrm>
                    <a:off x="6043175" y="4025905"/>
                    <a:ext cx="25920" cy="7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142" name="Ink 141">
                  <a:extLst>
                    <a:ext uri="{FF2B5EF4-FFF2-40B4-BE49-F238E27FC236}">
                      <a16:creationId xmlns:a16="http://schemas.microsoft.com/office/drawing/2014/main" id="{0639FCF9-89DE-FDD4-E48F-098A1577FC04}"/>
                    </a:ext>
                  </a:extLst>
                </p14:cNvPr>
                <p14:cNvContentPartPr/>
                <p14:nvPr/>
              </p14:nvContentPartPr>
              <p14:xfrm>
                <a:off x="6075215" y="3917185"/>
                <a:ext cx="8640" cy="61920"/>
              </p14:xfrm>
            </p:contentPart>
          </mc:Choice>
          <mc:Fallback xmlns="">
            <p:pic>
              <p:nvPicPr>
                <p:cNvPr id="142" name="Ink 141">
                  <a:extLst>
                    <a:ext uri="{FF2B5EF4-FFF2-40B4-BE49-F238E27FC236}">
                      <a16:creationId xmlns:a16="http://schemas.microsoft.com/office/drawing/2014/main" id="{0639FCF9-89DE-FDD4-E48F-098A1577FC04}"/>
                    </a:ext>
                  </a:extLst>
                </p:cNvPr>
                <p:cNvPicPr/>
                <p:nvPr/>
              </p:nvPicPr>
              <p:blipFill>
                <a:blip r:embed="rId177"/>
                <a:stretch>
                  <a:fillRect/>
                </a:stretch>
              </p:blipFill>
              <p:spPr>
                <a:xfrm>
                  <a:off x="6066575" y="3908545"/>
                  <a:ext cx="262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3" name="Ink 142">
                  <a:extLst>
                    <a:ext uri="{FF2B5EF4-FFF2-40B4-BE49-F238E27FC236}">
                      <a16:creationId xmlns:a16="http://schemas.microsoft.com/office/drawing/2014/main" id="{A945C94B-2825-E3C9-BB28-7CAC8A7894E6}"/>
                    </a:ext>
                  </a:extLst>
                </p14:cNvPr>
                <p14:cNvContentPartPr/>
                <p14:nvPr/>
              </p14:nvContentPartPr>
              <p14:xfrm>
                <a:off x="6094295" y="3838705"/>
                <a:ext cx="10800" cy="35640"/>
              </p14:xfrm>
            </p:contentPart>
          </mc:Choice>
          <mc:Fallback xmlns="">
            <p:pic>
              <p:nvPicPr>
                <p:cNvPr id="143" name="Ink 142">
                  <a:extLst>
                    <a:ext uri="{FF2B5EF4-FFF2-40B4-BE49-F238E27FC236}">
                      <a16:creationId xmlns:a16="http://schemas.microsoft.com/office/drawing/2014/main" id="{A945C94B-2825-E3C9-BB28-7CAC8A7894E6}"/>
                    </a:ext>
                  </a:extLst>
                </p:cNvPr>
                <p:cNvPicPr/>
                <p:nvPr/>
              </p:nvPicPr>
              <p:blipFill>
                <a:blip r:embed="rId179"/>
                <a:stretch>
                  <a:fillRect/>
                </a:stretch>
              </p:blipFill>
              <p:spPr>
                <a:xfrm>
                  <a:off x="6085655" y="3830065"/>
                  <a:ext cx="284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4" name="Ink 143">
                  <a:extLst>
                    <a:ext uri="{FF2B5EF4-FFF2-40B4-BE49-F238E27FC236}">
                      <a16:creationId xmlns:a16="http://schemas.microsoft.com/office/drawing/2014/main" id="{005CA262-FAF0-B3D9-45E3-830605B3EA91}"/>
                    </a:ext>
                  </a:extLst>
                </p14:cNvPr>
                <p14:cNvContentPartPr/>
                <p14:nvPr/>
              </p14:nvContentPartPr>
              <p14:xfrm>
                <a:off x="6120935" y="3750865"/>
                <a:ext cx="13680" cy="41760"/>
              </p14:xfrm>
            </p:contentPart>
          </mc:Choice>
          <mc:Fallback xmlns="">
            <p:pic>
              <p:nvPicPr>
                <p:cNvPr id="144" name="Ink 143">
                  <a:extLst>
                    <a:ext uri="{FF2B5EF4-FFF2-40B4-BE49-F238E27FC236}">
                      <a16:creationId xmlns:a16="http://schemas.microsoft.com/office/drawing/2014/main" id="{005CA262-FAF0-B3D9-45E3-830605B3EA91}"/>
                    </a:ext>
                  </a:extLst>
                </p:cNvPr>
                <p:cNvPicPr/>
                <p:nvPr/>
              </p:nvPicPr>
              <p:blipFill>
                <a:blip r:embed="rId181"/>
                <a:stretch>
                  <a:fillRect/>
                </a:stretch>
              </p:blipFill>
              <p:spPr>
                <a:xfrm>
                  <a:off x="6112295" y="3741865"/>
                  <a:ext cx="313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5" name="Ink 144">
                  <a:extLst>
                    <a:ext uri="{FF2B5EF4-FFF2-40B4-BE49-F238E27FC236}">
                      <a16:creationId xmlns:a16="http://schemas.microsoft.com/office/drawing/2014/main" id="{874F1725-2567-8BCD-938C-0B7921EBB32B}"/>
                    </a:ext>
                  </a:extLst>
                </p14:cNvPr>
                <p14:cNvContentPartPr/>
                <p14:nvPr/>
              </p14:nvContentPartPr>
              <p14:xfrm>
                <a:off x="6149375" y="3659425"/>
                <a:ext cx="13320" cy="60480"/>
              </p14:xfrm>
            </p:contentPart>
          </mc:Choice>
          <mc:Fallback xmlns="">
            <p:pic>
              <p:nvPicPr>
                <p:cNvPr id="145" name="Ink 144">
                  <a:extLst>
                    <a:ext uri="{FF2B5EF4-FFF2-40B4-BE49-F238E27FC236}">
                      <a16:creationId xmlns:a16="http://schemas.microsoft.com/office/drawing/2014/main" id="{874F1725-2567-8BCD-938C-0B7921EBB32B}"/>
                    </a:ext>
                  </a:extLst>
                </p:cNvPr>
                <p:cNvPicPr/>
                <p:nvPr/>
              </p:nvPicPr>
              <p:blipFill>
                <a:blip r:embed="rId183"/>
                <a:stretch>
                  <a:fillRect/>
                </a:stretch>
              </p:blipFill>
              <p:spPr>
                <a:xfrm>
                  <a:off x="6140375" y="3650425"/>
                  <a:ext cx="30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6" name="Ink 145">
                  <a:extLst>
                    <a:ext uri="{FF2B5EF4-FFF2-40B4-BE49-F238E27FC236}">
                      <a16:creationId xmlns:a16="http://schemas.microsoft.com/office/drawing/2014/main" id="{3F4E1F4C-BFF6-8EC4-E5AE-7B93F45EE729}"/>
                    </a:ext>
                  </a:extLst>
                </p14:cNvPr>
                <p14:cNvContentPartPr/>
                <p14:nvPr/>
              </p14:nvContentPartPr>
              <p14:xfrm>
                <a:off x="6176015" y="3609745"/>
                <a:ext cx="18360" cy="22320"/>
              </p14:xfrm>
            </p:contentPart>
          </mc:Choice>
          <mc:Fallback xmlns="">
            <p:pic>
              <p:nvPicPr>
                <p:cNvPr id="146" name="Ink 145">
                  <a:extLst>
                    <a:ext uri="{FF2B5EF4-FFF2-40B4-BE49-F238E27FC236}">
                      <a16:creationId xmlns:a16="http://schemas.microsoft.com/office/drawing/2014/main" id="{3F4E1F4C-BFF6-8EC4-E5AE-7B93F45EE729}"/>
                    </a:ext>
                  </a:extLst>
                </p:cNvPr>
                <p:cNvPicPr/>
                <p:nvPr/>
              </p:nvPicPr>
              <p:blipFill>
                <a:blip r:embed="rId185"/>
                <a:stretch>
                  <a:fillRect/>
                </a:stretch>
              </p:blipFill>
              <p:spPr>
                <a:xfrm>
                  <a:off x="6167375" y="3600745"/>
                  <a:ext cx="36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7" name="Ink 146">
                  <a:extLst>
                    <a:ext uri="{FF2B5EF4-FFF2-40B4-BE49-F238E27FC236}">
                      <a16:creationId xmlns:a16="http://schemas.microsoft.com/office/drawing/2014/main" id="{C304EC1F-40A9-2FE6-8549-D8358608EDA5}"/>
                    </a:ext>
                  </a:extLst>
                </p14:cNvPr>
                <p14:cNvContentPartPr/>
                <p14:nvPr/>
              </p14:nvContentPartPr>
              <p14:xfrm>
                <a:off x="6212015" y="3555025"/>
                <a:ext cx="14400" cy="22680"/>
              </p14:xfrm>
            </p:contentPart>
          </mc:Choice>
          <mc:Fallback xmlns="">
            <p:pic>
              <p:nvPicPr>
                <p:cNvPr id="147" name="Ink 146">
                  <a:extLst>
                    <a:ext uri="{FF2B5EF4-FFF2-40B4-BE49-F238E27FC236}">
                      <a16:creationId xmlns:a16="http://schemas.microsoft.com/office/drawing/2014/main" id="{C304EC1F-40A9-2FE6-8549-D8358608EDA5}"/>
                    </a:ext>
                  </a:extLst>
                </p:cNvPr>
                <p:cNvPicPr/>
                <p:nvPr/>
              </p:nvPicPr>
              <p:blipFill>
                <a:blip r:embed="rId187"/>
                <a:stretch>
                  <a:fillRect/>
                </a:stretch>
              </p:blipFill>
              <p:spPr>
                <a:xfrm>
                  <a:off x="6203375" y="3546025"/>
                  <a:ext cx="32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8" name="Ink 147">
                  <a:extLst>
                    <a:ext uri="{FF2B5EF4-FFF2-40B4-BE49-F238E27FC236}">
                      <a16:creationId xmlns:a16="http://schemas.microsoft.com/office/drawing/2014/main" id="{CD0624D9-4D18-5CA2-2BB4-BD299D5AC65E}"/>
                    </a:ext>
                  </a:extLst>
                </p14:cNvPr>
                <p14:cNvContentPartPr/>
                <p14:nvPr/>
              </p14:nvContentPartPr>
              <p14:xfrm>
                <a:off x="6250535" y="3566905"/>
                <a:ext cx="20520" cy="6120"/>
              </p14:xfrm>
            </p:contentPart>
          </mc:Choice>
          <mc:Fallback xmlns="">
            <p:pic>
              <p:nvPicPr>
                <p:cNvPr id="148" name="Ink 147">
                  <a:extLst>
                    <a:ext uri="{FF2B5EF4-FFF2-40B4-BE49-F238E27FC236}">
                      <a16:creationId xmlns:a16="http://schemas.microsoft.com/office/drawing/2014/main" id="{CD0624D9-4D18-5CA2-2BB4-BD299D5AC65E}"/>
                    </a:ext>
                  </a:extLst>
                </p:cNvPr>
                <p:cNvPicPr/>
                <p:nvPr/>
              </p:nvPicPr>
              <p:blipFill>
                <a:blip r:embed="rId189"/>
                <a:stretch>
                  <a:fillRect/>
                </a:stretch>
              </p:blipFill>
              <p:spPr>
                <a:xfrm>
                  <a:off x="6241535" y="3557905"/>
                  <a:ext cx="381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9" name="Ink 148">
                  <a:extLst>
                    <a:ext uri="{FF2B5EF4-FFF2-40B4-BE49-F238E27FC236}">
                      <a16:creationId xmlns:a16="http://schemas.microsoft.com/office/drawing/2014/main" id="{2A910563-1C57-24A5-4244-3B5301252CB6}"/>
                    </a:ext>
                  </a:extLst>
                </p14:cNvPr>
                <p14:cNvContentPartPr/>
                <p14:nvPr/>
              </p14:nvContentPartPr>
              <p14:xfrm>
                <a:off x="6298055" y="3602185"/>
                <a:ext cx="17640" cy="11880"/>
              </p14:xfrm>
            </p:contentPart>
          </mc:Choice>
          <mc:Fallback xmlns="">
            <p:pic>
              <p:nvPicPr>
                <p:cNvPr id="149" name="Ink 148">
                  <a:extLst>
                    <a:ext uri="{FF2B5EF4-FFF2-40B4-BE49-F238E27FC236}">
                      <a16:creationId xmlns:a16="http://schemas.microsoft.com/office/drawing/2014/main" id="{2A910563-1C57-24A5-4244-3B5301252CB6}"/>
                    </a:ext>
                  </a:extLst>
                </p:cNvPr>
                <p:cNvPicPr/>
                <p:nvPr/>
              </p:nvPicPr>
              <p:blipFill>
                <a:blip r:embed="rId191"/>
                <a:stretch>
                  <a:fillRect/>
                </a:stretch>
              </p:blipFill>
              <p:spPr>
                <a:xfrm>
                  <a:off x="6289415" y="3593185"/>
                  <a:ext cx="352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0" name="Ink 149">
                  <a:extLst>
                    <a:ext uri="{FF2B5EF4-FFF2-40B4-BE49-F238E27FC236}">
                      <a16:creationId xmlns:a16="http://schemas.microsoft.com/office/drawing/2014/main" id="{7567C6BF-7620-7A7D-9D17-E629322559B1}"/>
                    </a:ext>
                  </a:extLst>
                </p14:cNvPr>
                <p14:cNvContentPartPr/>
                <p14:nvPr/>
              </p14:nvContentPartPr>
              <p14:xfrm>
                <a:off x="6344495" y="3633865"/>
                <a:ext cx="18360" cy="17280"/>
              </p14:xfrm>
            </p:contentPart>
          </mc:Choice>
          <mc:Fallback xmlns="">
            <p:pic>
              <p:nvPicPr>
                <p:cNvPr id="150" name="Ink 149">
                  <a:extLst>
                    <a:ext uri="{FF2B5EF4-FFF2-40B4-BE49-F238E27FC236}">
                      <a16:creationId xmlns:a16="http://schemas.microsoft.com/office/drawing/2014/main" id="{7567C6BF-7620-7A7D-9D17-E629322559B1}"/>
                    </a:ext>
                  </a:extLst>
                </p:cNvPr>
                <p:cNvPicPr/>
                <p:nvPr/>
              </p:nvPicPr>
              <p:blipFill>
                <a:blip r:embed="rId193"/>
                <a:stretch>
                  <a:fillRect/>
                </a:stretch>
              </p:blipFill>
              <p:spPr>
                <a:xfrm>
                  <a:off x="6335855" y="3625225"/>
                  <a:ext cx="36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51" name="Ink 150">
                  <a:extLst>
                    <a:ext uri="{FF2B5EF4-FFF2-40B4-BE49-F238E27FC236}">
                      <a16:creationId xmlns:a16="http://schemas.microsoft.com/office/drawing/2014/main" id="{1069330A-66D9-728A-5F49-97B32BBF7B7D}"/>
                    </a:ext>
                  </a:extLst>
                </p14:cNvPr>
                <p14:cNvContentPartPr/>
                <p14:nvPr/>
              </p14:nvContentPartPr>
              <p14:xfrm>
                <a:off x="6386975" y="3656545"/>
                <a:ext cx="15480" cy="2880"/>
              </p14:xfrm>
            </p:contentPart>
          </mc:Choice>
          <mc:Fallback xmlns="">
            <p:pic>
              <p:nvPicPr>
                <p:cNvPr id="151" name="Ink 150">
                  <a:extLst>
                    <a:ext uri="{FF2B5EF4-FFF2-40B4-BE49-F238E27FC236}">
                      <a16:creationId xmlns:a16="http://schemas.microsoft.com/office/drawing/2014/main" id="{1069330A-66D9-728A-5F49-97B32BBF7B7D}"/>
                    </a:ext>
                  </a:extLst>
                </p:cNvPr>
                <p:cNvPicPr/>
                <p:nvPr/>
              </p:nvPicPr>
              <p:blipFill>
                <a:blip r:embed="rId195"/>
                <a:stretch>
                  <a:fillRect/>
                </a:stretch>
              </p:blipFill>
              <p:spPr>
                <a:xfrm>
                  <a:off x="6378335" y="3647545"/>
                  <a:ext cx="331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52" name="Ink 151">
                  <a:extLst>
                    <a:ext uri="{FF2B5EF4-FFF2-40B4-BE49-F238E27FC236}">
                      <a16:creationId xmlns:a16="http://schemas.microsoft.com/office/drawing/2014/main" id="{358CEBEF-F450-4026-7BF3-8A0967B27BC9}"/>
                    </a:ext>
                  </a:extLst>
                </p14:cNvPr>
                <p14:cNvContentPartPr/>
                <p14:nvPr/>
              </p14:nvContentPartPr>
              <p14:xfrm>
                <a:off x="6431975" y="3625585"/>
                <a:ext cx="10440" cy="12240"/>
              </p14:xfrm>
            </p:contentPart>
          </mc:Choice>
          <mc:Fallback xmlns="">
            <p:pic>
              <p:nvPicPr>
                <p:cNvPr id="152" name="Ink 151">
                  <a:extLst>
                    <a:ext uri="{FF2B5EF4-FFF2-40B4-BE49-F238E27FC236}">
                      <a16:creationId xmlns:a16="http://schemas.microsoft.com/office/drawing/2014/main" id="{358CEBEF-F450-4026-7BF3-8A0967B27BC9}"/>
                    </a:ext>
                  </a:extLst>
                </p:cNvPr>
                <p:cNvPicPr/>
                <p:nvPr/>
              </p:nvPicPr>
              <p:blipFill>
                <a:blip r:embed="rId197"/>
                <a:stretch>
                  <a:fillRect/>
                </a:stretch>
              </p:blipFill>
              <p:spPr>
                <a:xfrm>
                  <a:off x="6423335" y="3616585"/>
                  <a:ext cx="28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4" name="Ink 153">
                  <a:extLst>
                    <a:ext uri="{FF2B5EF4-FFF2-40B4-BE49-F238E27FC236}">
                      <a16:creationId xmlns:a16="http://schemas.microsoft.com/office/drawing/2014/main" id="{798C4B36-3EC5-D8FC-4878-3B684203C90A}"/>
                    </a:ext>
                  </a:extLst>
                </p14:cNvPr>
                <p14:cNvContentPartPr/>
                <p14:nvPr/>
              </p14:nvContentPartPr>
              <p14:xfrm>
                <a:off x="6463655" y="3555025"/>
                <a:ext cx="16200" cy="31680"/>
              </p14:xfrm>
            </p:contentPart>
          </mc:Choice>
          <mc:Fallback xmlns="">
            <p:pic>
              <p:nvPicPr>
                <p:cNvPr id="154" name="Ink 153">
                  <a:extLst>
                    <a:ext uri="{FF2B5EF4-FFF2-40B4-BE49-F238E27FC236}">
                      <a16:creationId xmlns:a16="http://schemas.microsoft.com/office/drawing/2014/main" id="{798C4B36-3EC5-D8FC-4878-3B684203C90A}"/>
                    </a:ext>
                  </a:extLst>
                </p:cNvPr>
                <p:cNvPicPr/>
                <p:nvPr/>
              </p:nvPicPr>
              <p:blipFill>
                <a:blip r:embed="rId199"/>
                <a:stretch>
                  <a:fillRect/>
                </a:stretch>
              </p:blipFill>
              <p:spPr>
                <a:xfrm>
                  <a:off x="6455015" y="3546385"/>
                  <a:ext cx="338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5" name="Ink 154">
                  <a:extLst>
                    <a:ext uri="{FF2B5EF4-FFF2-40B4-BE49-F238E27FC236}">
                      <a16:creationId xmlns:a16="http://schemas.microsoft.com/office/drawing/2014/main" id="{FCBABECE-A935-C901-272C-8614FEE6399F}"/>
                    </a:ext>
                  </a:extLst>
                </p14:cNvPr>
                <p14:cNvContentPartPr/>
                <p14:nvPr/>
              </p14:nvContentPartPr>
              <p14:xfrm>
                <a:off x="6498935" y="3484825"/>
                <a:ext cx="18360" cy="29520"/>
              </p14:xfrm>
            </p:contentPart>
          </mc:Choice>
          <mc:Fallback xmlns="">
            <p:pic>
              <p:nvPicPr>
                <p:cNvPr id="155" name="Ink 154">
                  <a:extLst>
                    <a:ext uri="{FF2B5EF4-FFF2-40B4-BE49-F238E27FC236}">
                      <a16:creationId xmlns:a16="http://schemas.microsoft.com/office/drawing/2014/main" id="{FCBABECE-A935-C901-272C-8614FEE6399F}"/>
                    </a:ext>
                  </a:extLst>
                </p:cNvPr>
                <p:cNvPicPr/>
                <p:nvPr/>
              </p:nvPicPr>
              <p:blipFill>
                <a:blip r:embed="rId201"/>
                <a:stretch>
                  <a:fillRect/>
                </a:stretch>
              </p:blipFill>
              <p:spPr>
                <a:xfrm>
                  <a:off x="6490295" y="3475825"/>
                  <a:ext cx="360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6" name="Ink 155">
                  <a:extLst>
                    <a:ext uri="{FF2B5EF4-FFF2-40B4-BE49-F238E27FC236}">
                      <a16:creationId xmlns:a16="http://schemas.microsoft.com/office/drawing/2014/main" id="{81C53FEB-4CCE-D7B9-7635-A0A84C39AE02}"/>
                    </a:ext>
                  </a:extLst>
                </p14:cNvPr>
                <p14:cNvContentPartPr/>
                <p14:nvPr/>
              </p14:nvContentPartPr>
              <p14:xfrm>
                <a:off x="6524495" y="3399865"/>
                <a:ext cx="14400" cy="49320"/>
              </p14:xfrm>
            </p:contentPart>
          </mc:Choice>
          <mc:Fallback xmlns="">
            <p:pic>
              <p:nvPicPr>
                <p:cNvPr id="156" name="Ink 155">
                  <a:extLst>
                    <a:ext uri="{FF2B5EF4-FFF2-40B4-BE49-F238E27FC236}">
                      <a16:creationId xmlns:a16="http://schemas.microsoft.com/office/drawing/2014/main" id="{81C53FEB-4CCE-D7B9-7635-A0A84C39AE02}"/>
                    </a:ext>
                  </a:extLst>
                </p:cNvPr>
                <p:cNvPicPr/>
                <p:nvPr/>
              </p:nvPicPr>
              <p:blipFill>
                <a:blip r:embed="rId203"/>
                <a:stretch>
                  <a:fillRect/>
                </a:stretch>
              </p:blipFill>
              <p:spPr>
                <a:xfrm>
                  <a:off x="6515855" y="3391225"/>
                  <a:ext cx="320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7" name="Ink 156">
                  <a:extLst>
                    <a:ext uri="{FF2B5EF4-FFF2-40B4-BE49-F238E27FC236}">
                      <a16:creationId xmlns:a16="http://schemas.microsoft.com/office/drawing/2014/main" id="{172E51FD-2586-66EB-E832-CF24E6749358}"/>
                    </a:ext>
                  </a:extLst>
                </p14:cNvPr>
                <p14:cNvContentPartPr/>
                <p14:nvPr/>
              </p14:nvContentPartPr>
              <p14:xfrm>
                <a:off x="6556535" y="3319585"/>
                <a:ext cx="7200" cy="45720"/>
              </p14:xfrm>
            </p:contentPart>
          </mc:Choice>
          <mc:Fallback xmlns="">
            <p:pic>
              <p:nvPicPr>
                <p:cNvPr id="157" name="Ink 156">
                  <a:extLst>
                    <a:ext uri="{FF2B5EF4-FFF2-40B4-BE49-F238E27FC236}">
                      <a16:creationId xmlns:a16="http://schemas.microsoft.com/office/drawing/2014/main" id="{172E51FD-2586-66EB-E832-CF24E6749358}"/>
                    </a:ext>
                  </a:extLst>
                </p:cNvPr>
                <p:cNvPicPr/>
                <p:nvPr/>
              </p:nvPicPr>
              <p:blipFill>
                <a:blip r:embed="rId205"/>
                <a:stretch>
                  <a:fillRect/>
                </a:stretch>
              </p:blipFill>
              <p:spPr>
                <a:xfrm>
                  <a:off x="6547895" y="3310585"/>
                  <a:ext cx="248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9" name="Ink 158">
                  <a:extLst>
                    <a:ext uri="{FF2B5EF4-FFF2-40B4-BE49-F238E27FC236}">
                      <a16:creationId xmlns:a16="http://schemas.microsoft.com/office/drawing/2014/main" id="{E9DB6030-C9D3-D3D7-359D-960A1EE12F63}"/>
                    </a:ext>
                  </a:extLst>
                </p14:cNvPr>
                <p14:cNvContentPartPr/>
                <p14:nvPr/>
              </p14:nvContentPartPr>
              <p14:xfrm>
                <a:off x="6570935" y="3242905"/>
                <a:ext cx="17280" cy="38880"/>
              </p14:xfrm>
            </p:contentPart>
          </mc:Choice>
          <mc:Fallback xmlns="">
            <p:pic>
              <p:nvPicPr>
                <p:cNvPr id="159" name="Ink 158">
                  <a:extLst>
                    <a:ext uri="{FF2B5EF4-FFF2-40B4-BE49-F238E27FC236}">
                      <a16:creationId xmlns:a16="http://schemas.microsoft.com/office/drawing/2014/main" id="{E9DB6030-C9D3-D3D7-359D-960A1EE12F63}"/>
                    </a:ext>
                  </a:extLst>
                </p:cNvPr>
                <p:cNvPicPr/>
                <p:nvPr/>
              </p:nvPicPr>
              <p:blipFill>
                <a:blip r:embed="rId207"/>
                <a:stretch>
                  <a:fillRect/>
                </a:stretch>
              </p:blipFill>
              <p:spPr>
                <a:xfrm>
                  <a:off x="6562295" y="3234265"/>
                  <a:ext cx="349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0" name="Ink 159">
                  <a:extLst>
                    <a:ext uri="{FF2B5EF4-FFF2-40B4-BE49-F238E27FC236}">
                      <a16:creationId xmlns:a16="http://schemas.microsoft.com/office/drawing/2014/main" id="{95A1EFD3-12A4-DB94-3322-4F8315D847A7}"/>
                    </a:ext>
                  </a:extLst>
                </p14:cNvPr>
                <p14:cNvContentPartPr/>
                <p14:nvPr/>
              </p14:nvContentPartPr>
              <p14:xfrm>
                <a:off x="6604415" y="3157585"/>
                <a:ext cx="15840" cy="42120"/>
              </p14:xfrm>
            </p:contentPart>
          </mc:Choice>
          <mc:Fallback xmlns="">
            <p:pic>
              <p:nvPicPr>
                <p:cNvPr id="160" name="Ink 159">
                  <a:extLst>
                    <a:ext uri="{FF2B5EF4-FFF2-40B4-BE49-F238E27FC236}">
                      <a16:creationId xmlns:a16="http://schemas.microsoft.com/office/drawing/2014/main" id="{95A1EFD3-12A4-DB94-3322-4F8315D847A7}"/>
                    </a:ext>
                  </a:extLst>
                </p:cNvPr>
                <p:cNvPicPr/>
                <p:nvPr/>
              </p:nvPicPr>
              <p:blipFill>
                <a:blip r:embed="rId209"/>
                <a:stretch>
                  <a:fillRect/>
                </a:stretch>
              </p:blipFill>
              <p:spPr>
                <a:xfrm>
                  <a:off x="6595775" y="3148945"/>
                  <a:ext cx="33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2" name="Ink 161">
                  <a:extLst>
                    <a:ext uri="{FF2B5EF4-FFF2-40B4-BE49-F238E27FC236}">
                      <a16:creationId xmlns:a16="http://schemas.microsoft.com/office/drawing/2014/main" id="{793F0D84-54A5-6AF7-48B7-0CAED9478204}"/>
                    </a:ext>
                  </a:extLst>
                </p14:cNvPr>
                <p14:cNvContentPartPr/>
                <p14:nvPr/>
              </p14:nvContentPartPr>
              <p14:xfrm>
                <a:off x="6645455" y="3076945"/>
                <a:ext cx="25920" cy="47520"/>
              </p14:xfrm>
            </p:contentPart>
          </mc:Choice>
          <mc:Fallback xmlns="">
            <p:pic>
              <p:nvPicPr>
                <p:cNvPr id="162" name="Ink 161">
                  <a:extLst>
                    <a:ext uri="{FF2B5EF4-FFF2-40B4-BE49-F238E27FC236}">
                      <a16:creationId xmlns:a16="http://schemas.microsoft.com/office/drawing/2014/main" id="{793F0D84-54A5-6AF7-48B7-0CAED9478204}"/>
                    </a:ext>
                  </a:extLst>
                </p:cNvPr>
                <p:cNvPicPr/>
                <p:nvPr/>
              </p:nvPicPr>
              <p:blipFill>
                <a:blip r:embed="rId211"/>
                <a:stretch>
                  <a:fillRect/>
                </a:stretch>
              </p:blipFill>
              <p:spPr>
                <a:xfrm>
                  <a:off x="6636815" y="3067945"/>
                  <a:ext cx="435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3" name="Ink 162">
                  <a:extLst>
                    <a:ext uri="{FF2B5EF4-FFF2-40B4-BE49-F238E27FC236}">
                      <a16:creationId xmlns:a16="http://schemas.microsoft.com/office/drawing/2014/main" id="{0AAE16B3-BBC9-4CE6-41C2-8501B3653B8F}"/>
                    </a:ext>
                  </a:extLst>
                </p14:cNvPr>
                <p14:cNvContentPartPr/>
                <p14:nvPr/>
              </p14:nvContentPartPr>
              <p14:xfrm>
                <a:off x="6685415" y="3020065"/>
                <a:ext cx="39960" cy="37080"/>
              </p14:xfrm>
            </p:contentPart>
          </mc:Choice>
          <mc:Fallback xmlns="">
            <p:pic>
              <p:nvPicPr>
                <p:cNvPr id="163" name="Ink 162">
                  <a:extLst>
                    <a:ext uri="{FF2B5EF4-FFF2-40B4-BE49-F238E27FC236}">
                      <a16:creationId xmlns:a16="http://schemas.microsoft.com/office/drawing/2014/main" id="{0AAE16B3-BBC9-4CE6-41C2-8501B3653B8F}"/>
                    </a:ext>
                  </a:extLst>
                </p:cNvPr>
                <p:cNvPicPr/>
                <p:nvPr/>
              </p:nvPicPr>
              <p:blipFill>
                <a:blip r:embed="rId213"/>
                <a:stretch>
                  <a:fillRect/>
                </a:stretch>
              </p:blipFill>
              <p:spPr>
                <a:xfrm>
                  <a:off x="6676415" y="3011425"/>
                  <a:ext cx="57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4" name="Ink 163">
                  <a:extLst>
                    <a:ext uri="{FF2B5EF4-FFF2-40B4-BE49-F238E27FC236}">
                      <a16:creationId xmlns:a16="http://schemas.microsoft.com/office/drawing/2014/main" id="{734EF78F-3B3B-EAC6-28B3-8E6A0CDCEE76}"/>
                    </a:ext>
                  </a:extLst>
                </p14:cNvPr>
                <p14:cNvContentPartPr/>
                <p14:nvPr/>
              </p14:nvContentPartPr>
              <p14:xfrm>
                <a:off x="6765695" y="2965345"/>
                <a:ext cx="31320" cy="39960"/>
              </p14:xfrm>
            </p:contentPart>
          </mc:Choice>
          <mc:Fallback xmlns="">
            <p:pic>
              <p:nvPicPr>
                <p:cNvPr id="164" name="Ink 163">
                  <a:extLst>
                    <a:ext uri="{FF2B5EF4-FFF2-40B4-BE49-F238E27FC236}">
                      <a16:creationId xmlns:a16="http://schemas.microsoft.com/office/drawing/2014/main" id="{734EF78F-3B3B-EAC6-28B3-8E6A0CDCEE76}"/>
                    </a:ext>
                  </a:extLst>
                </p:cNvPr>
                <p:cNvPicPr/>
                <p:nvPr/>
              </p:nvPicPr>
              <p:blipFill>
                <a:blip r:embed="rId215"/>
                <a:stretch>
                  <a:fillRect/>
                </a:stretch>
              </p:blipFill>
              <p:spPr>
                <a:xfrm>
                  <a:off x="6756695" y="2956705"/>
                  <a:ext cx="489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5" name="Ink 164">
                  <a:extLst>
                    <a:ext uri="{FF2B5EF4-FFF2-40B4-BE49-F238E27FC236}">
                      <a16:creationId xmlns:a16="http://schemas.microsoft.com/office/drawing/2014/main" id="{F4CA1132-2483-4295-2DEE-45441613E355}"/>
                    </a:ext>
                  </a:extLst>
                </p14:cNvPr>
                <p14:cNvContentPartPr/>
                <p14:nvPr/>
              </p14:nvContentPartPr>
              <p14:xfrm>
                <a:off x="6811775" y="2936185"/>
                <a:ext cx="43920" cy="14040"/>
              </p14:xfrm>
            </p:contentPart>
          </mc:Choice>
          <mc:Fallback xmlns="">
            <p:pic>
              <p:nvPicPr>
                <p:cNvPr id="165" name="Ink 164">
                  <a:extLst>
                    <a:ext uri="{FF2B5EF4-FFF2-40B4-BE49-F238E27FC236}">
                      <a16:creationId xmlns:a16="http://schemas.microsoft.com/office/drawing/2014/main" id="{F4CA1132-2483-4295-2DEE-45441613E355}"/>
                    </a:ext>
                  </a:extLst>
                </p:cNvPr>
                <p:cNvPicPr/>
                <p:nvPr/>
              </p:nvPicPr>
              <p:blipFill>
                <a:blip r:embed="rId217"/>
                <a:stretch>
                  <a:fillRect/>
                </a:stretch>
              </p:blipFill>
              <p:spPr>
                <a:xfrm>
                  <a:off x="6803135" y="2927185"/>
                  <a:ext cx="615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7" name="Ink 166">
                  <a:extLst>
                    <a:ext uri="{FF2B5EF4-FFF2-40B4-BE49-F238E27FC236}">
                      <a16:creationId xmlns:a16="http://schemas.microsoft.com/office/drawing/2014/main" id="{EFD1C8E9-4212-C8B4-2613-6C2518509817}"/>
                    </a:ext>
                  </a:extLst>
                </p14:cNvPr>
                <p14:cNvContentPartPr/>
                <p14:nvPr/>
              </p14:nvContentPartPr>
              <p14:xfrm>
                <a:off x="6886295" y="2941585"/>
                <a:ext cx="26280" cy="14760"/>
              </p14:xfrm>
            </p:contentPart>
          </mc:Choice>
          <mc:Fallback xmlns="">
            <p:pic>
              <p:nvPicPr>
                <p:cNvPr id="167" name="Ink 166">
                  <a:extLst>
                    <a:ext uri="{FF2B5EF4-FFF2-40B4-BE49-F238E27FC236}">
                      <a16:creationId xmlns:a16="http://schemas.microsoft.com/office/drawing/2014/main" id="{EFD1C8E9-4212-C8B4-2613-6C2518509817}"/>
                    </a:ext>
                  </a:extLst>
                </p:cNvPr>
                <p:cNvPicPr/>
                <p:nvPr/>
              </p:nvPicPr>
              <p:blipFill>
                <a:blip r:embed="rId219"/>
                <a:stretch>
                  <a:fillRect/>
                </a:stretch>
              </p:blipFill>
              <p:spPr>
                <a:xfrm>
                  <a:off x="6877655" y="2932945"/>
                  <a:ext cx="43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8" name="Ink 167">
                  <a:extLst>
                    <a:ext uri="{FF2B5EF4-FFF2-40B4-BE49-F238E27FC236}">
                      <a16:creationId xmlns:a16="http://schemas.microsoft.com/office/drawing/2014/main" id="{7A7D25C2-5287-9F69-E452-9D08BF4338F7}"/>
                    </a:ext>
                  </a:extLst>
                </p14:cNvPr>
                <p14:cNvContentPartPr/>
                <p14:nvPr/>
              </p14:nvContentPartPr>
              <p14:xfrm>
                <a:off x="6937775" y="3004225"/>
                <a:ext cx="7560" cy="32400"/>
              </p14:xfrm>
            </p:contentPart>
          </mc:Choice>
          <mc:Fallback xmlns="">
            <p:pic>
              <p:nvPicPr>
                <p:cNvPr id="168" name="Ink 167">
                  <a:extLst>
                    <a:ext uri="{FF2B5EF4-FFF2-40B4-BE49-F238E27FC236}">
                      <a16:creationId xmlns:a16="http://schemas.microsoft.com/office/drawing/2014/main" id="{7A7D25C2-5287-9F69-E452-9D08BF4338F7}"/>
                    </a:ext>
                  </a:extLst>
                </p:cNvPr>
                <p:cNvPicPr/>
                <p:nvPr/>
              </p:nvPicPr>
              <p:blipFill>
                <a:blip r:embed="rId221"/>
                <a:stretch>
                  <a:fillRect/>
                </a:stretch>
              </p:blipFill>
              <p:spPr>
                <a:xfrm>
                  <a:off x="6929135" y="2995585"/>
                  <a:ext cx="252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70" name="Ink 169">
                  <a:extLst>
                    <a:ext uri="{FF2B5EF4-FFF2-40B4-BE49-F238E27FC236}">
                      <a16:creationId xmlns:a16="http://schemas.microsoft.com/office/drawing/2014/main" id="{3C020ADB-CA95-BD69-D6AA-CA964CF1B1BA}"/>
                    </a:ext>
                  </a:extLst>
                </p14:cNvPr>
                <p14:cNvContentPartPr/>
                <p14:nvPr/>
              </p14:nvContentPartPr>
              <p14:xfrm>
                <a:off x="6962975" y="3065785"/>
                <a:ext cx="16560" cy="54000"/>
              </p14:xfrm>
            </p:contentPart>
          </mc:Choice>
          <mc:Fallback xmlns="">
            <p:pic>
              <p:nvPicPr>
                <p:cNvPr id="170" name="Ink 169">
                  <a:extLst>
                    <a:ext uri="{FF2B5EF4-FFF2-40B4-BE49-F238E27FC236}">
                      <a16:creationId xmlns:a16="http://schemas.microsoft.com/office/drawing/2014/main" id="{3C020ADB-CA95-BD69-D6AA-CA964CF1B1BA}"/>
                    </a:ext>
                  </a:extLst>
                </p:cNvPr>
                <p:cNvPicPr/>
                <p:nvPr/>
              </p:nvPicPr>
              <p:blipFill>
                <a:blip r:embed="rId223"/>
                <a:stretch>
                  <a:fillRect/>
                </a:stretch>
              </p:blipFill>
              <p:spPr>
                <a:xfrm>
                  <a:off x="6954335" y="3056785"/>
                  <a:ext cx="342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71" name="Ink 170">
                  <a:extLst>
                    <a:ext uri="{FF2B5EF4-FFF2-40B4-BE49-F238E27FC236}">
                      <a16:creationId xmlns:a16="http://schemas.microsoft.com/office/drawing/2014/main" id="{D34EFAE5-D5A4-C6C8-C271-03D54B6A912B}"/>
                    </a:ext>
                  </a:extLst>
                </p14:cNvPr>
                <p14:cNvContentPartPr/>
                <p14:nvPr/>
              </p14:nvContentPartPr>
              <p14:xfrm>
                <a:off x="6995015" y="3164785"/>
                <a:ext cx="7560" cy="33840"/>
              </p14:xfrm>
            </p:contentPart>
          </mc:Choice>
          <mc:Fallback xmlns="">
            <p:pic>
              <p:nvPicPr>
                <p:cNvPr id="171" name="Ink 170">
                  <a:extLst>
                    <a:ext uri="{FF2B5EF4-FFF2-40B4-BE49-F238E27FC236}">
                      <a16:creationId xmlns:a16="http://schemas.microsoft.com/office/drawing/2014/main" id="{D34EFAE5-D5A4-C6C8-C271-03D54B6A912B}"/>
                    </a:ext>
                  </a:extLst>
                </p:cNvPr>
                <p:cNvPicPr/>
                <p:nvPr/>
              </p:nvPicPr>
              <p:blipFill>
                <a:blip r:embed="rId225"/>
                <a:stretch>
                  <a:fillRect/>
                </a:stretch>
              </p:blipFill>
              <p:spPr>
                <a:xfrm>
                  <a:off x="6986375" y="3156145"/>
                  <a:ext cx="252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72" name="Ink 171">
                  <a:extLst>
                    <a:ext uri="{FF2B5EF4-FFF2-40B4-BE49-F238E27FC236}">
                      <a16:creationId xmlns:a16="http://schemas.microsoft.com/office/drawing/2014/main" id="{D4B7C086-525B-47A6-0FF9-B64A6C7530D3}"/>
                    </a:ext>
                  </a:extLst>
                </p14:cNvPr>
                <p14:cNvContentPartPr/>
                <p14:nvPr/>
              </p14:nvContentPartPr>
              <p14:xfrm>
                <a:off x="7013735" y="3240025"/>
                <a:ext cx="7920" cy="39600"/>
              </p14:xfrm>
            </p:contentPart>
          </mc:Choice>
          <mc:Fallback xmlns="">
            <p:pic>
              <p:nvPicPr>
                <p:cNvPr id="172" name="Ink 171">
                  <a:extLst>
                    <a:ext uri="{FF2B5EF4-FFF2-40B4-BE49-F238E27FC236}">
                      <a16:creationId xmlns:a16="http://schemas.microsoft.com/office/drawing/2014/main" id="{D4B7C086-525B-47A6-0FF9-B64A6C7530D3}"/>
                    </a:ext>
                  </a:extLst>
                </p:cNvPr>
                <p:cNvPicPr/>
                <p:nvPr/>
              </p:nvPicPr>
              <p:blipFill>
                <a:blip r:embed="rId227"/>
                <a:stretch>
                  <a:fillRect/>
                </a:stretch>
              </p:blipFill>
              <p:spPr>
                <a:xfrm>
                  <a:off x="7004735" y="3231385"/>
                  <a:ext cx="25560" cy="57240"/>
                </a:xfrm>
                <a:prstGeom prst="rect">
                  <a:avLst/>
                </a:prstGeom>
              </p:spPr>
            </p:pic>
          </mc:Fallback>
        </mc:AlternateContent>
        <p:grpSp>
          <p:nvGrpSpPr>
            <p:cNvPr id="177" name="Group 176">
              <a:extLst>
                <a:ext uri="{FF2B5EF4-FFF2-40B4-BE49-F238E27FC236}">
                  <a16:creationId xmlns:a16="http://schemas.microsoft.com/office/drawing/2014/main" id="{8249B374-E7EA-1384-ED45-1F816A82811A}"/>
                </a:ext>
              </a:extLst>
            </p:cNvPr>
            <p:cNvGrpSpPr/>
            <p:nvPr/>
          </p:nvGrpSpPr>
          <p:grpSpPr>
            <a:xfrm>
              <a:off x="7036775" y="3339385"/>
              <a:ext cx="32400" cy="212400"/>
              <a:chOff x="7036775" y="3339385"/>
              <a:chExt cx="32400" cy="212400"/>
            </a:xfrm>
          </p:grpSpPr>
          <mc:AlternateContent xmlns:mc="http://schemas.openxmlformats.org/markup-compatibility/2006" xmlns:p14="http://schemas.microsoft.com/office/powerpoint/2010/main">
            <mc:Choice Requires="p14">
              <p:contentPart p14:bwMode="auto" r:id="rId228">
                <p14:nvContentPartPr>
                  <p14:cNvPr id="173" name="Ink 172">
                    <a:extLst>
                      <a:ext uri="{FF2B5EF4-FFF2-40B4-BE49-F238E27FC236}">
                        <a16:creationId xmlns:a16="http://schemas.microsoft.com/office/drawing/2014/main" id="{58DC0621-0ACC-53AA-2654-767CDF87AD39}"/>
                      </a:ext>
                    </a:extLst>
                  </p14:cNvPr>
                  <p14:cNvContentPartPr/>
                  <p14:nvPr/>
                </p14:nvContentPartPr>
                <p14:xfrm>
                  <a:off x="7036775" y="3339385"/>
                  <a:ext cx="3240" cy="36360"/>
                </p14:xfrm>
              </p:contentPart>
            </mc:Choice>
            <mc:Fallback xmlns="">
              <p:pic>
                <p:nvPicPr>
                  <p:cNvPr id="173" name="Ink 172">
                    <a:extLst>
                      <a:ext uri="{FF2B5EF4-FFF2-40B4-BE49-F238E27FC236}">
                        <a16:creationId xmlns:a16="http://schemas.microsoft.com/office/drawing/2014/main" id="{58DC0621-0ACC-53AA-2654-767CDF87AD39}"/>
                      </a:ext>
                    </a:extLst>
                  </p:cNvPr>
                  <p:cNvPicPr/>
                  <p:nvPr/>
                </p:nvPicPr>
                <p:blipFill>
                  <a:blip r:embed="rId229"/>
                  <a:stretch>
                    <a:fillRect/>
                  </a:stretch>
                </p:blipFill>
                <p:spPr>
                  <a:xfrm>
                    <a:off x="7027775" y="3330385"/>
                    <a:ext cx="208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5" name="Ink 174">
                    <a:extLst>
                      <a:ext uri="{FF2B5EF4-FFF2-40B4-BE49-F238E27FC236}">
                        <a16:creationId xmlns:a16="http://schemas.microsoft.com/office/drawing/2014/main" id="{C8BABAC2-16BF-3AE4-3A0F-9824920F9D38}"/>
                      </a:ext>
                    </a:extLst>
                  </p14:cNvPr>
                  <p14:cNvContentPartPr/>
                  <p14:nvPr/>
                </p14:nvContentPartPr>
                <p14:xfrm>
                  <a:off x="7047215" y="3424705"/>
                  <a:ext cx="6120" cy="50400"/>
                </p14:xfrm>
              </p:contentPart>
            </mc:Choice>
            <mc:Fallback xmlns="">
              <p:pic>
                <p:nvPicPr>
                  <p:cNvPr id="175" name="Ink 174">
                    <a:extLst>
                      <a:ext uri="{FF2B5EF4-FFF2-40B4-BE49-F238E27FC236}">
                        <a16:creationId xmlns:a16="http://schemas.microsoft.com/office/drawing/2014/main" id="{C8BABAC2-16BF-3AE4-3A0F-9824920F9D38}"/>
                      </a:ext>
                    </a:extLst>
                  </p:cNvPr>
                  <p:cNvPicPr/>
                  <p:nvPr/>
                </p:nvPicPr>
                <p:blipFill>
                  <a:blip r:embed="rId231"/>
                  <a:stretch>
                    <a:fillRect/>
                  </a:stretch>
                </p:blipFill>
                <p:spPr>
                  <a:xfrm>
                    <a:off x="7038575" y="3415705"/>
                    <a:ext cx="237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6" name="Ink 175">
                    <a:extLst>
                      <a:ext uri="{FF2B5EF4-FFF2-40B4-BE49-F238E27FC236}">
                        <a16:creationId xmlns:a16="http://schemas.microsoft.com/office/drawing/2014/main" id="{54F3B04F-67B0-174F-E67E-36BB55119A8B}"/>
                      </a:ext>
                    </a:extLst>
                  </p14:cNvPr>
                  <p14:cNvContentPartPr/>
                  <p14:nvPr/>
                </p14:nvContentPartPr>
                <p14:xfrm>
                  <a:off x="7064855" y="3512905"/>
                  <a:ext cx="4320" cy="38880"/>
                </p14:xfrm>
              </p:contentPart>
            </mc:Choice>
            <mc:Fallback xmlns="">
              <p:pic>
                <p:nvPicPr>
                  <p:cNvPr id="176" name="Ink 175">
                    <a:extLst>
                      <a:ext uri="{FF2B5EF4-FFF2-40B4-BE49-F238E27FC236}">
                        <a16:creationId xmlns:a16="http://schemas.microsoft.com/office/drawing/2014/main" id="{54F3B04F-67B0-174F-E67E-36BB55119A8B}"/>
                      </a:ext>
                    </a:extLst>
                  </p:cNvPr>
                  <p:cNvPicPr/>
                  <p:nvPr/>
                </p:nvPicPr>
                <p:blipFill>
                  <a:blip r:embed="rId233"/>
                  <a:stretch>
                    <a:fillRect/>
                  </a:stretch>
                </p:blipFill>
                <p:spPr>
                  <a:xfrm>
                    <a:off x="7056215" y="3504265"/>
                    <a:ext cx="21960" cy="56520"/>
                  </a:xfrm>
                  <a:prstGeom prst="rect">
                    <a:avLst/>
                  </a:prstGeom>
                </p:spPr>
              </p:pic>
            </mc:Fallback>
          </mc:AlternateContent>
        </p:grpSp>
        <p:grpSp>
          <p:nvGrpSpPr>
            <p:cNvPr id="185" name="Group 184">
              <a:extLst>
                <a:ext uri="{FF2B5EF4-FFF2-40B4-BE49-F238E27FC236}">
                  <a16:creationId xmlns:a16="http://schemas.microsoft.com/office/drawing/2014/main" id="{41560A8C-036D-7317-BC72-C3CCB2CCDEAA}"/>
                </a:ext>
              </a:extLst>
            </p:cNvPr>
            <p:cNvGrpSpPr/>
            <p:nvPr/>
          </p:nvGrpSpPr>
          <p:grpSpPr>
            <a:xfrm>
              <a:off x="7076015" y="3608305"/>
              <a:ext cx="84960" cy="348840"/>
              <a:chOff x="7076015" y="3608305"/>
              <a:chExt cx="84960" cy="348840"/>
            </a:xfrm>
          </p:grpSpPr>
          <mc:AlternateContent xmlns:mc="http://schemas.openxmlformats.org/markup-compatibility/2006" xmlns:p14="http://schemas.microsoft.com/office/powerpoint/2010/main">
            <mc:Choice Requires="p14">
              <p:contentPart p14:bwMode="auto" r:id="rId234">
                <p14:nvContentPartPr>
                  <p14:cNvPr id="178" name="Ink 177">
                    <a:extLst>
                      <a:ext uri="{FF2B5EF4-FFF2-40B4-BE49-F238E27FC236}">
                        <a16:creationId xmlns:a16="http://schemas.microsoft.com/office/drawing/2014/main" id="{81101887-378F-15DF-E4F2-D19EC174D831}"/>
                      </a:ext>
                    </a:extLst>
                  </p14:cNvPr>
                  <p14:cNvContentPartPr/>
                  <p14:nvPr/>
                </p14:nvContentPartPr>
                <p14:xfrm>
                  <a:off x="7076015" y="3608305"/>
                  <a:ext cx="17280" cy="37440"/>
                </p14:xfrm>
              </p:contentPart>
            </mc:Choice>
            <mc:Fallback xmlns="">
              <p:pic>
                <p:nvPicPr>
                  <p:cNvPr id="178" name="Ink 177">
                    <a:extLst>
                      <a:ext uri="{FF2B5EF4-FFF2-40B4-BE49-F238E27FC236}">
                        <a16:creationId xmlns:a16="http://schemas.microsoft.com/office/drawing/2014/main" id="{81101887-378F-15DF-E4F2-D19EC174D831}"/>
                      </a:ext>
                    </a:extLst>
                  </p:cNvPr>
                  <p:cNvPicPr/>
                  <p:nvPr/>
                </p:nvPicPr>
                <p:blipFill>
                  <a:blip r:embed="rId235"/>
                  <a:stretch>
                    <a:fillRect/>
                  </a:stretch>
                </p:blipFill>
                <p:spPr>
                  <a:xfrm>
                    <a:off x="7067015" y="3599305"/>
                    <a:ext cx="349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9" name="Ink 178">
                    <a:extLst>
                      <a:ext uri="{FF2B5EF4-FFF2-40B4-BE49-F238E27FC236}">
                        <a16:creationId xmlns:a16="http://schemas.microsoft.com/office/drawing/2014/main" id="{01E63364-3E82-2AAB-C3B4-3446F4E7D6DE}"/>
                      </a:ext>
                    </a:extLst>
                  </p14:cNvPr>
                  <p14:cNvContentPartPr/>
                  <p14:nvPr/>
                </p14:nvContentPartPr>
                <p14:xfrm>
                  <a:off x="7105175" y="3685345"/>
                  <a:ext cx="17280" cy="60120"/>
                </p14:xfrm>
              </p:contentPart>
            </mc:Choice>
            <mc:Fallback xmlns="">
              <p:pic>
                <p:nvPicPr>
                  <p:cNvPr id="179" name="Ink 178">
                    <a:extLst>
                      <a:ext uri="{FF2B5EF4-FFF2-40B4-BE49-F238E27FC236}">
                        <a16:creationId xmlns:a16="http://schemas.microsoft.com/office/drawing/2014/main" id="{01E63364-3E82-2AAB-C3B4-3446F4E7D6DE}"/>
                      </a:ext>
                    </a:extLst>
                  </p:cNvPr>
                  <p:cNvPicPr/>
                  <p:nvPr/>
                </p:nvPicPr>
                <p:blipFill>
                  <a:blip r:embed="rId237"/>
                  <a:stretch>
                    <a:fillRect/>
                  </a:stretch>
                </p:blipFill>
                <p:spPr>
                  <a:xfrm>
                    <a:off x="7096175" y="3676705"/>
                    <a:ext cx="349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0" name="Ink 179">
                    <a:extLst>
                      <a:ext uri="{FF2B5EF4-FFF2-40B4-BE49-F238E27FC236}">
                        <a16:creationId xmlns:a16="http://schemas.microsoft.com/office/drawing/2014/main" id="{17B3B81B-B98C-D3DF-538C-2B15BF995DC8}"/>
                      </a:ext>
                    </a:extLst>
                  </p14:cNvPr>
                  <p14:cNvContentPartPr/>
                  <p14:nvPr/>
                </p14:nvContentPartPr>
                <p14:xfrm>
                  <a:off x="7130375" y="3787225"/>
                  <a:ext cx="11520" cy="58320"/>
                </p14:xfrm>
              </p:contentPart>
            </mc:Choice>
            <mc:Fallback xmlns="">
              <p:pic>
                <p:nvPicPr>
                  <p:cNvPr id="180" name="Ink 179">
                    <a:extLst>
                      <a:ext uri="{FF2B5EF4-FFF2-40B4-BE49-F238E27FC236}">
                        <a16:creationId xmlns:a16="http://schemas.microsoft.com/office/drawing/2014/main" id="{17B3B81B-B98C-D3DF-538C-2B15BF995DC8}"/>
                      </a:ext>
                    </a:extLst>
                  </p:cNvPr>
                  <p:cNvPicPr/>
                  <p:nvPr/>
                </p:nvPicPr>
                <p:blipFill>
                  <a:blip r:embed="rId239"/>
                  <a:stretch>
                    <a:fillRect/>
                  </a:stretch>
                </p:blipFill>
                <p:spPr>
                  <a:xfrm>
                    <a:off x="7121375" y="3778585"/>
                    <a:ext cx="291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Ink 180">
                    <a:extLst>
                      <a:ext uri="{FF2B5EF4-FFF2-40B4-BE49-F238E27FC236}">
                        <a16:creationId xmlns:a16="http://schemas.microsoft.com/office/drawing/2014/main" id="{57920020-A836-6753-B1AB-2C7B2565B85F}"/>
                      </a:ext>
                    </a:extLst>
                  </p14:cNvPr>
                  <p14:cNvContentPartPr/>
                  <p14:nvPr/>
                </p14:nvContentPartPr>
                <p14:xfrm>
                  <a:off x="7144415" y="3897745"/>
                  <a:ext cx="16560" cy="59400"/>
                </p14:xfrm>
              </p:contentPart>
            </mc:Choice>
            <mc:Fallback xmlns="">
              <p:pic>
                <p:nvPicPr>
                  <p:cNvPr id="181" name="Ink 180">
                    <a:extLst>
                      <a:ext uri="{FF2B5EF4-FFF2-40B4-BE49-F238E27FC236}">
                        <a16:creationId xmlns:a16="http://schemas.microsoft.com/office/drawing/2014/main" id="{57920020-A836-6753-B1AB-2C7B2565B85F}"/>
                      </a:ext>
                    </a:extLst>
                  </p:cNvPr>
                  <p:cNvPicPr/>
                  <p:nvPr/>
                </p:nvPicPr>
                <p:blipFill>
                  <a:blip r:embed="rId241"/>
                  <a:stretch>
                    <a:fillRect/>
                  </a:stretch>
                </p:blipFill>
                <p:spPr>
                  <a:xfrm>
                    <a:off x="7135775" y="3889105"/>
                    <a:ext cx="3420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2">
              <p14:nvContentPartPr>
                <p14:cNvPr id="182" name="Ink 181">
                  <a:extLst>
                    <a:ext uri="{FF2B5EF4-FFF2-40B4-BE49-F238E27FC236}">
                      <a16:creationId xmlns:a16="http://schemas.microsoft.com/office/drawing/2014/main" id="{9CE4249A-B9BF-F285-4382-A9FF170F1916}"/>
                    </a:ext>
                  </a:extLst>
                </p14:cNvPr>
                <p14:cNvContentPartPr/>
                <p14:nvPr/>
              </p14:nvContentPartPr>
              <p14:xfrm>
                <a:off x="7174295" y="4016905"/>
                <a:ext cx="15480" cy="57600"/>
              </p14:xfrm>
            </p:contentPart>
          </mc:Choice>
          <mc:Fallback xmlns="">
            <p:pic>
              <p:nvPicPr>
                <p:cNvPr id="182" name="Ink 181">
                  <a:extLst>
                    <a:ext uri="{FF2B5EF4-FFF2-40B4-BE49-F238E27FC236}">
                      <a16:creationId xmlns:a16="http://schemas.microsoft.com/office/drawing/2014/main" id="{9CE4249A-B9BF-F285-4382-A9FF170F1916}"/>
                    </a:ext>
                  </a:extLst>
                </p:cNvPr>
                <p:cNvPicPr/>
                <p:nvPr/>
              </p:nvPicPr>
              <p:blipFill>
                <a:blip r:embed="rId243"/>
                <a:stretch>
                  <a:fillRect/>
                </a:stretch>
              </p:blipFill>
              <p:spPr>
                <a:xfrm>
                  <a:off x="7165295" y="4007905"/>
                  <a:ext cx="331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6" name="Ink 185">
                  <a:extLst>
                    <a:ext uri="{FF2B5EF4-FFF2-40B4-BE49-F238E27FC236}">
                      <a16:creationId xmlns:a16="http://schemas.microsoft.com/office/drawing/2014/main" id="{CDEEF1B7-9FAA-6F37-030F-F24DAA9E9C11}"/>
                    </a:ext>
                  </a:extLst>
                </p14:cNvPr>
                <p14:cNvContentPartPr/>
                <p14:nvPr/>
              </p14:nvContentPartPr>
              <p14:xfrm>
                <a:off x="7198055" y="4136425"/>
                <a:ext cx="34920" cy="66960"/>
              </p14:xfrm>
            </p:contentPart>
          </mc:Choice>
          <mc:Fallback xmlns="">
            <p:pic>
              <p:nvPicPr>
                <p:cNvPr id="186" name="Ink 185">
                  <a:extLst>
                    <a:ext uri="{FF2B5EF4-FFF2-40B4-BE49-F238E27FC236}">
                      <a16:creationId xmlns:a16="http://schemas.microsoft.com/office/drawing/2014/main" id="{CDEEF1B7-9FAA-6F37-030F-F24DAA9E9C11}"/>
                    </a:ext>
                  </a:extLst>
                </p:cNvPr>
                <p:cNvPicPr/>
                <p:nvPr/>
              </p:nvPicPr>
              <p:blipFill>
                <a:blip r:embed="rId245"/>
                <a:stretch>
                  <a:fillRect/>
                </a:stretch>
              </p:blipFill>
              <p:spPr>
                <a:xfrm>
                  <a:off x="7189055" y="4127785"/>
                  <a:ext cx="52560" cy="84600"/>
                </a:xfrm>
                <a:prstGeom prst="rect">
                  <a:avLst/>
                </a:prstGeom>
              </p:spPr>
            </p:pic>
          </mc:Fallback>
        </mc:AlternateContent>
        <p:grpSp>
          <p:nvGrpSpPr>
            <p:cNvPr id="196" name="Group 195">
              <a:extLst>
                <a:ext uri="{FF2B5EF4-FFF2-40B4-BE49-F238E27FC236}">
                  <a16:creationId xmlns:a16="http://schemas.microsoft.com/office/drawing/2014/main" id="{F94C7275-038C-CD77-ED8D-A5FE7B0A0393}"/>
                </a:ext>
              </a:extLst>
            </p:cNvPr>
            <p:cNvGrpSpPr/>
            <p:nvPr/>
          </p:nvGrpSpPr>
          <p:grpSpPr>
            <a:xfrm>
              <a:off x="7253135" y="4243345"/>
              <a:ext cx="143280" cy="413280"/>
              <a:chOff x="7253135" y="4243345"/>
              <a:chExt cx="143280" cy="413280"/>
            </a:xfrm>
          </p:grpSpPr>
          <mc:AlternateContent xmlns:mc="http://schemas.openxmlformats.org/markup-compatibility/2006" xmlns:p14="http://schemas.microsoft.com/office/powerpoint/2010/main">
            <mc:Choice Requires="p14">
              <p:contentPart p14:bwMode="auto" r:id="rId246">
                <p14:nvContentPartPr>
                  <p14:cNvPr id="190" name="Ink 189">
                    <a:extLst>
                      <a:ext uri="{FF2B5EF4-FFF2-40B4-BE49-F238E27FC236}">
                        <a16:creationId xmlns:a16="http://schemas.microsoft.com/office/drawing/2014/main" id="{E2E2D793-6E88-351F-A5F3-242CCE5F34DC}"/>
                      </a:ext>
                    </a:extLst>
                  </p14:cNvPr>
                  <p14:cNvContentPartPr/>
                  <p14:nvPr/>
                </p14:nvContentPartPr>
                <p14:xfrm>
                  <a:off x="7253135" y="4243345"/>
                  <a:ext cx="16920" cy="43560"/>
                </p14:xfrm>
              </p:contentPart>
            </mc:Choice>
            <mc:Fallback xmlns="">
              <p:pic>
                <p:nvPicPr>
                  <p:cNvPr id="190" name="Ink 189">
                    <a:extLst>
                      <a:ext uri="{FF2B5EF4-FFF2-40B4-BE49-F238E27FC236}">
                        <a16:creationId xmlns:a16="http://schemas.microsoft.com/office/drawing/2014/main" id="{E2E2D793-6E88-351F-A5F3-242CCE5F34DC}"/>
                      </a:ext>
                    </a:extLst>
                  </p:cNvPr>
                  <p:cNvPicPr/>
                  <p:nvPr/>
                </p:nvPicPr>
                <p:blipFill>
                  <a:blip r:embed="rId247"/>
                  <a:stretch>
                    <a:fillRect/>
                  </a:stretch>
                </p:blipFill>
                <p:spPr>
                  <a:xfrm>
                    <a:off x="7244135" y="4234705"/>
                    <a:ext cx="345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1" name="Ink 190">
                    <a:extLst>
                      <a:ext uri="{FF2B5EF4-FFF2-40B4-BE49-F238E27FC236}">
                        <a16:creationId xmlns:a16="http://schemas.microsoft.com/office/drawing/2014/main" id="{C61DE9BE-D281-46EC-D08A-5C7A2F4304F4}"/>
                      </a:ext>
                    </a:extLst>
                  </p14:cNvPr>
                  <p14:cNvContentPartPr/>
                  <p14:nvPr/>
                </p14:nvContentPartPr>
                <p14:xfrm>
                  <a:off x="7279415" y="4329025"/>
                  <a:ext cx="14400" cy="43560"/>
                </p14:xfrm>
              </p:contentPart>
            </mc:Choice>
            <mc:Fallback xmlns="">
              <p:pic>
                <p:nvPicPr>
                  <p:cNvPr id="191" name="Ink 190">
                    <a:extLst>
                      <a:ext uri="{FF2B5EF4-FFF2-40B4-BE49-F238E27FC236}">
                        <a16:creationId xmlns:a16="http://schemas.microsoft.com/office/drawing/2014/main" id="{C61DE9BE-D281-46EC-D08A-5C7A2F4304F4}"/>
                      </a:ext>
                    </a:extLst>
                  </p:cNvPr>
                  <p:cNvPicPr/>
                  <p:nvPr/>
                </p:nvPicPr>
                <p:blipFill>
                  <a:blip r:embed="rId249"/>
                  <a:stretch>
                    <a:fillRect/>
                  </a:stretch>
                </p:blipFill>
                <p:spPr>
                  <a:xfrm>
                    <a:off x="7270415" y="4320385"/>
                    <a:ext cx="320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92" name="Ink 191">
                    <a:extLst>
                      <a:ext uri="{FF2B5EF4-FFF2-40B4-BE49-F238E27FC236}">
                        <a16:creationId xmlns:a16="http://schemas.microsoft.com/office/drawing/2014/main" id="{2151FFC1-4A37-6E71-9054-4544B561BAB6}"/>
                      </a:ext>
                    </a:extLst>
                  </p14:cNvPr>
                  <p14:cNvContentPartPr/>
                  <p14:nvPr/>
                </p14:nvContentPartPr>
                <p14:xfrm>
                  <a:off x="7304975" y="4412545"/>
                  <a:ext cx="27360" cy="56880"/>
                </p14:xfrm>
              </p:contentPart>
            </mc:Choice>
            <mc:Fallback xmlns="">
              <p:pic>
                <p:nvPicPr>
                  <p:cNvPr id="192" name="Ink 191">
                    <a:extLst>
                      <a:ext uri="{FF2B5EF4-FFF2-40B4-BE49-F238E27FC236}">
                        <a16:creationId xmlns:a16="http://schemas.microsoft.com/office/drawing/2014/main" id="{2151FFC1-4A37-6E71-9054-4544B561BAB6}"/>
                      </a:ext>
                    </a:extLst>
                  </p:cNvPr>
                  <p:cNvPicPr/>
                  <p:nvPr/>
                </p:nvPicPr>
                <p:blipFill>
                  <a:blip r:embed="rId251"/>
                  <a:stretch>
                    <a:fillRect/>
                  </a:stretch>
                </p:blipFill>
                <p:spPr>
                  <a:xfrm>
                    <a:off x="7295975" y="4403545"/>
                    <a:ext cx="450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93" name="Ink 192">
                    <a:extLst>
                      <a:ext uri="{FF2B5EF4-FFF2-40B4-BE49-F238E27FC236}">
                        <a16:creationId xmlns:a16="http://schemas.microsoft.com/office/drawing/2014/main" id="{9E602E99-6011-3920-FAB9-C5FF3BFD0C19}"/>
                      </a:ext>
                    </a:extLst>
                  </p14:cNvPr>
                  <p14:cNvContentPartPr/>
                  <p14:nvPr/>
                </p14:nvContentPartPr>
                <p14:xfrm>
                  <a:off x="7352495" y="4511185"/>
                  <a:ext cx="18000" cy="45720"/>
                </p14:xfrm>
              </p:contentPart>
            </mc:Choice>
            <mc:Fallback xmlns="">
              <p:pic>
                <p:nvPicPr>
                  <p:cNvPr id="193" name="Ink 192">
                    <a:extLst>
                      <a:ext uri="{FF2B5EF4-FFF2-40B4-BE49-F238E27FC236}">
                        <a16:creationId xmlns:a16="http://schemas.microsoft.com/office/drawing/2014/main" id="{9E602E99-6011-3920-FAB9-C5FF3BFD0C19}"/>
                      </a:ext>
                    </a:extLst>
                  </p:cNvPr>
                  <p:cNvPicPr/>
                  <p:nvPr/>
                </p:nvPicPr>
                <p:blipFill>
                  <a:blip r:embed="rId253"/>
                  <a:stretch>
                    <a:fillRect/>
                  </a:stretch>
                </p:blipFill>
                <p:spPr>
                  <a:xfrm>
                    <a:off x="7343495" y="4502545"/>
                    <a:ext cx="356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94" name="Ink 193">
                    <a:extLst>
                      <a:ext uri="{FF2B5EF4-FFF2-40B4-BE49-F238E27FC236}">
                        <a16:creationId xmlns:a16="http://schemas.microsoft.com/office/drawing/2014/main" id="{F0C2BF93-0FD5-6C6D-53F7-3EC36191F301}"/>
                      </a:ext>
                    </a:extLst>
                  </p14:cNvPr>
                  <p14:cNvContentPartPr/>
                  <p14:nvPr/>
                </p14:nvContentPartPr>
                <p14:xfrm>
                  <a:off x="7375895" y="4603705"/>
                  <a:ext cx="20520" cy="52920"/>
                </p14:xfrm>
              </p:contentPart>
            </mc:Choice>
            <mc:Fallback xmlns="">
              <p:pic>
                <p:nvPicPr>
                  <p:cNvPr id="194" name="Ink 193">
                    <a:extLst>
                      <a:ext uri="{FF2B5EF4-FFF2-40B4-BE49-F238E27FC236}">
                        <a16:creationId xmlns:a16="http://schemas.microsoft.com/office/drawing/2014/main" id="{F0C2BF93-0FD5-6C6D-53F7-3EC36191F301}"/>
                      </a:ext>
                    </a:extLst>
                  </p:cNvPr>
                  <p:cNvPicPr/>
                  <p:nvPr/>
                </p:nvPicPr>
                <p:blipFill>
                  <a:blip r:embed="rId255"/>
                  <a:stretch>
                    <a:fillRect/>
                  </a:stretch>
                </p:blipFill>
                <p:spPr>
                  <a:xfrm>
                    <a:off x="7366895" y="4595065"/>
                    <a:ext cx="38160" cy="70560"/>
                  </a:xfrm>
                  <a:prstGeom prst="rect">
                    <a:avLst/>
                  </a:prstGeom>
                </p:spPr>
              </p:pic>
            </mc:Fallback>
          </mc:AlternateContent>
        </p:grpSp>
        <p:grpSp>
          <p:nvGrpSpPr>
            <p:cNvPr id="205" name="Group 204">
              <a:extLst>
                <a:ext uri="{FF2B5EF4-FFF2-40B4-BE49-F238E27FC236}">
                  <a16:creationId xmlns:a16="http://schemas.microsoft.com/office/drawing/2014/main" id="{A0C54893-6672-0B27-FF7C-E5A602BA8B97}"/>
                </a:ext>
              </a:extLst>
            </p:cNvPr>
            <p:cNvGrpSpPr/>
            <p:nvPr/>
          </p:nvGrpSpPr>
          <p:grpSpPr>
            <a:xfrm>
              <a:off x="7402535" y="4705225"/>
              <a:ext cx="131040" cy="315000"/>
              <a:chOff x="7402535" y="4705225"/>
              <a:chExt cx="131040" cy="315000"/>
            </a:xfrm>
          </p:grpSpPr>
          <mc:AlternateContent xmlns:mc="http://schemas.openxmlformats.org/markup-compatibility/2006" xmlns:p14="http://schemas.microsoft.com/office/powerpoint/2010/main">
            <mc:Choice Requires="p14">
              <p:contentPart p14:bwMode="auto" r:id="rId256">
                <p14:nvContentPartPr>
                  <p14:cNvPr id="197" name="Ink 196">
                    <a:extLst>
                      <a:ext uri="{FF2B5EF4-FFF2-40B4-BE49-F238E27FC236}">
                        <a16:creationId xmlns:a16="http://schemas.microsoft.com/office/drawing/2014/main" id="{93C3DE72-CBB2-C8DF-E09E-4E41D97C7181}"/>
                      </a:ext>
                    </a:extLst>
                  </p14:cNvPr>
                  <p14:cNvContentPartPr/>
                  <p14:nvPr/>
                </p14:nvContentPartPr>
                <p14:xfrm>
                  <a:off x="7402535" y="4708465"/>
                  <a:ext cx="3240" cy="5400"/>
                </p14:xfrm>
              </p:contentPart>
            </mc:Choice>
            <mc:Fallback xmlns="">
              <p:pic>
                <p:nvPicPr>
                  <p:cNvPr id="197" name="Ink 196">
                    <a:extLst>
                      <a:ext uri="{FF2B5EF4-FFF2-40B4-BE49-F238E27FC236}">
                        <a16:creationId xmlns:a16="http://schemas.microsoft.com/office/drawing/2014/main" id="{93C3DE72-CBB2-C8DF-E09E-4E41D97C7181}"/>
                      </a:ext>
                    </a:extLst>
                  </p:cNvPr>
                  <p:cNvPicPr/>
                  <p:nvPr/>
                </p:nvPicPr>
                <p:blipFill>
                  <a:blip r:embed="rId257"/>
                  <a:stretch>
                    <a:fillRect/>
                  </a:stretch>
                </p:blipFill>
                <p:spPr>
                  <a:xfrm>
                    <a:off x="7393895" y="4699465"/>
                    <a:ext cx="208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8" name="Ink 197">
                    <a:extLst>
                      <a:ext uri="{FF2B5EF4-FFF2-40B4-BE49-F238E27FC236}">
                        <a16:creationId xmlns:a16="http://schemas.microsoft.com/office/drawing/2014/main" id="{D8FBA2B5-9156-E773-7669-CB067167BADB}"/>
                      </a:ext>
                    </a:extLst>
                  </p14:cNvPr>
                  <p14:cNvContentPartPr/>
                  <p14:nvPr/>
                </p14:nvContentPartPr>
                <p14:xfrm>
                  <a:off x="7403975" y="4705225"/>
                  <a:ext cx="25920" cy="56520"/>
                </p14:xfrm>
              </p:contentPart>
            </mc:Choice>
            <mc:Fallback xmlns="">
              <p:pic>
                <p:nvPicPr>
                  <p:cNvPr id="198" name="Ink 197">
                    <a:extLst>
                      <a:ext uri="{FF2B5EF4-FFF2-40B4-BE49-F238E27FC236}">
                        <a16:creationId xmlns:a16="http://schemas.microsoft.com/office/drawing/2014/main" id="{D8FBA2B5-9156-E773-7669-CB067167BADB}"/>
                      </a:ext>
                    </a:extLst>
                  </p:cNvPr>
                  <p:cNvPicPr/>
                  <p:nvPr/>
                </p:nvPicPr>
                <p:blipFill>
                  <a:blip r:embed="rId259"/>
                  <a:stretch>
                    <a:fillRect/>
                  </a:stretch>
                </p:blipFill>
                <p:spPr>
                  <a:xfrm>
                    <a:off x="7395335" y="4696585"/>
                    <a:ext cx="435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9" name="Ink 198">
                    <a:extLst>
                      <a:ext uri="{FF2B5EF4-FFF2-40B4-BE49-F238E27FC236}">
                        <a16:creationId xmlns:a16="http://schemas.microsoft.com/office/drawing/2014/main" id="{D516A0D5-2A0F-9AAF-3762-E6C4FD400993}"/>
                      </a:ext>
                    </a:extLst>
                  </p14:cNvPr>
                  <p14:cNvContentPartPr/>
                  <p14:nvPr/>
                </p14:nvContentPartPr>
                <p14:xfrm>
                  <a:off x="7446455" y="4798825"/>
                  <a:ext cx="26280" cy="47520"/>
                </p14:xfrm>
              </p:contentPart>
            </mc:Choice>
            <mc:Fallback xmlns="">
              <p:pic>
                <p:nvPicPr>
                  <p:cNvPr id="199" name="Ink 198">
                    <a:extLst>
                      <a:ext uri="{FF2B5EF4-FFF2-40B4-BE49-F238E27FC236}">
                        <a16:creationId xmlns:a16="http://schemas.microsoft.com/office/drawing/2014/main" id="{D516A0D5-2A0F-9AAF-3762-E6C4FD400993}"/>
                      </a:ext>
                    </a:extLst>
                  </p:cNvPr>
                  <p:cNvPicPr/>
                  <p:nvPr/>
                </p:nvPicPr>
                <p:blipFill>
                  <a:blip r:embed="rId261"/>
                  <a:stretch>
                    <a:fillRect/>
                  </a:stretch>
                </p:blipFill>
                <p:spPr>
                  <a:xfrm>
                    <a:off x="7437815" y="4790185"/>
                    <a:ext cx="439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00" name="Ink 199">
                    <a:extLst>
                      <a:ext uri="{FF2B5EF4-FFF2-40B4-BE49-F238E27FC236}">
                        <a16:creationId xmlns:a16="http://schemas.microsoft.com/office/drawing/2014/main" id="{D5F6CE4C-C283-0958-A43A-0562F25F8F72}"/>
                      </a:ext>
                    </a:extLst>
                  </p14:cNvPr>
                  <p14:cNvContentPartPr/>
                  <p14:nvPr/>
                </p14:nvContentPartPr>
                <p14:xfrm>
                  <a:off x="7471655" y="4871545"/>
                  <a:ext cx="25920" cy="60480"/>
                </p14:xfrm>
              </p:contentPart>
            </mc:Choice>
            <mc:Fallback xmlns="">
              <p:pic>
                <p:nvPicPr>
                  <p:cNvPr id="200" name="Ink 199">
                    <a:extLst>
                      <a:ext uri="{FF2B5EF4-FFF2-40B4-BE49-F238E27FC236}">
                        <a16:creationId xmlns:a16="http://schemas.microsoft.com/office/drawing/2014/main" id="{D5F6CE4C-C283-0958-A43A-0562F25F8F72}"/>
                      </a:ext>
                    </a:extLst>
                  </p:cNvPr>
                  <p:cNvPicPr/>
                  <p:nvPr/>
                </p:nvPicPr>
                <p:blipFill>
                  <a:blip r:embed="rId263"/>
                  <a:stretch>
                    <a:fillRect/>
                  </a:stretch>
                </p:blipFill>
                <p:spPr>
                  <a:xfrm>
                    <a:off x="7463015" y="4862905"/>
                    <a:ext cx="435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1" name="Ink 200">
                    <a:extLst>
                      <a:ext uri="{FF2B5EF4-FFF2-40B4-BE49-F238E27FC236}">
                        <a16:creationId xmlns:a16="http://schemas.microsoft.com/office/drawing/2014/main" id="{382A2905-E4A4-BD4F-CE93-699FC82C80D4}"/>
                      </a:ext>
                    </a:extLst>
                  </p14:cNvPr>
                  <p14:cNvContentPartPr/>
                  <p14:nvPr/>
                </p14:nvContentPartPr>
                <p14:xfrm>
                  <a:off x="7511975" y="4983145"/>
                  <a:ext cx="21600" cy="37080"/>
                </p14:xfrm>
              </p:contentPart>
            </mc:Choice>
            <mc:Fallback xmlns="">
              <p:pic>
                <p:nvPicPr>
                  <p:cNvPr id="201" name="Ink 200">
                    <a:extLst>
                      <a:ext uri="{FF2B5EF4-FFF2-40B4-BE49-F238E27FC236}">
                        <a16:creationId xmlns:a16="http://schemas.microsoft.com/office/drawing/2014/main" id="{382A2905-E4A4-BD4F-CE93-699FC82C80D4}"/>
                      </a:ext>
                    </a:extLst>
                  </p:cNvPr>
                  <p:cNvPicPr/>
                  <p:nvPr/>
                </p:nvPicPr>
                <p:blipFill>
                  <a:blip r:embed="rId265"/>
                  <a:stretch>
                    <a:fillRect/>
                  </a:stretch>
                </p:blipFill>
                <p:spPr>
                  <a:xfrm>
                    <a:off x="7502975" y="4974145"/>
                    <a:ext cx="39240" cy="54720"/>
                  </a:xfrm>
                  <a:prstGeom prst="rect">
                    <a:avLst/>
                  </a:prstGeom>
                </p:spPr>
              </p:pic>
            </mc:Fallback>
          </mc:AlternateContent>
        </p:grpSp>
        <p:grpSp>
          <p:nvGrpSpPr>
            <p:cNvPr id="215" name="Group 214">
              <a:extLst>
                <a:ext uri="{FF2B5EF4-FFF2-40B4-BE49-F238E27FC236}">
                  <a16:creationId xmlns:a16="http://schemas.microsoft.com/office/drawing/2014/main" id="{BCE06B2E-CA83-C763-2DDF-2C1487406CF7}"/>
                </a:ext>
              </a:extLst>
            </p:cNvPr>
            <p:cNvGrpSpPr/>
            <p:nvPr/>
          </p:nvGrpSpPr>
          <p:grpSpPr>
            <a:xfrm>
              <a:off x="7551575" y="5072425"/>
              <a:ext cx="506520" cy="352800"/>
              <a:chOff x="7551575" y="5072425"/>
              <a:chExt cx="506520" cy="352800"/>
            </a:xfrm>
          </p:grpSpPr>
          <mc:AlternateContent xmlns:mc="http://schemas.openxmlformats.org/markup-compatibility/2006" xmlns:p14="http://schemas.microsoft.com/office/powerpoint/2010/main">
            <mc:Choice Requires="p14">
              <p:contentPart p14:bwMode="auto" r:id="rId266">
                <p14:nvContentPartPr>
                  <p14:cNvPr id="207" name="Ink 206">
                    <a:extLst>
                      <a:ext uri="{FF2B5EF4-FFF2-40B4-BE49-F238E27FC236}">
                        <a16:creationId xmlns:a16="http://schemas.microsoft.com/office/drawing/2014/main" id="{BFFB7719-C2C6-E62C-7282-E18FCC4B1A17}"/>
                      </a:ext>
                    </a:extLst>
                  </p14:cNvPr>
                  <p14:cNvContentPartPr/>
                  <p14:nvPr/>
                </p14:nvContentPartPr>
                <p14:xfrm>
                  <a:off x="7551575" y="5072425"/>
                  <a:ext cx="23400" cy="33120"/>
                </p14:xfrm>
              </p:contentPart>
            </mc:Choice>
            <mc:Fallback xmlns="">
              <p:pic>
                <p:nvPicPr>
                  <p:cNvPr id="207" name="Ink 206">
                    <a:extLst>
                      <a:ext uri="{FF2B5EF4-FFF2-40B4-BE49-F238E27FC236}">
                        <a16:creationId xmlns:a16="http://schemas.microsoft.com/office/drawing/2014/main" id="{BFFB7719-C2C6-E62C-7282-E18FCC4B1A17}"/>
                      </a:ext>
                    </a:extLst>
                  </p:cNvPr>
                  <p:cNvPicPr/>
                  <p:nvPr/>
                </p:nvPicPr>
                <p:blipFill>
                  <a:blip r:embed="rId267"/>
                  <a:stretch>
                    <a:fillRect/>
                  </a:stretch>
                </p:blipFill>
                <p:spPr>
                  <a:xfrm>
                    <a:off x="7542935" y="5063425"/>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8" name="Ink 207">
                    <a:extLst>
                      <a:ext uri="{FF2B5EF4-FFF2-40B4-BE49-F238E27FC236}">
                        <a16:creationId xmlns:a16="http://schemas.microsoft.com/office/drawing/2014/main" id="{1825E009-46E4-2A5B-AE79-EE7D485AF7BB}"/>
                      </a:ext>
                    </a:extLst>
                  </p14:cNvPr>
                  <p14:cNvContentPartPr/>
                  <p14:nvPr/>
                </p14:nvContentPartPr>
                <p14:xfrm>
                  <a:off x="7612415" y="5140825"/>
                  <a:ext cx="17640" cy="41400"/>
                </p14:xfrm>
              </p:contentPart>
            </mc:Choice>
            <mc:Fallback xmlns="">
              <p:pic>
                <p:nvPicPr>
                  <p:cNvPr id="208" name="Ink 207">
                    <a:extLst>
                      <a:ext uri="{FF2B5EF4-FFF2-40B4-BE49-F238E27FC236}">
                        <a16:creationId xmlns:a16="http://schemas.microsoft.com/office/drawing/2014/main" id="{1825E009-46E4-2A5B-AE79-EE7D485AF7BB}"/>
                      </a:ext>
                    </a:extLst>
                  </p:cNvPr>
                  <p:cNvPicPr/>
                  <p:nvPr/>
                </p:nvPicPr>
                <p:blipFill>
                  <a:blip r:embed="rId269"/>
                  <a:stretch>
                    <a:fillRect/>
                  </a:stretch>
                </p:blipFill>
                <p:spPr>
                  <a:xfrm>
                    <a:off x="7603775" y="5132185"/>
                    <a:ext cx="352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09" name="Ink 208">
                    <a:extLst>
                      <a:ext uri="{FF2B5EF4-FFF2-40B4-BE49-F238E27FC236}">
                        <a16:creationId xmlns:a16="http://schemas.microsoft.com/office/drawing/2014/main" id="{C1E8EC2A-7C9E-4ADA-3FDC-44035D18B4ED}"/>
                      </a:ext>
                    </a:extLst>
                  </p14:cNvPr>
                  <p14:cNvContentPartPr/>
                  <p14:nvPr/>
                </p14:nvContentPartPr>
                <p14:xfrm>
                  <a:off x="7649495" y="5221105"/>
                  <a:ext cx="21600" cy="28800"/>
                </p14:xfrm>
              </p:contentPart>
            </mc:Choice>
            <mc:Fallback xmlns="">
              <p:pic>
                <p:nvPicPr>
                  <p:cNvPr id="209" name="Ink 208">
                    <a:extLst>
                      <a:ext uri="{FF2B5EF4-FFF2-40B4-BE49-F238E27FC236}">
                        <a16:creationId xmlns:a16="http://schemas.microsoft.com/office/drawing/2014/main" id="{C1E8EC2A-7C9E-4ADA-3FDC-44035D18B4ED}"/>
                      </a:ext>
                    </a:extLst>
                  </p:cNvPr>
                  <p:cNvPicPr/>
                  <p:nvPr/>
                </p:nvPicPr>
                <p:blipFill>
                  <a:blip r:embed="rId271"/>
                  <a:stretch>
                    <a:fillRect/>
                  </a:stretch>
                </p:blipFill>
                <p:spPr>
                  <a:xfrm>
                    <a:off x="7640855" y="5212465"/>
                    <a:ext cx="39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0" name="Ink 209">
                    <a:extLst>
                      <a:ext uri="{FF2B5EF4-FFF2-40B4-BE49-F238E27FC236}">
                        <a16:creationId xmlns:a16="http://schemas.microsoft.com/office/drawing/2014/main" id="{E222CDA9-6BA9-DB72-814E-0C6EBD186A46}"/>
                      </a:ext>
                    </a:extLst>
                  </p14:cNvPr>
                  <p14:cNvContentPartPr/>
                  <p14:nvPr/>
                </p14:nvContentPartPr>
                <p14:xfrm>
                  <a:off x="7701335" y="5288425"/>
                  <a:ext cx="32040" cy="30960"/>
                </p14:xfrm>
              </p:contentPart>
            </mc:Choice>
            <mc:Fallback xmlns="">
              <p:pic>
                <p:nvPicPr>
                  <p:cNvPr id="210" name="Ink 209">
                    <a:extLst>
                      <a:ext uri="{FF2B5EF4-FFF2-40B4-BE49-F238E27FC236}">
                        <a16:creationId xmlns:a16="http://schemas.microsoft.com/office/drawing/2014/main" id="{E222CDA9-6BA9-DB72-814E-0C6EBD186A46}"/>
                      </a:ext>
                    </a:extLst>
                  </p:cNvPr>
                  <p:cNvPicPr/>
                  <p:nvPr/>
                </p:nvPicPr>
                <p:blipFill>
                  <a:blip r:embed="rId273"/>
                  <a:stretch>
                    <a:fillRect/>
                  </a:stretch>
                </p:blipFill>
                <p:spPr>
                  <a:xfrm>
                    <a:off x="7692695" y="5279425"/>
                    <a:ext cx="496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1" name="Ink 210">
                    <a:extLst>
                      <a:ext uri="{FF2B5EF4-FFF2-40B4-BE49-F238E27FC236}">
                        <a16:creationId xmlns:a16="http://schemas.microsoft.com/office/drawing/2014/main" id="{387E6C2D-36CB-2507-CD7A-B8C71CBC20D7}"/>
                      </a:ext>
                    </a:extLst>
                  </p14:cNvPr>
                  <p14:cNvContentPartPr/>
                  <p14:nvPr/>
                </p14:nvContentPartPr>
                <p14:xfrm>
                  <a:off x="7763255" y="5338465"/>
                  <a:ext cx="27720" cy="22680"/>
                </p14:xfrm>
              </p:contentPart>
            </mc:Choice>
            <mc:Fallback xmlns="">
              <p:pic>
                <p:nvPicPr>
                  <p:cNvPr id="211" name="Ink 210">
                    <a:extLst>
                      <a:ext uri="{FF2B5EF4-FFF2-40B4-BE49-F238E27FC236}">
                        <a16:creationId xmlns:a16="http://schemas.microsoft.com/office/drawing/2014/main" id="{387E6C2D-36CB-2507-CD7A-B8C71CBC20D7}"/>
                      </a:ext>
                    </a:extLst>
                  </p:cNvPr>
                  <p:cNvPicPr/>
                  <p:nvPr/>
                </p:nvPicPr>
                <p:blipFill>
                  <a:blip r:embed="rId275"/>
                  <a:stretch>
                    <a:fillRect/>
                  </a:stretch>
                </p:blipFill>
                <p:spPr>
                  <a:xfrm>
                    <a:off x="7754615" y="5329825"/>
                    <a:ext cx="453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12" name="Ink 211">
                    <a:extLst>
                      <a:ext uri="{FF2B5EF4-FFF2-40B4-BE49-F238E27FC236}">
                        <a16:creationId xmlns:a16="http://schemas.microsoft.com/office/drawing/2014/main" id="{F2505AAB-31C7-7705-CB2C-01519839A5AB}"/>
                      </a:ext>
                    </a:extLst>
                  </p14:cNvPr>
                  <p14:cNvContentPartPr/>
                  <p14:nvPr/>
                </p14:nvContentPartPr>
                <p14:xfrm>
                  <a:off x="7837775" y="5371585"/>
                  <a:ext cx="48240" cy="22320"/>
                </p14:xfrm>
              </p:contentPart>
            </mc:Choice>
            <mc:Fallback xmlns="">
              <p:pic>
                <p:nvPicPr>
                  <p:cNvPr id="212" name="Ink 211">
                    <a:extLst>
                      <a:ext uri="{FF2B5EF4-FFF2-40B4-BE49-F238E27FC236}">
                        <a16:creationId xmlns:a16="http://schemas.microsoft.com/office/drawing/2014/main" id="{F2505AAB-31C7-7705-CB2C-01519839A5AB}"/>
                      </a:ext>
                    </a:extLst>
                  </p:cNvPr>
                  <p:cNvPicPr/>
                  <p:nvPr/>
                </p:nvPicPr>
                <p:blipFill>
                  <a:blip r:embed="rId277"/>
                  <a:stretch>
                    <a:fillRect/>
                  </a:stretch>
                </p:blipFill>
                <p:spPr>
                  <a:xfrm>
                    <a:off x="7828775" y="5362585"/>
                    <a:ext cx="65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13" name="Ink 212">
                    <a:extLst>
                      <a:ext uri="{FF2B5EF4-FFF2-40B4-BE49-F238E27FC236}">
                        <a16:creationId xmlns:a16="http://schemas.microsoft.com/office/drawing/2014/main" id="{D5F60A7D-5DB5-F7CA-A1ED-127B501C5B0A}"/>
                      </a:ext>
                    </a:extLst>
                  </p14:cNvPr>
                  <p14:cNvContentPartPr/>
                  <p14:nvPr/>
                </p14:nvContentPartPr>
                <p14:xfrm>
                  <a:off x="7922015" y="5407585"/>
                  <a:ext cx="51120" cy="5040"/>
                </p14:xfrm>
              </p:contentPart>
            </mc:Choice>
            <mc:Fallback xmlns="">
              <p:pic>
                <p:nvPicPr>
                  <p:cNvPr id="213" name="Ink 212">
                    <a:extLst>
                      <a:ext uri="{FF2B5EF4-FFF2-40B4-BE49-F238E27FC236}">
                        <a16:creationId xmlns:a16="http://schemas.microsoft.com/office/drawing/2014/main" id="{D5F60A7D-5DB5-F7CA-A1ED-127B501C5B0A}"/>
                      </a:ext>
                    </a:extLst>
                  </p:cNvPr>
                  <p:cNvPicPr/>
                  <p:nvPr/>
                </p:nvPicPr>
                <p:blipFill>
                  <a:blip r:embed="rId279"/>
                  <a:stretch>
                    <a:fillRect/>
                  </a:stretch>
                </p:blipFill>
                <p:spPr>
                  <a:xfrm>
                    <a:off x="7913375" y="5398585"/>
                    <a:ext cx="687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14" name="Ink 213">
                    <a:extLst>
                      <a:ext uri="{FF2B5EF4-FFF2-40B4-BE49-F238E27FC236}">
                        <a16:creationId xmlns:a16="http://schemas.microsoft.com/office/drawing/2014/main" id="{AC9FA344-D5B9-38A5-9FA6-7771E61EDD8C}"/>
                      </a:ext>
                    </a:extLst>
                  </p14:cNvPr>
                  <p14:cNvContentPartPr/>
                  <p14:nvPr/>
                </p14:nvContentPartPr>
                <p14:xfrm>
                  <a:off x="8015975" y="5419465"/>
                  <a:ext cx="42120" cy="5760"/>
                </p14:xfrm>
              </p:contentPart>
            </mc:Choice>
            <mc:Fallback xmlns="">
              <p:pic>
                <p:nvPicPr>
                  <p:cNvPr id="214" name="Ink 213">
                    <a:extLst>
                      <a:ext uri="{FF2B5EF4-FFF2-40B4-BE49-F238E27FC236}">
                        <a16:creationId xmlns:a16="http://schemas.microsoft.com/office/drawing/2014/main" id="{AC9FA344-D5B9-38A5-9FA6-7771E61EDD8C}"/>
                      </a:ext>
                    </a:extLst>
                  </p:cNvPr>
                  <p:cNvPicPr/>
                  <p:nvPr/>
                </p:nvPicPr>
                <p:blipFill>
                  <a:blip r:embed="rId281"/>
                  <a:stretch>
                    <a:fillRect/>
                  </a:stretch>
                </p:blipFill>
                <p:spPr>
                  <a:xfrm>
                    <a:off x="8006975" y="5410825"/>
                    <a:ext cx="59760" cy="23400"/>
                  </a:xfrm>
                  <a:prstGeom prst="rect">
                    <a:avLst/>
                  </a:prstGeom>
                </p:spPr>
              </p:pic>
            </mc:Fallback>
          </mc:AlternateContent>
        </p:grpSp>
        <p:grpSp>
          <p:nvGrpSpPr>
            <p:cNvPr id="221" name="Group 220">
              <a:extLst>
                <a:ext uri="{FF2B5EF4-FFF2-40B4-BE49-F238E27FC236}">
                  <a16:creationId xmlns:a16="http://schemas.microsoft.com/office/drawing/2014/main" id="{D5540968-DE8B-8E55-D6C0-2F58162B9B1E}"/>
                </a:ext>
              </a:extLst>
            </p:cNvPr>
            <p:cNvGrpSpPr/>
            <p:nvPr/>
          </p:nvGrpSpPr>
          <p:grpSpPr>
            <a:xfrm>
              <a:off x="3769449" y="6218396"/>
              <a:ext cx="465480" cy="15480"/>
              <a:chOff x="3769449" y="6218396"/>
              <a:chExt cx="465480" cy="15480"/>
            </a:xfrm>
          </p:grpSpPr>
          <mc:AlternateContent xmlns:mc="http://schemas.openxmlformats.org/markup-compatibility/2006" xmlns:p14="http://schemas.microsoft.com/office/powerpoint/2010/main">
            <mc:Choice Requires="p14">
              <p:contentPart p14:bwMode="auto" r:id="rId282">
                <p14:nvContentPartPr>
                  <p14:cNvPr id="216" name="Ink 215">
                    <a:extLst>
                      <a:ext uri="{FF2B5EF4-FFF2-40B4-BE49-F238E27FC236}">
                        <a16:creationId xmlns:a16="http://schemas.microsoft.com/office/drawing/2014/main" id="{4FD6F877-638D-3E8D-5F11-B55CACB295FB}"/>
                      </a:ext>
                    </a:extLst>
                  </p14:cNvPr>
                  <p14:cNvContentPartPr/>
                  <p14:nvPr/>
                </p14:nvContentPartPr>
                <p14:xfrm>
                  <a:off x="3769449" y="6218396"/>
                  <a:ext cx="67680" cy="11160"/>
                </p14:xfrm>
              </p:contentPart>
            </mc:Choice>
            <mc:Fallback xmlns="">
              <p:pic>
                <p:nvPicPr>
                  <p:cNvPr id="216" name="Ink 215">
                    <a:extLst>
                      <a:ext uri="{FF2B5EF4-FFF2-40B4-BE49-F238E27FC236}">
                        <a16:creationId xmlns:a16="http://schemas.microsoft.com/office/drawing/2014/main" id="{4FD6F877-638D-3E8D-5F11-B55CACB295FB}"/>
                      </a:ext>
                    </a:extLst>
                  </p:cNvPr>
                  <p:cNvPicPr/>
                  <p:nvPr/>
                </p:nvPicPr>
                <p:blipFill>
                  <a:blip r:embed="rId283"/>
                  <a:stretch>
                    <a:fillRect/>
                  </a:stretch>
                </p:blipFill>
                <p:spPr>
                  <a:xfrm>
                    <a:off x="3760449" y="6209756"/>
                    <a:ext cx="853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17" name="Ink 216">
                    <a:extLst>
                      <a:ext uri="{FF2B5EF4-FFF2-40B4-BE49-F238E27FC236}">
                        <a16:creationId xmlns:a16="http://schemas.microsoft.com/office/drawing/2014/main" id="{CB717A49-FD78-4B36-35C9-C00BC92A2583}"/>
                      </a:ext>
                    </a:extLst>
                  </p14:cNvPr>
                  <p14:cNvContentPartPr/>
                  <p14:nvPr/>
                </p14:nvContentPartPr>
                <p14:xfrm>
                  <a:off x="3892209" y="6224516"/>
                  <a:ext cx="44280" cy="6120"/>
                </p14:xfrm>
              </p:contentPart>
            </mc:Choice>
            <mc:Fallback xmlns="">
              <p:pic>
                <p:nvPicPr>
                  <p:cNvPr id="217" name="Ink 216">
                    <a:extLst>
                      <a:ext uri="{FF2B5EF4-FFF2-40B4-BE49-F238E27FC236}">
                        <a16:creationId xmlns:a16="http://schemas.microsoft.com/office/drawing/2014/main" id="{CB717A49-FD78-4B36-35C9-C00BC92A2583}"/>
                      </a:ext>
                    </a:extLst>
                  </p:cNvPr>
                  <p:cNvPicPr/>
                  <p:nvPr/>
                </p:nvPicPr>
                <p:blipFill>
                  <a:blip r:embed="rId285"/>
                  <a:stretch>
                    <a:fillRect/>
                  </a:stretch>
                </p:blipFill>
                <p:spPr>
                  <a:xfrm>
                    <a:off x="3883569" y="6215516"/>
                    <a:ext cx="619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18" name="Ink 217">
                    <a:extLst>
                      <a:ext uri="{FF2B5EF4-FFF2-40B4-BE49-F238E27FC236}">
                        <a16:creationId xmlns:a16="http://schemas.microsoft.com/office/drawing/2014/main" id="{4C7E29B7-A941-BF3F-78DF-52E7CFFDCC33}"/>
                      </a:ext>
                    </a:extLst>
                  </p14:cNvPr>
                  <p14:cNvContentPartPr/>
                  <p14:nvPr/>
                </p14:nvContentPartPr>
                <p14:xfrm>
                  <a:off x="4005969" y="6220916"/>
                  <a:ext cx="51840" cy="9000"/>
                </p14:xfrm>
              </p:contentPart>
            </mc:Choice>
            <mc:Fallback xmlns="">
              <p:pic>
                <p:nvPicPr>
                  <p:cNvPr id="218" name="Ink 217">
                    <a:extLst>
                      <a:ext uri="{FF2B5EF4-FFF2-40B4-BE49-F238E27FC236}">
                        <a16:creationId xmlns:a16="http://schemas.microsoft.com/office/drawing/2014/main" id="{4C7E29B7-A941-BF3F-78DF-52E7CFFDCC33}"/>
                      </a:ext>
                    </a:extLst>
                  </p:cNvPr>
                  <p:cNvPicPr/>
                  <p:nvPr/>
                </p:nvPicPr>
                <p:blipFill>
                  <a:blip r:embed="rId287"/>
                  <a:stretch>
                    <a:fillRect/>
                  </a:stretch>
                </p:blipFill>
                <p:spPr>
                  <a:xfrm>
                    <a:off x="3996969" y="6212276"/>
                    <a:ext cx="69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19" name="Ink 218">
                    <a:extLst>
                      <a:ext uri="{FF2B5EF4-FFF2-40B4-BE49-F238E27FC236}">
                        <a16:creationId xmlns:a16="http://schemas.microsoft.com/office/drawing/2014/main" id="{6759236F-19FE-5321-F783-14425F2DEE1F}"/>
                      </a:ext>
                    </a:extLst>
                  </p14:cNvPr>
                  <p14:cNvContentPartPr/>
                  <p14:nvPr/>
                </p14:nvContentPartPr>
                <p14:xfrm>
                  <a:off x="4101369" y="6230276"/>
                  <a:ext cx="52560" cy="3600"/>
                </p14:xfrm>
              </p:contentPart>
            </mc:Choice>
            <mc:Fallback xmlns="">
              <p:pic>
                <p:nvPicPr>
                  <p:cNvPr id="219" name="Ink 218">
                    <a:extLst>
                      <a:ext uri="{FF2B5EF4-FFF2-40B4-BE49-F238E27FC236}">
                        <a16:creationId xmlns:a16="http://schemas.microsoft.com/office/drawing/2014/main" id="{6759236F-19FE-5321-F783-14425F2DEE1F}"/>
                      </a:ext>
                    </a:extLst>
                  </p:cNvPr>
                  <p:cNvPicPr/>
                  <p:nvPr/>
                </p:nvPicPr>
                <p:blipFill>
                  <a:blip r:embed="rId289"/>
                  <a:stretch>
                    <a:fillRect/>
                  </a:stretch>
                </p:blipFill>
                <p:spPr>
                  <a:xfrm>
                    <a:off x="4092729" y="6221276"/>
                    <a:ext cx="702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0" name="Ink 219">
                    <a:extLst>
                      <a:ext uri="{FF2B5EF4-FFF2-40B4-BE49-F238E27FC236}">
                        <a16:creationId xmlns:a16="http://schemas.microsoft.com/office/drawing/2014/main" id="{2E27730D-54C3-2C65-B92D-807402A81F22}"/>
                      </a:ext>
                    </a:extLst>
                  </p14:cNvPr>
                  <p14:cNvContentPartPr/>
                  <p14:nvPr/>
                </p14:nvContentPartPr>
                <p14:xfrm>
                  <a:off x="4212249" y="6218396"/>
                  <a:ext cx="22680" cy="6840"/>
                </p14:xfrm>
              </p:contentPart>
            </mc:Choice>
            <mc:Fallback xmlns="">
              <p:pic>
                <p:nvPicPr>
                  <p:cNvPr id="220" name="Ink 219">
                    <a:extLst>
                      <a:ext uri="{FF2B5EF4-FFF2-40B4-BE49-F238E27FC236}">
                        <a16:creationId xmlns:a16="http://schemas.microsoft.com/office/drawing/2014/main" id="{2E27730D-54C3-2C65-B92D-807402A81F22}"/>
                      </a:ext>
                    </a:extLst>
                  </p:cNvPr>
                  <p:cNvPicPr/>
                  <p:nvPr/>
                </p:nvPicPr>
                <p:blipFill>
                  <a:blip r:embed="rId291"/>
                  <a:stretch>
                    <a:fillRect/>
                  </a:stretch>
                </p:blipFill>
                <p:spPr>
                  <a:xfrm>
                    <a:off x="4203609" y="6209756"/>
                    <a:ext cx="40320" cy="24480"/>
                  </a:xfrm>
                  <a:prstGeom prst="rect">
                    <a:avLst/>
                  </a:prstGeom>
                </p:spPr>
              </p:pic>
            </mc:Fallback>
          </mc:AlternateContent>
        </p:grpSp>
      </p:grpSp>
    </p:spTree>
    <p:extLst>
      <p:ext uri="{BB962C8B-B14F-4D97-AF65-F5344CB8AC3E}">
        <p14:creationId xmlns:p14="http://schemas.microsoft.com/office/powerpoint/2010/main" val="32355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3">
                                            <p:txEl>
                                              <p:pRg st="1" end="1"/>
                                            </p:txEl>
                                          </p:spTgt>
                                        </p:tgtEl>
                                        <p:attrNameLst>
                                          <p:attrName>style.color</p:attrName>
                                        </p:attrNameLst>
                                      </p:cBhvr>
                                      <p:to>
                                        <a:srgbClr val="DDDDDD"/>
                                      </p:to>
                                    </p:animClr>
                                    <p:animClr clrSpc="rgb" dir="cw">
                                      <p:cBhvr>
                                        <p:cTn id="15" dur="500" fill="hold"/>
                                        <p:tgtEl>
                                          <p:spTgt spid="3">
                                            <p:txEl>
                                              <p:pRg st="1" end="1"/>
                                            </p:txEl>
                                          </p:spTgt>
                                        </p:tgtEl>
                                        <p:attrNameLst>
                                          <p:attrName>fillcolor</p:attrName>
                                        </p:attrNameLst>
                                      </p:cBhvr>
                                      <p:to>
                                        <a:srgbClr val="DDDDDD"/>
                                      </p:to>
                                    </p:animClr>
                                    <p:set>
                                      <p:cBhvr>
                                        <p:cTn id="16" dur="500" fill="hold"/>
                                        <p:tgtEl>
                                          <p:spTgt spid="3">
                                            <p:txEl>
                                              <p:pRg st="1" end="1"/>
                                            </p:txEl>
                                          </p:spTgt>
                                        </p:tgtEl>
                                        <p:attrNameLst>
                                          <p:attrName>fill.type</p:attrName>
                                        </p:attrNameLst>
                                      </p:cBhvr>
                                      <p:to>
                                        <p:strVal val="solid"/>
                                      </p:to>
                                    </p:set>
                                    <p:set>
                                      <p:cBhvr>
                                        <p:cTn id="17" dur="500" fill="hold"/>
                                        <p:tgtEl>
                                          <p:spTgt spid="3">
                                            <p:txEl>
                                              <p:pRg st="1" end="1"/>
                                            </p:txEl>
                                          </p:spTgt>
                                        </p:tgtEl>
                                        <p:attrNameLst>
                                          <p:attrName>fill.on</p:attrName>
                                        </p:attrNameLst>
                                      </p:cBhvr>
                                      <p:to>
                                        <p:strVal val="tru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3ED7FF7-CC64-4ADC-A3C4-7F6BB38B61CF}" type="slidenum">
              <a:rPr lang="en-AU" altLang="en-US" smtClean="0"/>
              <a:pPr>
                <a:defRPr/>
              </a:pPr>
              <a:t>7</a:t>
            </a:fld>
            <a:endParaRPr lang="en-AU" altLang="en-US"/>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179512" y="1268760"/>
                <a:ext cx="9073008" cy="5328592"/>
              </a:xfrm>
              <a:prstGeom prst="rect">
                <a:avLst/>
              </a:prstGeom>
            </p:spPr>
            <p:txBody>
              <a:bodyPr/>
              <a:lstStyle>
                <a:lvl1pPr marL="342900" indent="-342900" algn="l" rtl="0" eaLnBrk="0" fontAlgn="base" hangingPunct="0">
                  <a:spcBef>
                    <a:spcPct val="20000"/>
                  </a:spcBef>
                  <a:spcAft>
                    <a:spcPct val="0"/>
                  </a:spcAft>
                  <a:buChar char="•"/>
                  <a:defRPr sz="22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2pPr>
                <a:lvl3pPr marL="11430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3pPr>
                <a:lvl4pPr marL="16002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4pPr>
                <a:lvl5pPr marL="2057400" indent="-228600" algn="l" rtl="0" eaLnBrk="0" fontAlgn="base" hangingPunct="0">
                  <a:spcBef>
                    <a:spcPct val="20000"/>
                  </a:spcBef>
                  <a:spcAft>
                    <a:spcPct val="0"/>
                  </a:spcAft>
                  <a:buChar char="»"/>
                  <a:defRPr sz="2000" kern="1200">
                    <a:solidFill>
                      <a:schemeClr val="tx1"/>
                    </a:solidFill>
                    <a:latin typeface="CMU Sans Serif" panose="02000603000000000000" pitchFamily="2" charset="0"/>
                    <a:ea typeface="CMU Sans Serif" panose="02000603000000000000" pitchFamily="2" charset="0"/>
                    <a:cs typeface="CMU Sans Serif" panose="020006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Appropriate size for simulated data </a:t>
                </a:r>
                <a14:m>
                  <m:oMath xmlns:m="http://schemas.openxmlformats.org/officeDocument/2006/math">
                    <m:r>
                      <a:rPr lang="en-AU" i="1" dirty="0" smtClean="0">
                        <a:latin typeface="Cambria Math" panose="02040503050406030204" pitchFamily="18" charset="0"/>
                      </a:rPr>
                      <m:t>𝑀</m:t>
                    </m:r>
                  </m:oMath>
                </a14:m>
                <a:r>
                  <a:rPr lang="en-AU" dirty="0"/>
                  <a:t> can be determined through </a:t>
                </a:r>
                <a:r>
                  <a:rPr lang="en-AU" dirty="0">
                    <a:solidFill>
                      <a:schemeClr val="accent5">
                        <a:lumMod val="50000"/>
                      </a:schemeClr>
                    </a:solidFill>
                  </a:rPr>
                  <a:t>a sequence of Kolmogorov-Smirnov Tests</a:t>
                </a:r>
                <a:r>
                  <a:rPr lang="en-AU" dirty="0"/>
                  <a: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𝐻</m:t>
                        </m:r>
                      </m:e>
                      <m:sub>
                        <m:r>
                          <a:rPr lang="en-AU" b="0" i="1" smtClean="0">
                            <a:latin typeface="Cambria Math" panose="02040503050406030204" pitchFamily="18" charset="0"/>
                          </a:rPr>
                          <m:t>0</m:t>
                        </m:r>
                      </m:sub>
                    </m:sSub>
                    <m:r>
                      <a:rPr lang="en-AU" b="0" i="1" smtClean="0">
                        <a:latin typeface="Cambria Math" panose="02040503050406030204" pitchFamily="18" charset="0"/>
                      </a:rPr>
                      <m:t>: </m:t>
                    </m:r>
                    <m:sSub>
                      <m:sSubPr>
                        <m:ctrlPr>
                          <a:rPr lang="en-AU" b="0" i="1"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𝐹</m:t>
                            </m:r>
                          </m:e>
                        </m:acc>
                      </m:e>
                      <m:sub>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𝑋</m:t>
                            </m:r>
                          </m:e>
                        </m:acc>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𝐹</m:t>
                            </m:r>
                          </m:e>
                        </m:acc>
                      </m:e>
                      <m:sub>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𝑛</m:t>
                        </m:r>
                      </m:sub>
                    </m:sSub>
                  </m:oMath>
                </a14:m>
                <a:r>
                  <a:rPr lang="en-AU" dirty="0"/>
                  <a:t> vs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𝐻</m:t>
                        </m:r>
                      </m:e>
                      <m:sub>
                        <m:r>
                          <a:rPr lang="en-AU" b="0" i="1" smtClean="0">
                            <a:latin typeface="Cambria Math" panose="02040503050406030204" pitchFamily="18" charset="0"/>
                          </a:rPr>
                          <m:t>1</m:t>
                        </m:r>
                      </m:sub>
                    </m:sSub>
                    <m:r>
                      <a:rPr lang="en-AU" i="1">
                        <a:latin typeface="Cambria Math" panose="02040503050406030204" pitchFamily="18" charset="0"/>
                      </a:rPr>
                      <m:t>: </m:t>
                    </m:r>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b="0" i="1" smtClean="0">
                                <a:latin typeface="Cambria Math" panose="02040503050406030204" pitchFamily="18" charset="0"/>
                              </a:rPr>
                              <m:t>𝐹</m:t>
                            </m:r>
                          </m:e>
                        </m:acc>
                      </m:e>
                      <m:sub>
                        <m:acc>
                          <m:accPr>
                            <m:chr m:val="̃"/>
                            <m:ctrlPr>
                              <a:rPr lang="en-AU" i="1">
                                <a:latin typeface="Cambria Math" panose="02040503050406030204" pitchFamily="18" charset="0"/>
                              </a:rPr>
                            </m:ctrlPr>
                          </m:accPr>
                          <m:e>
                            <m:r>
                              <a:rPr lang="en-AU" i="1">
                                <a:latin typeface="Cambria Math" panose="02040503050406030204" pitchFamily="18" charset="0"/>
                              </a:rPr>
                              <m:t>𝑋</m:t>
                            </m:r>
                          </m:e>
                        </m:acc>
                      </m:sub>
                    </m:sSub>
                    <m:r>
                      <a:rPr lang="en-AU" i="1" smtClean="0">
                        <a:latin typeface="Cambria Math" panose="02040503050406030204" pitchFamily="18" charset="0"/>
                      </a:rPr>
                      <m:t>≠</m:t>
                    </m:r>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b="0" i="1" smtClean="0">
                                <a:latin typeface="Cambria Math" panose="02040503050406030204" pitchFamily="18" charset="0"/>
                              </a:rPr>
                              <m:t>𝐹</m:t>
                            </m:r>
                          </m:e>
                        </m:acc>
                      </m:e>
                      <m:sub>
                        <m:r>
                          <a:rPr lang="en-AU" i="1">
                            <a:latin typeface="Cambria Math" panose="02040503050406030204" pitchFamily="18" charset="0"/>
                          </a:rPr>
                          <m:t>𝑋</m:t>
                        </m:r>
                        <m:r>
                          <a:rPr lang="en-AU" i="1">
                            <a:latin typeface="Cambria Math" panose="02040503050406030204" pitchFamily="18" charset="0"/>
                          </a:rPr>
                          <m:t>,</m:t>
                        </m:r>
                        <m:r>
                          <a:rPr lang="en-AU" i="1">
                            <a:latin typeface="Cambria Math" panose="02040503050406030204" pitchFamily="18" charset="0"/>
                          </a:rPr>
                          <m:t>𝑛</m:t>
                        </m:r>
                      </m:sub>
                    </m:sSub>
                  </m:oMath>
                </a14:m>
                <a:endParaRPr lang="en-AU" dirty="0"/>
              </a:p>
              <a:p>
                <a:pPr lvl="1"/>
                <a14:m>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𝐹</m:t>
                            </m:r>
                          </m:e>
                        </m:acc>
                      </m:e>
                      <m:sub>
                        <m:acc>
                          <m:accPr>
                            <m:chr m:val="̃"/>
                            <m:ctrlPr>
                              <a:rPr lang="en-AU" i="1">
                                <a:latin typeface="Cambria Math" panose="02040503050406030204" pitchFamily="18" charset="0"/>
                              </a:rPr>
                            </m:ctrlPr>
                          </m:accPr>
                          <m:e>
                            <m:r>
                              <a:rPr lang="en-AU" i="1">
                                <a:latin typeface="Cambria Math" panose="02040503050406030204" pitchFamily="18" charset="0"/>
                              </a:rPr>
                              <m:t>𝑋</m:t>
                            </m:r>
                          </m:e>
                        </m:acc>
                      </m:sub>
                    </m:sSub>
                  </m:oMath>
                </a14:m>
                <a:r>
                  <a:rPr lang="en-AU" dirty="0"/>
                  <a:t> is the empirical cumulative function given by the simulated data </a:t>
                </a:r>
                <a14:m>
                  <m:oMath xmlns:m="http://schemas.openxmlformats.org/officeDocument/2006/math">
                    <m:sSubSup>
                      <m:sSubSupPr>
                        <m:ctrlPr>
                          <a:rPr lang="en-AU" i="1">
                            <a:latin typeface="Cambria Math" panose="02040503050406030204" pitchFamily="18" charset="0"/>
                          </a:rPr>
                        </m:ctrlPr>
                      </m:sSubSupPr>
                      <m:e>
                        <m:d>
                          <m:dPr>
                            <m:begChr m:val="{"/>
                            <m:endChr m:val="}"/>
                            <m:ctrlPr>
                              <a:rPr lang="en-AU" i="1">
                                <a:latin typeface="Cambria Math" panose="02040503050406030204" pitchFamily="18" charset="0"/>
                              </a:rPr>
                            </m:ctrlPr>
                          </m:dPr>
                          <m:e>
                            <m:sSub>
                              <m:sSubPr>
                                <m:ctrlPr>
                                  <a:rPr lang="en-AU" i="1">
                                    <a:latin typeface="Cambria Math" panose="02040503050406030204" pitchFamily="18" charset="0"/>
                                  </a:rPr>
                                </m:ctrlPr>
                              </m:sSubPr>
                              <m:e>
                                <m:acc>
                                  <m:accPr>
                                    <m:chr m:val="̃"/>
                                    <m:ctrlPr>
                                      <a:rPr lang="en-AU" i="1" dirty="0">
                                        <a:latin typeface="Cambria Math" panose="02040503050406030204" pitchFamily="18" charset="0"/>
                                      </a:rPr>
                                    </m:ctrlPr>
                                  </m:accPr>
                                  <m:e>
                                    <m:r>
                                      <a:rPr lang="en-AU" i="1" dirty="0">
                                        <a:latin typeface="Cambria Math" panose="02040503050406030204" pitchFamily="18" charset="0"/>
                                      </a:rPr>
                                      <m:t>𝑥</m:t>
                                    </m:r>
                                  </m:e>
                                </m:acc>
                              </m:e>
                              <m:sub>
                                <m:r>
                                  <a:rPr lang="en-AU" i="1">
                                    <a:latin typeface="Cambria Math" panose="02040503050406030204" pitchFamily="18" charset="0"/>
                                  </a:rPr>
                                  <m:t>𝑖</m:t>
                                </m:r>
                              </m:sub>
                            </m:sSub>
                          </m:e>
                        </m:d>
                      </m:e>
                      <m:sub>
                        <m:r>
                          <a:rPr lang="en-AU" i="1">
                            <a:latin typeface="Cambria Math" panose="02040503050406030204" pitchFamily="18" charset="0"/>
                          </a:rPr>
                          <m:t>𝑖</m:t>
                        </m:r>
                        <m:r>
                          <a:rPr lang="en-AU" i="1">
                            <a:latin typeface="Cambria Math" panose="02040503050406030204" pitchFamily="18" charset="0"/>
                          </a:rPr>
                          <m:t>=1</m:t>
                        </m:r>
                      </m:sub>
                      <m:sup>
                        <m:r>
                          <a:rPr lang="en-AU" i="1">
                            <a:latin typeface="Cambria Math" panose="02040503050406030204" pitchFamily="18" charset="0"/>
                          </a:rPr>
                          <m:t>𝑀</m:t>
                        </m:r>
                      </m:sup>
                    </m:sSubSup>
                  </m:oMath>
                </a14:m>
                <a:endParaRPr lang="en-AU" i="1" dirty="0">
                  <a:latin typeface="Cambria Math" panose="02040503050406030204" pitchFamily="18" charset="0"/>
                </a:endParaRPr>
              </a:p>
              <a:p>
                <a:pPr lvl="1"/>
                <a14:m>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𝐹</m:t>
                            </m:r>
                          </m:e>
                        </m:acc>
                      </m:e>
                      <m:sub>
                        <m:r>
                          <a:rPr lang="en-AU" i="1">
                            <a:latin typeface="Cambria Math" panose="02040503050406030204" pitchFamily="18" charset="0"/>
                          </a:rPr>
                          <m:t>𝑋</m:t>
                        </m:r>
                        <m:r>
                          <a:rPr lang="en-AU" i="1">
                            <a:latin typeface="Cambria Math" panose="02040503050406030204" pitchFamily="18" charset="0"/>
                          </a:rPr>
                          <m:t>,</m:t>
                        </m:r>
                        <m:r>
                          <a:rPr lang="en-AU" i="1">
                            <a:latin typeface="Cambria Math" panose="02040503050406030204" pitchFamily="18" charset="0"/>
                          </a:rPr>
                          <m:t>𝑛</m:t>
                        </m:r>
                      </m:sub>
                    </m:sSub>
                  </m:oMath>
                </a14:m>
                <a:r>
                  <a:rPr lang="en-AU" dirty="0"/>
                  <a:t> is the estimated cumulative distribution function determined by the original data</a:t>
                </a:r>
                <a14:m>
                  <m:oMath xmlns:m="http://schemas.openxmlformats.org/officeDocument/2006/math">
                    <m:sSubSup>
                      <m:sSubSupPr>
                        <m:ctrlPr>
                          <a:rPr lang="en-AU" i="1">
                            <a:latin typeface="Cambria Math" panose="02040503050406030204" pitchFamily="18" charset="0"/>
                          </a:rPr>
                        </m:ctrlPr>
                      </m:sSubSupPr>
                      <m:e>
                        <m:r>
                          <a:rPr lang="en-AU" b="0" i="1" smtClean="0">
                            <a:latin typeface="Cambria Math" panose="02040503050406030204" pitchFamily="18" charset="0"/>
                          </a:rPr>
                          <m:t> </m:t>
                        </m:r>
                        <m:d>
                          <m:dPr>
                            <m:begChr m:val="{"/>
                            <m:endChr m:val="}"/>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𝑖</m:t>
                                </m:r>
                              </m:sub>
                            </m:sSub>
                          </m:e>
                        </m:d>
                      </m:e>
                      <m:sub>
                        <m:r>
                          <a:rPr lang="en-AU" i="1">
                            <a:latin typeface="Cambria Math" panose="02040503050406030204" pitchFamily="18" charset="0"/>
                          </a:rPr>
                          <m:t>𝑖</m:t>
                        </m:r>
                        <m:r>
                          <a:rPr lang="en-AU" i="1">
                            <a:latin typeface="Cambria Math" panose="02040503050406030204" pitchFamily="18" charset="0"/>
                          </a:rPr>
                          <m:t>=1</m:t>
                        </m:r>
                      </m:sub>
                      <m:sup>
                        <m:r>
                          <a:rPr lang="en-AU" i="1">
                            <a:latin typeface="Cambria Math" panose="02040503050406030204" pitchFamily="18" charset="0"/>
                          </a:rPr>
                          <m:t>𝑛</m:t>
                        </m:r>
                      </m:sup>
                    </m:sSubSup>
                  </m:oMath>
                </a14:m>
                <a:r>
                  <a:rPr lang="en-AU" dirty="0"/>
                  <a:t>.</a:t>
                </a:r>
              </a:p>
              <a:p>
                <a:r>
                  <a:rPr lang="en-AU" dirty="0"/>
                  <a:t>The test statists is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𝐷</m:t>
                        </m:r>
                      </m:e>
                      <m:sub>
                        <m:r>
                          <a:rPr lang="en-AU" b="0" i="1" smtClean="0">
                            <a:latin typeface="Cambria Math" panose="02040503050406030204" pitchFamily="18" charset="0"/>
                          </a:rPr>
                          <m:t>𝑀</m:t>
                        </m:r>
                      </m:sub>
                    </m:sSub>
                    <m:r>
                      <a:rPr lang="en-AU" b="0" i="1" smtClean="0">
                        <a:latin typeface="Cambria Math" panose="02040503050406030204" pitchFamily="18" charset="0"/>
                      </a:rPr>
                      <m:t>=</m:t>
                    </m:r>
                    <m:f>
                      <m:fPr>
                        <m:type m:val="noBar"/>
                        <m:ctrlPr>
                          <a:rPr lang="en-AU" b="0" i="1" smtClean="0">
                            <a:latin typeface="Cambria Math" panose="02040503050406030204" pitchFamily="18" charset="0"/>
                          </a:rPr>
                        </m:ctrlPr>
                      </m:fPr>
                      <m:num>
                        <m:r>
                          <a:rPr lang="en-AU" b="0" i="1" smtClean="0">
                            <a:latin typeface="Cambria Math" panose="02040503050406030204" pitchFamily="18" charset="0"/>
                          </a:rPr>
                          <m:t>𝑚𝑎𝑥</m:t>
                        </m:r>
                      </m:num>
                      <m:den>
                        <m:r>
                          <a:rPr lang="en-AU" b="0" i="1" smtClean="0">
                            <a:latin typeface="Cambria Math" panose="02040503050406030204" pitchFamily="18" charset="0"/>
                          </a:rPr>
                          <m:t>1</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𝑖</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𝑀</m:t>
                        </m:r>
                      </m:den>
                    </m:f>
                    <m:r>
                      <a:rPr lang="en-AU" b="0" i="1" smtClean="0">
                        <a:latin typeface="Cambria Math" panose="02040503050406030204" pitchFamily="18" charset="0"/>
                      </a:rPr>
                      <m:t>|</m:t>
                    </m:r>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𝐹</m:t>
                            </m:r>
                          </m:e>
                        </m:acc>
                      </m:e>
                      <m:sub>
                        <m:r>
                          <a:rPr lang="en-AU" i="1">
                            <a:latin typeface="Cambria Math" panose="02040503050406030204" pitchFamily="18" charset="0"/>
                          </a:rPr>
                          <m:t>𝑋</m:t>
                        </m:r>
                        <m:r>
                          <a:rPr lang="en-AU" i="1">
                            <a:latin typeface="Cambria Math" panose="02040503050406030204" pitchFamily="18" charset="0"/>
                          </a:rPr>
                          <m:t>,</m:t>
                        </m:r>
                        <m:r>
                          <a:rPr lang="en-AU" i="1">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𝑥</m:t>
                            </m:r>
                          </m:e>
                        </m:acc>
                      </m:e>
                      <m:sub>
                        <m:d>
                          <m:dPr>
                            <m:ctrlPr>
                              <a:rPr lang="en-AU" b="0" i="1" smtClean="0">
                                <a:latin typeface="Cambria Math" panose="02040503050406030204" pitchFamily="18" charset="0"/>
                              </a:rPr>
                            </m:ctrlPr>
                          </m:dPr>
                          <m:e>
                            <m:r>
                              <a:rPr lang="en-AU" b="0" i="1" smtClean="0">
                                <a:latin typeface="Cambria Math" panose="02040503050406030204" pitchFamily="18" charset="0"/>
                              </a:rPr>
                              <m:t>𝑖</m:t>
                            </m:r>
                          </m:e>
                        </m:d>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𝑖</m:t>
                        </m:r>
                        <m:r>
                          <a:rPr lang="en-AU" b="0" i="1" smtClean="0">
                            <a:latin typeface="Cambria Math" panose="02040503050406030204" pitchFamily="18" charset="0"/>
                          </a:rPr>
                          <m:t>−1</m:t>
                        </m:r>
                      </m:num>
                      <m:den>
                        <m:r>
                          <a:rPr lang="en-AU" b="0" i="1" smtClean="0">
                            <a:latin typeface="Cambria Math" panose="02040503050406030204" pitchFamily="18" charset="0"/>
                          </a:rPr>
                          <m:t>𝑀</m:t>
                        </m:r>
                      </m:den>
                    </m:f>
                    <m:r>
                      <a:rPr lang="en-AU" b="0" i="1" smtClean="0">
                        <a:latin typeface="Cambria Math" panose="02040503050406030204" pitchFamily="18" charset="0"/>
                      </a:rPr>
                      <m:t>|</m:t>
                    </m:r>
                  </m:oMath>
                </a14:m>
                <a:r>
                  <a:rPr lang="en-AU" dirty="0"/>
                  <a:t>, where </a:t>
                </a:r>
                <a14:m>
                  <m:oMath xmlns:m="http://schemas.openxmlformats.org/officeDocument/2006/math">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𝑥</m:t>
                            </m:r>
                          </m:e>
                        </m:acc>
                      </m:e>
                      <m:sub>
                        <m:d>
                          <m:dPr>
                            <m:ctrlPr>
                              <a:rPr lang="en-AU" i="1">
                                <a:latin typeface="Cambria Math" panose="02040503050406030204" pitchFamily="18" charset="0"/>
                              </a:rPr>
                            </m:ctrlPr>
                          </m:dPr>
                          <m:e>
                            <m:r>
                              <a:rPr lang="en-AU" i="1">
                                <a:latin typeface="Cambria Math" panose="02040503050406030204" pitchFamily="18" charset="0"/>
                              </a:rPr>
                              <m:t>𝑖</m:t>
                            </m:r>
                          </m:e>
                        </m:d>
                      </m:sub>
                    </m:sSub>
                  </m:oMath>
                </a14:m>
                <a:r>
                  <a:rPr lang="en-AU" dirty="0"/>
                  <a:t> is the </a:t>
                </a:r>
                <a:r>
                  <a:rPr lang="en-AU" i="1" dirty="0" err="1"/>
                  <a:t>i-</a:t>
                </a:r>
                <a:r>
                  <a:rPr lang="en-AU" dirty="0" err="1"/>
                  <a:t>th</a:t>
                </a:r>
                <a:r>
                  <a:rPr lang="en-AU" dirty="0"/>
                  <a:t> ordered values in the synthetic dataset.</a:t>
                </a:r>
              </a:p>
              <a:p>
                <a:r>
                  <a:rPr lang="en-AU" dirty="0"/>
                  <a:t>Set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𝐷</m:t>
                        </m:r>
                      </m:e>
                      <m:sub>
                        <m:r>
                          <a:rPr lang="en-AU" i="1">
                            <a:latin typeface="Cambria Math" panose="02040503050406030204" pitchFamily="18" charset="0"/>
                          </a:rPr>
                          <m:t>𝑀</m:t>
                        </m:r>
                      </m:sub>
                    </m:sSub>
                    <m:r>
                      <a:rPr lang="en-AU" b="0" i="1" smtClean="0">
                        <a:latin typeface="Cambria Math" panose="02040503050406030204" pitchFamily="18" charset="0"/>
                      </a:rPr>
                      <m:t>=</m:t>
                    </m:r>
                    <m:r>
                      <a:rPr lang="en-AU" i="1" dirty="0" smtClean="0">
                        <a:latin typeface="Cambria Math" panose="02040503050406030204" pitchFamily="18" charset="0"/>
                      </a:rPr>
                      <m:t>0.007</m:t>
                    </m:r>
                  </m:oMath>
                </a14:m>
                <a:r>
                  <a:rPr lang="en-AU" dirty="0"/>
                  <a:t>.</a:t>
                </a:r>
              </a:p>
              <a:p>
                <a:pPr marL="0" indent="0">
                  <a:buNone/>
                </a:pPr>
                <a:endParaRPr lang="en-AU"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179512" y="1268760"/>
                <a:ext cx="9073008" cy="5328592"/>
              </a:xfrm>
              <a:prstGeom prst="rect">
                <a:avLst/>
              </a:prstGeom>
              <a:blipFill>
                <a:blip r:embed="rId3"/>
                <a:stretch>
                  <a:fillRect l="-1007" t="-1144" r="-67"/>
                </a:stretch>
              </a:blipFill>
            </p:spPr>
            <p:txBody>
              <a:bodyPr/>
              <a:lstStyle/>
              <a:p>
                <a:r>
                  <a:rPr lang="en-AU">
                    <a:noFill/>
                  </a:rPr>
                  <a:t> </a:t>
                </a:r>
              </a:p>
            </p:txBody>
          </p:sp>
        </mc:Fallback>
      </mc:AlternateContent>
      <p:sp>
        <p:nvSpPr>
          <p:cNvPr id="5" name="Title 1"/>
          <p:cNvSpPr txBox="1">
            <a:spLocks/>
          </p:cNvSpPr>
          <p:nvPr/>
        </p:nvSpPr>
        <p:spPr>
          <a:xfrm>
            <a:off x="251520" y="765176"/>
            <a:ext cx="8712968" cy="598166"/>
          </a:xfrm>
          <a:prstGeom prst="rect">
            <a:avLst/>
          </a:prstGeom>
        </p:spPr>
        <p:txBody>
          <a:bodyPr/>
          <a:lstStyle>
            <a:lvl1pPr algn="l" rtl="0" eaLnBrk="0" fontAlgn="base" hangingPunct="0">
              <a:spcBef>
                <a:spcPct val="0"/>
              </a:spcBef>
              <a:spcAft>
                <a:spcPct val="0"/>
              </a:spcAft>
              <a:defRPr sz="2800" kern="1200">
                <a:solidFill>
                  <a:srgbClr val="527688"/>
                </a:solidFill>
                <a:latin typeface="CMU Sans Serif" panose="02000603000000000000" pitchFamily="2" charset="0"/>
                <a:ea typeface="CMU Sans Serif" panose="02000603000000000000" pitchFamily="2" charset="0"/>
                <a:cs typeface="CMU Sans Serif" panose="02000603000000000000" pitchFamily="2" charset="0"/>
              </a:defRPr>
            </a:lvl1pPr>
            <a:lvl2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a:solidFill>
                  <a:srgbClr val="527688"/>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600">
                <a:solidFill>
                  <a:srgbClr val="527688"/>
                </a:solidFill>
                <a:latin typeface="Arial" panose="020B0604020202020204" pitchFamily="34" charset="0"/>
                <a:cs typeface="Arial" panose="020B0604020202020204" pitchFamily="34" charset="0"/>
              </a:defRPr>
            </a:lvl9pPr>
          </a:lstStyle>
          <a:p>
            <a:r>
              <a:rPr lang="en-AU" dirty="0"/>
              <a:t>Sample Size Calculation</a:t>
            </a:r>
          </a:p>
        </p:txBody>
      </p:sp>
      <p:pic>
        <p:nvPicPr>
          <p:cNvPr id="4" name="Picture 3" descr="Chart, line chart&#10;&#10;Description automatically generated">
            <a:extLst>
              <a:ext uri="{FF2B5EF4-FFF2-40B4-BE49-F238E27FC236}">
                <a16:creationId xmlns:a16="http://schemas.microsoft.com/office/drawing/2014/main" id="{7CAF9877-EF77-AD1B-6C39-D6E6367B12E7}"/>
              </a:ext>
            </a:extLst>
          </p:cNvPr>
          <p:cNvPicPr>
            <a:picLocks noChangeAspect="1"/>
          </p:cNvPicPr>
          <p:nvPr/>
        </p:nvPicPr>
        <p:blipFill rotWithShape="1">
          <a:blip r:embed="rId4">
            <a:extLst>
              <a:ext uri="{28A0092B-C50C-407E-A947-70E740481C1C}">
                <a14:useLocalDpi xmlns:a14="http://schemas.microsoft.com/office/drawing/2010/main" val="0"/>
              </a:ext>
            </a:extLst>
          </a:blip>
          <a:srcRect t="17099" r="3736" b="13377"/>
          <a:stretch/>
        </p:blipFill>
        <p:spPr>
          <a:xfrm>
            <a:off x="1115616" y="4437260"/>
            <a:ext cx="6580493" cy="2376289"/>
          </a:xfrm>
          <a:prstGeom prst="rect">
            <a:avLst/>
          </a:prstGeom>
        </p:spPr>
      </p:pic>
    </p:spTree>
    <p:extLst>
      <p:ext uri="{BB962C8B-B14F-4D97-AF65-F5344CB8AC3E}">
        <p14:creationId xmlns:p14="http://schemas.microsoft.com/office/powerpoint/2010/main" val="23157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Algorithm for Clustering using Masked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spcAft>
                    <a:spcPts val="600"/>
                  </a:spcAft>
                  <a:buNone/>
                </a:pPr>
                <a:r>
                  <a:rPr lang="en-AU" dirty="0"/>
                  <a:t>Denote the noise multiplied data </a:t>
                </a:r>
                <a14:m>
                  <m:oMath xmlns:m="http://schemas.openxmlformats.org/officeDocument/2006/math">
                    <m:r>
                      <a:rPr lang="en-AU" b="0" i="1" smtClean="0">
                        <a:latin typeface="Cambria Math" panose="02040503050406030204" pitchFamily="18" charset="0"/>
                      </a:rPr>
                      <m:t>{</m:t>
                    </m:r>
                    <m:sSubSup>
                      <m:sSubSupPr>
                        <m:ctrlPr>
                          <a:rPr lang="en-AU" b="0" i="1" smtClean="0">
                            <a:latin typeface="Cambria Math" panose="02040503050406030204" pitchFamily="18" charset="0"/>
                          </a:rPr>
                        </m:ctrlPr>
                      </m:sSubSupPr>
                      <m:e>
                        <m:r>
                          <a:rPr lang="en-AU" b="0" i="1" smtClean="0">
                            <a:latin typeface="Cambria Math" panose="02040503050406030204" pitchFamily="18" charset="0"/>
                          </a:rPr>
                          <m:t>𝑥</m:t>
                        </m:r>
                      </m:e>
                      <m:sub>
                        <m:r>
                          <a:rPr lang="en-AU" b="0" i="1" smtClean="0">
                            <a:latin typeface="Cambria Math" panose="02040503050406030204" pitchFamily="18" charset="0"/>
                          </a:rPr>
                          <m:t>𝑖</m:t>
                        </m:r>
                      </m:sub>
                      <m:sup>
                        <m:r>
                          <a:rPr lang="en-AU" b="0" i="1" smtClean="0">
                            <a:latin typeface="Cambria Math" panose="02040503050406030204" pitchFamily="18" charset="0"/>
                          </a:rPr>
                          <m:t>∗</m:t>
                        </m:r>
                      </m:sup>
                    </m:sSubSup>
                    <m:r>
                      <a:rPr lang="en-AU" b="0" i="1" smtClean="0">
                        <a:latin typeface="Cambria Math" panose="02040503050406030204" pitchFamily="18" charset="0"/>
                      </a:rPr>
                      <m:t>}</m:t>
                    </m:r>
                  </m:oMath>
                </a14:m>
                <a:r>
                  <a:rPr lang="en-AU" dirty="0"/>
                  <a:t>, generated from the original data </a:t>
                </a:r>
                <a14:m>
                  <m:oMath xmlns:m="http://schemas.openxmlformats.org/officeDocument/2006/math">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r>
                      <a:rPr lang="en-AU" b="0" i="1" smtClean="0">
                        <a:latin typeface="Cambria Math" panose="02040503050406030204" pitchFamily="18" charset="0"/>
                      </a:rPr>
                      <m:t>}</m:t>
                    </m:r>
                  </m:oMath>
                </a14:m>
                <a:r>
                  <a:rPr lang="en-AU" dirty="0"/>
                  <a:t> with the multiplicative noise </a:t>
                </a:r>
                <a14:m>
                  <m:oMath xmlns:m="http://schemas.openxmlformats.org/officeDocument/2006/math">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𝑐</m:t>
                        </m:r>
                      </m:e>
                      <m:sub>
                        <m:r>
                          <a:rPr lang="en-AU" b="0" i="1" smtClean="0">
                            <a:latin typeface="Cambria Math" panose="02040503050406030204" pitchFamily="18" charset="0"/>
                          </a:rPr>
                          <m:t>𝑖</m:t>
                        </m:r>
                      </m:sub>
                    </m:sSub>
                    <m:r>
                      <a:rPr lang="en-AU" b="0" i="1" smtClean="0">
                        <a:latin typeface="Cambria Math" panose="02040503050406030204" pitchFamily="18" charset="0"/>
                      </a:rPr>
                      <m:t>}</m:t>
                    </m:r>
                  </m:oMath>
                </a14:m>
                <a:r>
                  <a:rPr lang="en-AU" dirty="0"/>
                  <a:t>.</a:t>
                </a:r>
              </a:p>
              <a:p>
                <a:pPr marL="514350" indent="-457200">
                  <a:buFont typeface="+mj-lt"/>
                  <a:buAutoNum type="arabicPeriod"/>
                </a:pPr>
                <a:r>
                  <a:rPr lang="en-AU" b="1" dirty="0"/>
                  <a:t>Reconstruct the estimated density function </a:t>
                </a:r>
                <a:r>
                  <a:rPr lang="en-AU" dirty="0"/>
                  <a:t>associated the information provided by the set of the original data </a:t>
                </a:r>
                <a14:m>
                  <m:oMath xmlns:m="http://schemas.openxmlformats.org/officeDocument/2006/math">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𝑖</m:t>
                        </m:r>
                      </m:sub>
                    </m:sSub>
                    <m:r>
                      <a:rPr lang="en-AU" i="1">
                        <a:latin typeface="Cambria Math" panose="02040503050406030204" pitchFamily="18" charset="0"/>
                      </a:rPr>
                      <m:t>}</m:t>
                    </m:r>
                  </m:oMath>
                </a14:m>
                <a:r>
                  <a:rPr lang="en-AU" dirty="0"/>
                  <a:t>. Apply the R package </a:t>
                </a:r>
                <a:r>
                  <a:rPr lang="en-AU" dirty="0" err="1">
                    <a:latin typeface="Courier New" panose="02070309020205020404" pitchFamily="49" charset="0"/>
                    <a:cs typeface="Courier New" panose="02070309020205020404" pitchFamily="49" charset="0"/>
                  </a:rPr>
                  <a:t>MaskDensityBM</a:t>
                </a:r>
                <a:r>
                  <a:rPr lang="en-AU" dirty="0">
                    <a:latin typeface="Courier New" panose="02070309020205020404" pitchFamily="49" charset="0"/>
                    <a:cs typeface="Courier New" panose="02070309020205020404" pitchFamily="49" charset="0"/>
                  </a:rPr>
                  <a:t> (moment-based approximationª)</a:t>
                </a:r>
                <a:r>
                  <a:rPr lang="en-AU" dirty="0"/>
                  <a:t> to the set of noise multiplied data </a:t>
                </a:r>
                <a14:m>
                  <m:oMath xmlns:m="http://schemas.openxmlformats.org/officeDocument/2006/math">
                    <m:r>
                      <a:rPr lang="en-AU" i="1">
                        <a:latin typeface="Cambria Math" panose="02040503050406030204" pitchFamily="18" charset="0"/>
                      </a:rPr>
                      <m:t>{</m:t>
                    </m:r>
                    <m:sSubSup>
                      <m:sSubSupPr>
                        <m:ctrlPr>
                          <a:rPr lang="en-AU" i="1">
                            <a:latin typeface="Cambria Math" panose="02040503050406030204" pitchFamily="18" charset="0"/>
                          </a:rPr>
                        </m:ctrlPr>
                      </m:sSubSupPr>
                      <m:e>
                        <m:r>
                          <a:rPr lang="en-AU" i="1">
                            <a:latin typeface="Cambria Math" panose="02040503050406030204" pitchFamily="18" charset="0"/>
                          </a:rPr>
                          <m:t>𝑥</m:t>
                        </m:r>
                      </m:e>
                      <m:sub>
                        <m:r>
                          <a:rPr lang="en-AU" i="1">
                            <a:latin typeface="Cambria Math" panose="02040503050406030204" pitchFamily="18" charset="0"/>
                          </a:rPr>
                          <m:t>𝑖</m:t>
                        </m:r>
                      </m:sub>
                      <m:sup>
                        <m:r>
                          <a:rPr lang="en-AU" i="1">
                            <a:latin typeface="Cambria Math" panose="02040503050406030204" pitchFamily="18" charset="0"/>
                          </a:rPr>
                          <m:t>∗</m:t>
                        </m:r>
                      </m:sup>
                    </m:sSubSup>
                    <m:r>
                      <a:rPr lang="en-AU" i="1">
                        <a:latin typeface="Cambria Math" panose="02040503050406030204" pitchFamily="18" charset="0"/>
                      </a:rPr>
                      <m:t>}</m:t>
                    </m:r>
                  </m:oMath>
                </a14:m>
                <a:r>
                  <a:rPr lang="en-AU" dirty="0"/>
                  <a:t>, which was released by the data provider(s).</a:t>
                </a:r>
              </a:p>
              <a:p>
                <a:pPr marL="514350" indent="-457200">
                  <a:buFont typeface="+mj-lt"/>
                  <a:buAutoNum type="arabicPeriod"/>
                </a:pPr>
                <a:r>
                  <a:rPr lang="en-AU" b="1" dirty="0"/>
                  <a:t>Simulate synthetic data from the estimated density function</a:t>
                </a:r>
                <a:r>
                  <a:rPr lang="en-AU" dirty="0"/>
                  <a:t>. The size of the simulated data is determined by the criterion. Denote </a:t>
                </a:r>
                <a14:m>
                  <m:oMath xmlns:m="http://schemas.openxmlformats.org/officeDocument/2006/math">
                    <m:r>
                      <a:rPr lang="en-AU" b="0" i="1" smtClean="0">
                        <a:latin typeface="Cambria Math" panose="02040503050406030204" pitchFamily="18" charset="0"/>
                      </a:rPr>
                      <m:t>{</m:t>
                    </m:r>
                    <m:sSubSup>
                      <m:sSubSupPr>
                        <m:ctrlPr>
                          <a:rPr lang="en-AU" b="0" i="1" smtClean="0">
                            <a:latin typeface="Cambria Math" panose="02040503050406030204" pitchFamily="18" charset="0"/>
                          </a:rPr>
                        </m:ctrlPr>
                      </m:sSubSup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𝑥</m:t>
                            </m:r>
                          </m:e>
                        </m:acc>
                      </m:e>
                      <m:sub>
                        <m:r>
                          <a:rPr lang="en-AU" b="0" i="1" smtClean="0">
                            <a:latin typeface="Cambria Math" panose="02040503050406030204" pitchFamily="18" charset="0"/>
                          </a:rPr>
                          <m:t>𝑖</m:t>
                        </m:r>
                      </m:sub>
                      <m:sup>
                        <m:r>
                          <a:rPr lang="en-AU" b="0" i="1" smtClean="0">
                            <a:latin typeface="Cambria Math" panose="02040503050406030204" pitchFamily="18" charset="0"/>
                          </a:rPr>
                          <m:t>∗</m:t>
                        </m:r>
                      </m:sup>
                    </m:sSubSup>
                    <m:r>
                      <a:rPr lang="en-AU" b="0" i="1" smtClean="0">
                        <a:latin typeface="Cambria Math" panose="02040503050406030204" pitchFamily="18" charset="0"/>
                      </a:rPr>
                      <m:t>}</m:t>
                    </m:r>
                  </m:oMath>
                </a14:m>
                <a:r>
                  <a:rPr lang="en-AU" dirty="0"/>
                  <a:t> the set of synthetic data of </a:t>
                </a:r>
                <a14:m>
                  <m:oMath xmlns:m="http://schemas.openxmlformats.org/officeDocument/2006/math">
                    <m:r>
                      <a:rPr lang="en-AU" i="1">
                        <a:latin typeface="Cambria Math" panose="02040503050406030204" pitchFamily="18" charset="0"/>
                      </a:rPr>
                      <m:t>{</m:t>
                    </m:r>
                    <m:sSubSup>
                      <m:sSubSupPr>
                        <m:ctrlPr>
                          <a:rPr lang="en-AU" i="1">
                            <a:latin typeface="Cambria Math" panose="02040503050406030204" pitchFamily="18" charset="0"/>
                          </a:rPr>
                        </m:ctrlPr>
                      </m:sSubSupPr>
                      <m:e>
                        <m:r>
                          <a:rPr lang="en-AU" i="1">
                            <a:latin typeface="Cambria Math" panose="02040503050406030204" pitchFamily="18" charset="0"/>
                          </a:rPr>
                          <m:t>𝑥</m:t>
                        </m:r>
                      </m:e>
                      <m:sub>
                        <m:r>
                          <a:rPr lang="en-AU" i="1">
                            <a:latin typeface="Cambria Math" panose="02040503050406030204" pitchFamily="18" charset="0"/>
                          </a:rPr>
                          <m:t>𝑖</m:t>
                        </m:r>
                      </m:sub>
                      <m:sup>
                        <m:r>
                          <a:rPr lang="en-AU" i="1">
                            <a:latin typeface="Cambria Math" panose="02040503050406030204" pitchFamily="18" charset="0"/>
                          </a:rPr>
                          <m:t>∗</m:t>
                        </m:r>
                      </m:sup>
                    </m:sSubSup>
                    <m:r>
                      <a:rPr lang="en-AU" i="1">
                        <a:latin typeface="Cambria Math" panose="02040503050406030204" pitchFamily="18" charset="0"/>
                      </a:rPr>
                      <m:t>}</m:t>
                    </m:r>
                  </m:oMath>
                </a14:m>
                <a:r>
                  <a:rPr lang="en-AU" dirty="0"/>
                  <a:t>.</a:t>
                </a:r>
              </a:p>
              <a:p>
                <a:pPr marL="514350" indent="-457200">
                  <a:buFont typeface="+mj-lt"/>
                  <a:buAutoNum type="arabicPeriod"/>
                </a:pPr>
                <a:r>
                  <a:rPr lang="en-AU" b="1" dirty="0"/>
                  <a:t>Apply existing data clustering analysis techniques to synthetic data </a:t>
                </a:r>
                <a14:m>
                  <m:oMath xmlns:m="http://schemas.openxmlformats.org/officeDocument/2006/math">
                    <m:r>
                      <a:rPr lang="en-AU" i="1">
                        <a:latin typeface="Cambria Math" panose="02040503050406030204" pitchFamily="18" charset="0"/>
                      </a:rPr>
                      <m:t>{</m:t>
                    </m:r>
                    <m:sSubSup>
                      <m:sSubSupPr>
                        <m:ctrlPr>
                          <a:rPr lang="en-AU" i="1">
                            <a:latin typeface="Cambria Math" panose="02040503050406030204" pitchFamily="18" charset="0"/>
                          </a:rPr>
                        </m:ctrlPr>
                      </m:sSubSupPr>
                      <m:e>
                        <m:acc>
                          <m:accPr>
                            <m:chr m:val="̃"/>
                            <m:ctrlPr>
                              <a:rPr lang="en-AU" i="1">
                                <a:latin typeface="Cambria Math" panose="02040503050406030204" pitchFamily="18" charset="0"/>
                              </a:rPr>
                            </m:ctrlPr>
                          </m:accPr>
                          <m:e>
                            <m:r>
                              <a:rPr lang="en-AU" i="1">
                                <a:latin typeface="Cambria Math" panose="02040503050406030204" pitchFamily="18" charset="0"/>
                              </a:rPr>
                              <m:t>𝑥</m:t>
                            </m:r>
                          </m:e>
                        </m:acc>
                      </m:e>
                      <m:sub>
                        <m:r>
                          <a:rPr lang="en-AU" i="1">
                            <a:latin typeface="Cambria Math" panose="02040503050406030204" pitchFamily="18" charset="0"/>
                          </a:rPr>
                          <m:t>𝑖</m:t>
                        </m:r>
                      </m:sub>
                      <m:sup>
                        <m:r>
                          <a:rPr lang="en-AU" i="1">
                            <a:latin typeface="Cambria Math" panose="02040503050406030204" pitchFamily="18" charset="0"/>
                          </a:rPr>
                          <m:t>∗</m:t>
                        </m:r>
                      </m:sup>
                    </m:sSubSup>
                    <m:r>
                      <a:rPr lang="en-AU" i="1">
                        <a:latin typeface="Cambria Math" panose="02040503050406030204" pitchFamily="18" charset="0"/>
                      </a:rPr>
                      <m:t>}</m:t>
                    </m:r>
                  </m:oMath>
                </a14:m>
                <a:r>
                  <a:rPr lang="en-AU" dirty="0"/>
                  <a:t> and obtain the information on the centres of clusters for the original data.</a:t>
                </a:r>
              </a:p>
              <a:p>
                <a:pPr marL="514350" indent="-457200">
                  <a:buFont typeface="+mj-lt"/>
                  <a:buAutoNum type="arabicPeriod"/>
                </a:pPr>
                <a:endParaRPr lang="en-AU" dirty="0"/>
              </a:p>
              <a:p>
                <a:pPr marL="57150" indent="0">
                  <a:buNone/>
                </a:pPr>
                <a:r>
                  <a:rPr lang="en-AU" sz="1200" dirty="0">
                    <a:latin typeface="+mj-lt"/>
                  </a:rPr>
                  <a:t>a. </a:t>
                </a:r>
                <a:r>
                  <a:rPr lang="en-US" sz="1200" dirty="0">
                    <a:latin typeface="+mj-lt"/>
                  </a:rPr>
                  <a:t>Lin, Y.X.. Density approximant based on noise multiplied data. </a:t>
                </a:r>
                <a:r>
                  <a:rPr lang="en-US" sz="1200" i="1" dirty="0">
                    <a:latin typeface="+mj-lt"/>
                  </a:rPr>
                  <a:t>Privacy in Statistical </a:t>
                </a:r>
                <a:r>
                  <a:rPr lang="en-US" sz="1200" i="1" dirty="0" err="1">
                    <a:latin typeface="+mj-lt"/>
                  </a:rPr>
                  <a:t>Databse</a:t>
                </a:r>
                <a:r>
                  <a:rPr lang="en-US" sz="1200" i="1" dirty="0">
                    <a:latin typeface="+mj-lt"/>
                  </a:rPr>
                  <a:t>, Lecture Notes in Computer Science</a:t>
                </a:r>
                <a:r>
                  <a:rPr lang="en-US" sz="1200" dirty="0">
                    <a:latin typeface="+mj-lt"/>
                  </a:rPr>
                  <a:t> 419 series 2014, \89–104.</a:t>
                </a:r>
                <a:endParaRPr lang="en-AU" sz="1200"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9" t="-690" r="-1888" b="-5172"/>
                </a:stretch>
              </a:blipFill>
            </p:spPr>
            <p:txBody>
              <a:bodyPr/>
              <a:lstStyle/>
              <a:p>
                <a:r>
                  <a:rPr lang="en-AU">
                    <a:noFill/>
                  </a:rPr>
                  <a:t> </a:t>
                </a:r>
              </a:p>
            </p:txBody>
          </p:sp>
        </mc:Fallback>
      </mc:AlternateContent>
      <p:sp>
        <p:nvSpPr>
          <p:cNvPr id="4" name="Slide Number Placeholder 3"/>
          <p:cNvSpPr>
            <a:spLocks noGrp="1"/>
          </p:cNvSpPr>
          <p:nvPr>
            <p:ph type="sldNum" sz="quarter" idx="12"/>
          </p:nvPr>
        </p:nvSpPr>
        <p:spPr/>
        <p:txBody>
          <a:bodyPr/>
          <a:lstStyle/>
          <a:p>
            <a:pPr>
              <a:defRPr/>
            </a:pPr>
            <a:fld id="{F0149063-1E55-4F99-A31C-B3E51929BAF7}" type="slidenum">
              <a:rPr lang="en-AU" altLang="en-US" smtClean="0"/>
              <a:pPr>
                <a:defRPr/>
              </a:pPr>
              <a:t>8</a:t>
            </a:fld>
            <a:endParaRPr lang="en-AU" altLang="en-US"/>
          </a:p>
        </p:txBody>
      </p:sp>
    </p:spTree>
    <p:extLst>
      <p:ext uri="{BB962C8B-B14F-4D97-AF65-F5344CB8AC3E}">
        <p14:creationId xmlns:p14="http://schemas.microsoft.com/office/powerpoint/2010/main" val="19565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Case Study: Soybean Seed Size</a:t>
            </a:r>
          </a:p>
        </p:txBody>
      </p:sp>
      <p:sp>
        <p:nvSpPr>
          <p:cNvPr id="3" name="Text Placeholder 2"/>
          <p:cNvSpPr>
            <a:spLocks noGrp="1"/>
          </p:cNvSpPr>
          <p:nvPr>
            <p:ph type="body" idx="1"/>
          </p:nvPr>
        </p:nvSpPr>
        <p:spPr/>
        <p:txBody>
          <a:bodyPr/>
          <a:lstStyle/>
          <a:p>
            <a:r>
              <a:rPr lang="en-AU" sz="1600" dirty="0"/>
              <a:t>Shorter, </a:t>
            </a:r>
            <a:r>
              <a:rPr lang="en-AU" sz="1600" dirty="0" err="1"/>
              <a:t>Byth</a:t>
            </a:r>
            <a:r>
              <a:rPr lang="en-AU" sz="1600" dirty="0"/>
              <a:t>, &amp; </a:t>
            </a:r>
            <a:r>
              <a:rPr lang="en-AU" sz="1600" dirty="0" err="1"/>
              <a:t>Mungomery</a:t>
            </a:r>
            <a:r>
              <a:rPr lang="en-AU" sz="1600" dirty="0"/>
              <a:t> (1977). Genotype environment interactions and environmental adaptation. ii. </a:t>
            </a:r>
            <a:r>
              <a:rPr lang="en-AU" sz="1600" i="1" dirty="0"/>
              <a:t>Australian Journal of Agricultural Research</a:t>
            </a:r>
            <a:r>
              <a:rPr lang="en-AU" sz="1600" dirty="0"/>
              <a:t>, 28 , 223-235. </a:t>
            </a:r>
          </a:p>
          <a:p>
            <a:endParaRPr lang="en-AU" dirty="0"/>
          </a:p>
        </p:txBody>
      </p:sp>
      <p:sp>
        <p:nvSpPr>
          <p:cNvPr id="4" name="Slide Number Placeholder 3"/>
          <p:cNvSpPr>
            <a:spLocks noGrp="1"/>
          </p:cNvSpPr>
          <p:nvPr>
            <p:ph type="sldNum" sz="quarter" idx="12"/>
          </p:nvPr>
        </p:nvSpPr>
        <p:spPr/>
        <p:txBody>
          <a:bodyPr/>
          <a:lstStyle/>
          <a:p>
            <a:pPr>
              <a:defRPr/>
            </a:pPr>
            <a:fld id="{08D566D2-28B9-4B1F-8942-F673A9FA20E2}" type="slidenum">
              <a:rPr lang="en-AU" altLang="en-US" smtClean="0"/>
              <a:pPr>
                <a:defRPr/>
              </a:pPr>
              <a:t>9</a:t>
            </a:fld>
            <a:endParaRPr lang="en-AU" altLang="en-US"/>
          </a:p>
        </p:txBody>
      </p:sp>
    </p:spTree>
    <p:extLst>
      <p:ext uri="{BB962C8B-B14F-4D97-AF65-F5344CB8AC3E}">
        <p14:creationId xmlns:p14="http://schemas.microsoft.com/office/powerpoint/2010/main" val="1278624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90.739"/>
  <p:tag name="ORIGINALWIDTH" val="3107.611"/>
  <p:tag name="LATEXADDIN" val="\documentclass{article}&#10;\usepackage{amsmath}&#10;\pagestyle{empty}&#10;\begin{document}&#10;&#10;\begin{table}[h]&#10;\caption{The outputs of the clustering analysis for $k=2$}&#10;\begin{center}&#10;\begin{tabular}{|c|c|c|}&#10;  \hline&#10;  % after \\: \hline or \cline{col1-col2} \cline{col3-col4} ...&#10;    &amp;  Simulated data &amp; Original data \\ \hline&#10; cluster\$centers (sd)&amp;   8.982  (2.111)    &amp;    8.686  (1.837) \\&#10;                  &amp;  17.631  (2.709)      &amp;   17.503 (2.530) \\ \hline&#10;cluster\$totss    &amp;  34807.24        &amp; 9187.125 \\ \hline&#10;cluster\$withinss &amp;   6286.062       &amp; 1127.1801 \\&#10;                  &amp;  3250.407        &amp;  819.5001 \\ \hline&#10;cluster\$tot.withinss &amp;  9536.469     &amp; 1946.682 \\ \hline&#10;cluster\$betweenss &amp; 25270.77         &amp; 7240.443 \\ \hline&#10;cluster\$size     &amp;  1412  (0.761)        &amp; 335 (0.722)\\&#10;                   &amp;  444 (0.239)       &amp;  129 (0.278)\\ \hline&#10;cluster\$iter   &amp;   1         &amp;  1  \\ \hline&#10;cluster\$ifault  &amp;    0        &amp; 0\\&#10;   \hline&#10;\end{tabular}\label{case6K2}&#10;\end{center}%\label{tableApproach1}&#10;\end{table}&#10;&#10;&#10;\end{document}"/>
  <p:tag name="IGUANATEXSIZE" val="20"/>
  <p:tag name="IGUANATEXCURSOR" val="350"/>
  <p:tag name="TRANSPARENCY" val="True"/>
  <p:tag name="FILENAME" val=""/>
  <p:tag name="LATEXENGINEID" val="0"/>
  <p:tag name="TEMPFOLDER" val="C:\Workspace\Program\temp_iguana\"/>
  <p:tag name="LATEXFORMHEIGHT" val="312"/>
  <p:tag name="LATEXFORMWIDTH" val="648"/>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538.433"/>
  <p:tag name="ORIGINALWIDTH" val="3107.611"/>
  <p:tag name="LATEXADDIN" val="\documentclass{article}&#10;\usepackage{amsmath}&#10;\pagestyle{empty}&#10;\begin{document}&#10;&#10;\begin{table}[h]&#10;\caption{The outputs of the clustering analysis for $k=3$}&#10;\begin{center}&#10;\begin{tabular}{|c|c|c|}&#10;  \hline&#10;  % after \\: \hline or \cline{col1-col2} \cline{col3-col4} ...&#10;    &amp;  Simulated data &amp; Original data \\ \hline&#10; cluster\$centers (sd)&amp; 7.649 (1.235)         &amp;    7.901  (1.256) \\&#10;                  &amp;  11.896 (1.456)       &amp;   12.016 (1.526)\\&#10;                  &amp; 18.942  (1.949)       &amp; 18.476 (1.980) \\\hline&#10;cluster\$totss    &amp;  34807.24        &amp; 9187.125 \\ \hline&#10;cluster\$withinss &amp;  1374.058        &amp; 400.0623 \\&#10;                  &amp; 1340.764         &amp;  249.2082 \\&#10;                  &amp;   1215.730         &amp; 388.3075 \\\hline&#10;cluster\$tot.withinss &amp;   3930.552     &amp; 1037.578 \\ \hline&#10;cluster\$betweenss &amp;   30876.69       &amp; 8149.547 \\ \hline&#10;cluster\$size     &amp;   902 (0.486)       &amp; 256 (0.552) \\&#10;                   &amp;  633 (0.341)       &amp;  108 (0.233)\\&#10;                   &amp;   321 (0.173)       &amp; 100 (0.216) \\ \hline&#10;cluster\$iter   &amp;     2       &amp;  2  \\ \hline&#10;cluster\$ifault  &amp;    0        &amp; 0\\&#10;   \hline&#10;\end{tabular}\label{case6K3}&#10;\end{center}%\label{tableApproach1}&#10;\end{table}&#10;&#10;&#10;\end{document}"/>
  <p:tag name="IGUANATEXSIZE" val="20"/>
  <p:tag name="IGUANATEXCURSOR" val="1004"/>
  <p:tag name="TRANSPARENCY" val="True"/>
  <p:tag name="FILENAME" val=""/>
  <p:tag name="LATEXENGINEID" val="0"/>
  <p:tag name="TEMPFOLDER" val="C:\Workspace\Program\temp_iguana\"/>
  <p:tag name="LATEXFORMHEIGHT" val="312"/>
  <p:tag name="LATEXFORMWIDTH" val="561.75"/>
  <p:tag name="LATEXFORMWRAP" val="True"/>
  <p:tag name="BITMAPVECTOR" val="0"/>
</p:tagLst>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18501</TotalTime>
  <Words>1782</Words>
  <Application>Microsoft Office PowerPoint</Application>
  <PresentationFormat>On-screen Show (4:3)</PresentationFormat>
  <Paragraphs>177</Paragraphs>
  <Slides>13</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CMU Sans Serif</vt:lpstr>
      <vt:lpstr>Courier New</vt:lpstr>
      <vt:lpstr>ANUPowerpointTemplate2010</vt:lpstr>
      <vt:lpstr>Enabling Statistical Analysis Without Disclosing Data Values</vt:lpstr>
      <vt:lpstr>Overview of Data Privacy</vt:lpstr>
      <vt:lpstr>Overview of Data Masking Process</vt:lpstr>
      <vt:lpstr>PowerPoint Presentation</vt:lpstr>
      <vt:lpstr>Sample Size</vt:lpstr>
      <vt:lpstr>PowerPoint Presentation</vt:lpstr>
      <vt:lpstr>PowerPoint Presentation</vt:lpstr>
      <vt:lpstr>Algorithm for Clustering using Masked Data</vt:lpstr>
      <vt:lpstr>Case Study: Soybean Seed Size</vt:lpstr>
      <vt:lpstr>PowerPoint Presentation</vt:lpstr>
      <vt:lpstr>PowerPoint Presentation</vt:lpstr>
      <vt:lpstr>Closing Remarks</vt:lpstr>
      <vt:lpstr>Thank you! </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Pauline O'Shaughnessy</cp:lastModifiedBy>
  <cp:revision>500</cp:revision>
  <cp:lastPrinted>2015-11-27T05:12:37Z</cp:lastPrinted>
  <dcterms:created xsi:type="dcterms:W3CDTF">2010-10-19T05:25:31Z</dcterms:created>
  <dcterms:modified xsi:type="dcterms:W3CDTF">2022-12-01T03:28:04Z</dcterms:modified>
</cp:coreProperties>
</file>