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3" d="100"/>
          <a:sy n="93" d="100"/>
        </p:scale>
        <p:origin x="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9AEE-5FF0-9854-54C6-1AA61A40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D9FD0-1A2E-86FE-FA69-4FF03C418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3B9F-B0E2-9156-BE1F-8664E76C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BB93-1530-9030-473C-E1EA5CD3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F9FC-EBFD-37B3-DDE1-15063EAF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94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51E2-0C4D-8DF4-E179-A7E31B28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2F7EE-94DD-1F9D-D8B7-C735F106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8618-83A6-E66A-8F7D-81C8554B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F7CA-5060-2C32-BE3B-FFA607CB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0ED4-A0FC-5AA4-7C1D-9341AA7F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1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573AE-E9D5-D0FE-1254-BFC1F1BC5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54A32-1006-1D23-2F1D-8FA7F125E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A1EC-3D7C-927D-C976-CE48E722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7E53-1020-697F-19CB-81777CAF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E01B-A7F6-9934-F30F-62D558CD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1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B954-D8D2-8906-B0B4-FAF5C224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649B-AC70-DCEA-0D80-65B731FE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52B20-F109-3FEB-C856-AF494F6D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1AF3-D370-46D5-C339-D5CB8A42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FB65-EAEF-9A15-A568-C045CE9F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10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B8B7-2DE5-3E39-B51E-A82A156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955EF-85DB-EF22-34AF-77968361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627F-BC76-D2FF-0183-09A8105E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7944-C6B1-1224-83F3-39AA0EA6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FE5C-2153-E8E4-6B2B-7C4BA293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93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633C-32B5-B467-4DCB-A9758651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40DA-824F-63AD-DA4C-DAB2C66AE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4557-9981-B2E4-6690-41467E881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D1FED-65BE-F43E-86B7-646D2DB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F392-0E94-5F7D-DA6E-B6F7A20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1B6B4-CFB9-149A-83F3-822A88ED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51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FB8A-7217-BDC4-663A-6CA18C68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CC0D4-51ED-4520-FA48-59EAB8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09FD4-7EA6-C52E-97FE-94E72A91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30789-897B-6D66-77DA-D52546F30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6861C-DD97-1536-C3CC-E6A96EBCE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7B582-D58B-8217-FAFD-5ECE3912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5A1AF-0C20-4448-03C4-23115A84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C5777-E2D1-50CD-A35F-C4DD0349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32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AE69-6800-24D7-73C3-02FF45F2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8A1BD-646C-7832-F5C1-F806AAAE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7389B-636A-9075-B2E0-5E97E22B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A21B8-B294-987D-D990-46E8F21F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71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D674F-135F-F2C8-11AD-27BD4EE1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B3FAF-C9A9-C2EB-3355-280A399A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41AC9-340E-8EA1-7134-AF6832E3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07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2355-C009-985E-77D2-823ACC77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D790-1784-489B-DC45-0AE9BA9A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50BAF-AFCF-4463-F0BC-149FED8C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C2DAD-570D-BE3F-A3F8-60D8C543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87CFA-99F2-961F-867F-13D13D0D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4FB83-4F3C-96B6-33BA-195B28C2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83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8294-2AE5-56DC-B0F6-6EF4FC87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0B0E0-1593-5E0A-D5D2-37357E458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CB8EC-3EF1-6E29-E15B-AFE57E9EA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39B94-C049-955A-5C53-963C6373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AFA7C-52AD-472F-FDE2-216AA330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C2AD2-5B5D-84AC-842C-A76B7DC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93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03B3E-2EDB-EA70-B604-021DB428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D7231-2B82-A425-1EA3-48CC79C46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44109-E463-58CC-E036-583E8883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2091-47AC-43D3-B1F5-16555C82D760}" type="datetimeFigureOut">
              <a:rPr lang="en-AU" smtClean="0"/>
              <a:t>28/11/2022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B758-8A06-2189-FAC3-0329DFFC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75B-7C94-7454-3886-9B0CE22B6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9FF3-EF43-4303-A7BF-BD82FA1E2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86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656913DA-3F1F-4C78-C5BB-529B6A85214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057401" y="242106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64626"/>
                </a:solidFill>
                <a:effectLst/>
                <a:uLnTx/>
                <a:uFillTx/>
                <a:latin typeface="Tw Cen MT"/>
                <a:ea typeface="ＭＳ Ｐゴシック" charset="0"/>
              </a:rPr>
              <a:t>Evaluation of telehealth usage in child and family health services during the COVID-19 pandemic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30A69-4280-E6CB-9F47-0B76CAB951AF}"/>
              </a:ext>
            </a:extLst>
          </p:cNvPr>
          <p:cNvSpPr txBox="1"/>
          <p:nvPr/>
        </p:nvSpPr>
        <p:spPr>
          <a:xfrm>
            <a:off x="313040" y="1331470"/>
            <a:ext cx="700216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sz="1867" dirty="0"/>
              <a:t>466 children (age 0-9)</a:t>
            </a:r>
          </a:p>
          <a:p>
            <a:endParaRPr lang="en-AU" sz="1867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F8ACF0-9692-3E09-3667-B20471629E5E}"/>
              </a:ext>
            </a:extLst>
          </p:cNvPr>
          <p:cNvSpPr/>
          <p:nvPr/>
        </p:nvSpPr>
        <p:spPr>
          <a:xfrm>
            <a:off x="2747865" y="5761846"/>
            <a:ext cx="296561" cy="3048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DF51F0-60F4-D7C7-937E-12AA87E76126}"/>
              </a:ext>
            </a:extLst>
          </p:cNvPr>
          <p:cNvSpPr/>
          <p:nvPr/>
        </p:nvSpPr>
        <p:spPr>
          <a:xfrm>
            <a:off x="705968" y="5736991"/>
            <a:ext cx="296561" cy="304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72296-DEA8-1FBA-BDFB-0F09C8DA2E7D}"/>
              </a:ext>
            </a:extLst>
          </p:cNvPr>
          <p:cNvSpPr txBox="1"/>
          <p:nvPr/>
        </p:nvSpPr>
        <p:spPr>
          <a:xfrm>
            <a:off x="3126803" y="5675629"/>
            <a:ext cx="259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5">
                    <a:lumMod val="75000"/>
                  </a:schemeClr>
                </a:solidFill>
              </a:rPr>
              <a:t>Telehealth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4E708-AF82-F8D3-424A-80E0A5C70740}"/>
              </a:ext>
            </a:extLst>
          </p:cNvPr>
          <p:cNvSpPr txBox="1"/>
          <p:nvPr/>
        </p:nvSpPr>
        <p:spPr>
          <a:xfrm>
            <a:off x="1079417" y="5676866"/>
            <a:ext cx="259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>
                    <a:lumMod val="75000"/>
                  </a:schemeClr>
                </a:solidFill>
              </a:rPr>
              <a:t>In Person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98682-66F8-C1AD-3DD6-173B1D12471B}"/>
              </a:ext>
            </a:extLst>
          </p:cNvPr>
          <p:cNvSpPr txBox="1"/>
          <p:nvPr/>
        </p:nvSpPr>
        <p:spPr>
          <a:xfrm>
            <a:off x="3613668" y="1341085"/>
            <a:ext cx="700216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sz="1867" dirty="0"/>
              <a:t>5269 appointments</a:t>
            </a:r>
          </a:p>
          <a:p>
            <a:endParaRPr lang="en-AU" sz="186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F598E-BCA7-CE18-61BA-F537A7345E18}"/>
              </a:ext>
            </a:extLst>
          </p:cNvPr>
          <p:cNvSpPr txBox="1"/>
          <p:nvPr/>
        </p:nvSpPr>
        <p:spPr>
          <a:xfrm>
            <a:off x="6696274" y="1314693"/>
            <a:ext cx="7002161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AU" sz="1867" dirty="0"/>
              <a:t>Services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AU" sz="1867" dirty="0"/>
              <a:t>Speech therapy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AU" sz="1867" dirty="0"/>
              <a:t>Occupational Therapy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AU" sz="1867" dirty="0"/>
              <a:t>Counselling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A22B24-C02A-1FC7-C081-FBA490026FA6}"/>
              </a:ext>
            </a:extLst>
          </p:cNvPr>
          <p:cNvSpPr txBox="1"/>
          <p:nvPr/>
        </p:nvSpPr>
        <p:spPr>
          <a:xfrm>
            <a:off x="8517923" y="5621768"/>
            <a:ext cx="323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NSW Covid &gt;5 cases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A93D31-23AD-7726-A630-F156EBA93E69}"/>
              </a:ext>
            </a:extLst>
          </p:cNvPr>
          <p:cNvCxnSpPr/>
          <p:nvPr/>
        </p:nvCxnSpPr>
        <p:spPr>
          <a:xfrm>
            <a:off x="8427308" y="5605292"/>
            <a:ext cx="0" cy="5088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D58C2D-3AEF-B62F-DA5B-8B9EB2C776E9}"/>
              </a:ext>
            </a:extLst>
          </p:cNvPr>
          <p:cNvSpPr txBox="1"/>
          <p:nvPr/>
        </p:nvSpPr>
        <p:spPr>
          <a:xfrm>
            <a:off x="5100001" y="5142404"/>
            <a:ext cx="1531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AU" sz="2400" dirty="0"/>
              <a:t>2020</a:t>
            </a:r>
          </a:p>
        </p:txBody>
      </p:sp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EE18E2-B730-7D11-F0E7-A654574A2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9" y="2543626"/>
            <a:ext cx="10915133" cy="2728783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ADF47C-EC19-A236-62D6-26B04CD9D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1" y="178531"/>
            <a:ext cx="1787793" cy="9088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977E89-DD32-C5F6-6CE5-0F94C1013B3E}"/>
              </a:ext>
            </a:extLst>
          </p:cNvPr>
          <p:cNvSpPr txBox="1"/>
          <p:nvPr/>
        </p:nvSpPr>
        <p:spPr>
          <a:xfrm>
            <a:off x="786975" y="6248366"/>
            <a:ext cx="10144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i="1" dirty="0"/>
              <a:t>Which factors are associated with telehealth usage? – using a GAM logistic mixed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C46807-AE5E-F92A-8DAF-760AD2F412AB}"/>
              </a:ext>
            </a:extLst>
          </p:cNvPr>
          <p:cNvCxnSpPr/>
          <p:nvPr/>
        </p:nvCxnSpPr>
        <p:spPr>
          <a:xfrm>
            <a:off x="4957043" y="5675629"/>
            <a:ext cx="0" cy="4055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34D63F-CD06-870C-694D-58A424806F07}"/>
              </a:ext>
            </a:extLst>
          </p:cNvPr>
          <p:cNvSpPr txBox="1"/>
          <p:nvPr/>
        </p:nvSpPr>
        <p:spPr>
          <a:xfrm>
            <a:off x="5004484" y="5639414"/>
            <a:ext cx="323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New public health order</a:t>
            </a:r>
          </a:p>
        </p:txBody>
      </p:sp>
    </p:spTree>
    <p:extLst>
      <p:ext uri="{BB962C8B-B14F-4D97-AF65-F5344CB8AC3E}">
        <p14:creationId xmlns:p14="http://schemas.microsoft.com/office/powerpoint/2010/main" val="66886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Evaluation of telehealth usage in child and family health services during the COVID-19 pandemic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telehealth usage in child and family health services during the COVID-19 pandemic</dc:title>
  <dc:creator>Alex Shaw</dc:creator>
  <cp:lastModifiedBy>Alex Shaw</cp:lastModifiedBy>
  <cp:revision>2</cp:revision>
  <dcterms:created xsi:type="dcterms:W3CDTF">2022-11-28T11:33:35Z</dcterms:created>
  <dcterms:modified xsi:type="dcterms:W3CDTF">2022-11-28T11:50:43Z</dcterms:modified>
</cp:coreProperties>
</file>