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4"/>
  </p:sldMasterIdLst>
  <p:notesMasterIdLst>
    <p:notesMasterId r:id="rId6"/>
  </p:notesMasterIdLst>
  <p:sldIdLst>
    <p:sldId id="30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ophie MacGillivray" initials="SM" lastIdx="7" clrIdx="6">
    <p:extLst>
      <p:ext uri="{19B8F6BF-5375-455C-9EA6-DF929625EA0E}">
        <p15:presenceInfo xmlns:p15="http://schemas.microsoft.com/office/powerpoint/2012/main" userId="S::sophie.macgillivray@rmit.edu.au::1582d821-a095-4492-868f-ca3120a0aac1" providerId="AD"/>
      </p:ext>
    </p:extLst>
  </p:cmAuthor>
  <p:cmAuthor id="1" name="Daniel Polidano" initials="DP" lastIdx="10" clrIdx="0">
    <p:extLst>
      <p:ext uri="{19B8F6BF-5375-455C-9EA6-DF929625EA0E}">
        <p15:presenceInfo xmlns:p15="http://schemas.microsoft.com/office/powerpoint/2012/main" userId="S::daniel.polidano@rmit.edu.au::23369db3-1b7b-40ff-863a-b188c2e0754c" providerId="AD"/>
      </p:ext>
    </p:extLst>
  </p:cmAuthor>
  <p:cmAuthor id="8" name="Olivia Villani" initials="OV" lastIdx="1" clrIdx="7">
    <p:extLst>
      <p:ext uri="{19B8F6BF-5375-455C-9EA6-DF929625EA0E}">
        <p15:presenceInfo xmlns:p15="http://schemas.microsoft.com/office/powerpoint/2012/main" userId="S::olivia.villani@rmit.edu.au::d87ac168-ec0f-4ec5-af64-80fd45e5bd24" providerId="AD"/>
      </p:ext>
    </p:extLst>
  </p:cmAuthor>
  <p:cmAuthor id="2" name="Sarah Morley" initials="SM" lastIdx="17" clrIdx="1">
    <p:extLst>
      <p:ext uri="{19B8F6BF-5375-455C-9EA6-DF929625EA0E}">
        <p15:presenceInfo xmlns:p15="http://schemas.microsoft.com/office/powerpoint/2012/main" userId="S::sarah.morley@rmit.edu.au::ad7a720f-71a2-4e21-b98f-de1faa32b6e7" providerId="AD"/>
      </p:ext>
    </p:extLst>
  </p:cmAuthor>
  <p:cmAuthor id="3" name="Darcy Muller" initials="DM" lastIdx="8" clrIdx="2">
    <p:extLst>
      <p:ext uri="{19B8F6BF-5375-455C-9EA6-DF929625EA0E}">
        <p15:presenceInfo xmlns:p15="http://schemas.microsoft.com/office/powerpoint/2012/main" userId="S::darcy.muller@rmit.edu.au::7a5694f8-bfb9-4e38-8e6a-504c4d893d3e" providerId="AD"/>
      </p:ext>
    </p:extLst>
  </p:cmAuthor>
  <p:cmAuthor id="4" name="Ben Bucknall" initials="BB" lastIdx="6" clrIdx="3">
    <p:extLst>
      <p:ext uri="{19B8F6BF-5375-455C-9EA6-DF929625EA0E}">
        <p15:presenceInfo xmlns:p15="http://schemas.microsoft.com/office/powerpoint/2012/main" userId="S::ben.bucknall@rmit.edu.au::30817f56-0a79-48ff-89b7-28590598d990" providerId="AD"/>
      </p:ext>
    </p:extLst>
  </p:cmAuthor>
  <p:cmAuthor id="5" name="Jane Tramby" initials="JT" lastIdx="2" clrIdx="4">
    <p:extLst>
      <p:ext uri="{19B8F6BF-5375-455C-9EA6-DF929625EA0E}">
        <p15:presenceInfo xmlns:p15="http://schemas.microsoft.com/office/powerpoint/2012/main" userId="S::jane.tramby@rmit.edu.au::b3477ef0-73e2-4c84-a8cb-63567525240a" providerId="AD"/>
      </p:ext>
    </p:extLst>
  </p:cmAuthor>
  <p:cmAuthor id="6" name="Bob Xiao" initials="BX" lastIdx="3" clrIdx="5">
    <p:extLst>
      <p:ext uri="{19B8F6BF-5375-455C-9EA6-DF929625EA0E}">
        <p15:presenceInfo xmlns:p15="http://schemas.microsoft.com/office/powerpoint/2012/main" userId="S::bob.xiao@rmit.edu.au::87402b42-2b1b-4fc5-bb03-3f3b4a4068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4"/>
    <a:srgbClr val="000000"/>
    <a:srgbClr val="B3B3F0"/>
    <a:srgbClr val="EAECE8"/>
    <a:srgbClr val="E6E6EE"/>
    <a:srgbClr val="8080AA"/>
    <a:srgbClr val="B3B3CC"/>
    <a:srgbClr val="F1F2F0"/>
    <a:srgbClr val="E8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104C0-74C6-49EC-8A11-A173852F7639}" v="11" dt="2022-11-29T05:16:44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8" autoAdjust="0"/>
    <p:restoredTop sz="96327"/>
  </p:normalViewPr>
  <p:slideViewPr>
    <p:cSldViewPr snapToGrid="0">
      <p:cViewPr varScale="1">
        <p:scale>
          <a:sx n="130" d="100"/>
          <a:sy n="130" d="100"/>
        </p:scale>
        <p:origin x="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Stylianou" userId="fb89b07e-cb8f-437d-b25e-3412eb7b70b2" providerId="ADAL" clId="{AAA104C0-74C6-49EC-8A11-A173852F7639}"/>
    <pc:docChg chg="undo custSel modSld">
      <pc:chgData name="Stella Stylianou" userId="fb89b07e-cb8f-437d-b25e-3412eb7b70b2" providerId="ADAL" clId="{AAA104C0-74C6-49EC-8A11-A173852F7639}" dt="2022-11-29T05:24:26.084" v="748" actId="20577"/>
      <pc:docMkLst>
        <pc:docMk/>
      </pc:docMkLst>
      <pc:sldChg chg="addSp delSp modSp mod">
        <pc:chgData name="Stella Stylianou" userId="fb89b07e-cb8f-437d-b25e-3412eb7b70b2" providerId="ADAL" clId="{AAA104C0-74C6-49EC-8A11-A173852F7639}" dt="2022-11-29T05:24:26.084" v="748" actId="20577"/>
        <pc:sldMkLst>
          <pc:docMk/>
          <pc:sldMk cId="2838075680" sldId="304"/>
        </pc:sldMkLst>
        <pc:spChg chg="mod">
          <ac:chgData name="Stella Stylianou" userId="fb89b07e-cb8f-437d-b25e-3412eb7b70b2" providerId="ADAL" clId="{AAA104C0-74C6-49EC-8A11-A173852F7639}" dt="2022-11-29T02:15:11.293" v="120" actId="1035"/>
          <ac:spMkLst>
            <pc:docMk/>
            <pc:sldMk cId="2838075680" sldId="304"/>
            <ac:spMk id="2" creationId="{B1223FED-BA92-784C-A406-91B4438BAA08}"/>
          </ac:spMkLst>
        </pc:spChg>
        <pc:spChg chg="mod">
          <ac:chgData name="Stella Stylianou" userId="fb89b07e-cb8f-437d-b25e-3412eb7b70b2" providerId="ADAL" clId="{AAA104C0-74C6-49EC-8A11-A173852F7639}" dt="2022-11-29T05:23:29.771" v="745" actId="207"/>
          <ac:spMkLst>
            <pc:docMk/>
            <pc:sldMk cId="2838075680" sldId="304"/>
            <ac:spMk id="3" creationId="{44B24E42-9D63-834F-A678-2CA4B0B87AD5}"/>
          </ac:spMkLst>
        </pc:spChg>
        <pc:spChg chg="add mod">
          <ac:chgData name="Stella Stylianou" userId="fb89b07e-cb8f-437d-b25e-3412eb7b70b2" providerId="ADAL" clId="{AAA104C0-74C6-49EC-8A11-A173852F7639}" dt="2022-11-29T05:23:52.544" v="746" actId="113"/>
          <ac:spMkLst>
            <pc:docMk/>
            <pc:sldMk cId="2838075680" sldId="304"/>
            <ac:spMk id="4" creationId="{49FD667B-9E7A-A747-C242-7321F53CAE24}"/>
          </ac:spMkLst>
        </pc:spChg>
        <pc:spChg chg="add del mod">
          <ac:chgData name="Stella Stylianou" userId="fb89b07e-cb8f-437d-b25e-3412eb7b70b2" providerId="ADAL" clId="{AAA104C0-74C6-49EC-8A11-A173852F7639}" dt="2022-11-29T02:20:09.571" v="253"/>
          <ac:spMkLst>
            <pc:docMk/>
            <pc:sldMk cId="2838075680" sldId="304"/>
            <ac:spMk id="5" creationId="{1ED9E82D-8AB0-D4B0-93D2-28FBE294D6EC}"/>
          </ac:spMkLst>
        </pc:spChg>
        <pc:spChg chg="add mod">
          <ac:chgData name="Stella Stylianou" userId="fb89b07e-cb8f-437d-b25e-3412eb7b70b2" providerId="ADAL" clId="{AAA104C0-74C6-49EC-8A11-A173852F7639}" dt="2022-11-29T05:24:26.084" v="748" actId="20577"/>
          <ac:spMkLst>
            <pc:docMk/>
            <pc:sldMk cId="2838075680" sldId="304"/>
            <ac:spMk id="6" creationId="{6B5AD158-4050-B308-0993-8D2BDAE286C2}"/>
          </ac:spMkLst>
        </pc:spChg>
        <pc:picChg chg="add mod">
          <ac:chgData name="Stella Stylianou" userId="fb89b07e-cb8f-437d-b25e-3412eb7b70b2" providerId="ADAL" clId="{AAA104C0-74C6-49EC-8A11-A173852F7639}" dt="2022-11-29T05:19:44.882" v="731" actId="1076"/>
          <ac:picMkLst>
            <pc:docMk/>
            <pc:sldMk cId="2838075680" sldId="304"/>
            <ac:picMk id="8" creationId="{2AC56CF4-5234-4446-D203-6B59B5642317}"/>
          </ac:picMkLst>
        </pc:picChg>
        <pc:picChg chg="add mod">
          <ac:chgData name="Stella Stylianou" userId="fb89b07e-cb8f-437d-b25e-3412eb7b70b2" providerId="ADAL" clId="{AAA104C0-74C6-49EC-8A11-A173852F7639}" dt="2022-11-29T05:22:17.519" v="744" actId="1037"/>
          <ac:picMkLst>
            <pc:docMk/>
            <pc:sldMk cId="2838075680" sldId="304"/>
            <ac:picMk id="10" creationId="{7A0C3330-6386-8E1A-6D5B-969B52090372}"/>
          </ac:picMkLst>
        </pc:picChg>
        <pc:picChg chg="add del mod">
          <ac:chgData name="Stella Stylianou" userId="fb89b07e-cb8f-437d-b25e-3412eb7b70b2" providerId="ADAL" clId="{AAA104C0-74C6-49EC-8A11-A173852F7639}" dt="2022-11-29T05:16:44.642" v="728" actId="478"/>
          <ac:picMkLst>
            <pc:docMk/>
            <pc:sldMk cId="2838075680" sldId="304"/>
            <ac:picMk id="1026" creationId="{BD237582-A29B-A194-5CC8-E2C280F23C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9C4A591-A458-4822-BC04-83B10B194356}" type="datetimeFigureOut">
              <a:rPr lang="en" smtClean="0"/>
              <a:pPr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03F2E6-9F51-4289-953D-B2EF8579062F}" type="slidenum">
              <a:rPr lang="e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1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F2C3B5-0EEE-7745-A7B9-592D5689F93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557" y="230189"/>
            <a:ext cx="8430423" cy="131353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to edit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2557" y="1644045"/>
            <a:ext cx="8430423" cy="1056952"/>
          </a:xfrm>
        </p:spPr>
        <p:txBody>
          <a:bodyPr anchor="t" anchorCtr="0"/>
          <a:lstStyle>
            <a:lvl1pPr marL="0" indent="0" algn="l">
              <a:buNone/>
              <a:defRPr sz="2700" b="1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Subhead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A21FA2-E392-1B41-A0A7-90CFC9BA4B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8" y="4480348"/>
            <a:ext cx="1260905" cy="562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35544-392A-4E4D-A137-14755080D317}"/>
              </a:ext>
            </a:extLst>
          </p:cNvPr>
          <p:cNvSpPr txBox="1"/>
          <p:nvPr userDrawn="1"/>
        </p:nvSpPr>
        <p:spPr>
          <a:xfrm>
            <a:off x="7566311" y="4922502"/>
            <a:ext cx="1674047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116750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2421092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2"/>
            <a:ext cx="1930436" cy="994172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 here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B78C3AA-166A-6F4E-9E52-DBCB131356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0" y="1257300"/>
            <a:ext cx="6165056" cy="3323035"/>
          </a:xfrm>
        </p:spPr>
        <p:txBody>
          <a:bodyPr lIns="0"/>
          <a:lstStyle>
            <a:lvl1pPr>
              <a:defRPr b="1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787F3F3-3E70-BE46-8E48-0F67DBAD9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2421092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2"/>
            <a:ext cx="1930436" cy="994172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 here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BACC56-8574-434D-BF1B-7A7AF81B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BAFD139-1039-4E45-9B01-6D19991FB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0" y="1257300"/>
            <a:ext cx="6165056" cy="3323035"/>
          </a:xfrm>
        </p:spPr>
        <p:txBody>
          <a:bodyPr lIns="0"/>
          <a:lstStyle>
            <a:lvl1pPr>
              <a:defRPr b="1"/>
            </a:lvl1pPr>
            <a:lvl2pPr marL="257175" indent="-257175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882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89B6B7A-C2B8-BA4D-ABD2-4BE87C2CA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21091" y="0"/>
            <a:ext cx="6722909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2421092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1"/>
            <a:ext cx="1930436" cy="957094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 here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E11BC6D-9111-9A43-BDD3-A8D93FAFAA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329" y="1256995"/>
            <a:ext cx="1930435" cy="3424336"/>
          </a:xfrm>
        </p:spPr>
        <p:txBody>
          <a:bodyPr lIns="0"/>
          <a:lstStyle>
            <a:lvl1pPr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8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89B6B7A-C2B8-BA4D-ABD2-4BE87C2CA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21091" y="0"/>
            <a:ext cx="6722909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2421092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1"/>
            <a:ext cx="1930436" cy="957094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012C-14A6-A246-9A24-F124CB1A9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329" y="1256995"/>
            <a:ext cx="1930435" cy="3424336"/>
          </a:xfrm>
        </p:spPr>
        <p:txBody>
          <a:bodyPr lIns="0"/>
          <a:lstStyle>
            <a:lvl1pPr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88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9" y="299902"/>
            <a:ext cx="8665025" cy="785439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967A21-E4C6-4743-ACC9-BD2F50338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295E6EF-78C3-184E-8D3A-0A68BCEB7F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0988" y="1331226"/>
            <a:ext cx="2658155" cy="2290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2E673F1-9DCD-BD4B-9DA0-BD1EBDC6D3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988" y="3771900"/>
            <a:ext cx="2658155" cy="720661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10E6100E-909D-ED45-A000-A54CC6F4E21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75240" y="1331226"/>
            <a:ext cx="2658155" cy="2290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B3D8BF2-79EB-D84A-8A2E-D9009D4436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5240" y="3771900"/>
            <a:ext cx="2658155" cy="720661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90EFFE35-D877-BA49-BBE4-5F5DFA8DFC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69492" y="1331226"/>
            <a:ext cx="2658155" cy="2290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A6FAC8FD-639B-DE43-8442-8D0B3FBDAB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69492" y="3771900"/>
            <a:ext cx="2658155" cy="720661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87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9" y="299902"/>
            <a:ext cx="8665025" cy="785439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967A21-E4C6-4743-ACC9-BD2F50338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F5852E90-9D40-2144-B8BF-8B9A2668693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65740" y="1331226"/>
            <a:ext cx="8644613" cy="308973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6106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9" y="299902"/>
            <a:ext cx="8665025" cy="785439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967A21-E4C6-4743-ACC9-BD2F50338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7" name="Table Placeholder 5">
            <a:extLst>
              <a:ext uri="{FF2B5EF4-FFF2-40B4-BE49-F238E27FC236}">
                <a16:creationId xmlns:a16="http://schemas.microsoft.com/office/drawing/2014/main" id="{DEFAF64F-58A7-6241-B8C3-623736293F2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65739" y="1331226"/>
            <a:ext cx="8644614" cy="308973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70B680-A2D2-E94C-B28C-A6E54778C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0988" y="4546592"/>
            <a:ext cx="5915025" cy="120254"/>
          </a:xfrm>
        </p:spPr>
        <p:txBody>
          <a:bodyPr/>
          <a:lstStyle>
            <a:lvl1pPr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736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2"/>
            <a:ext cx="1930436" cy="994172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B78C3AA-166A-6F4E-9E52-DBCB131356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0" y="299901"/>
            <a:ext cx="5950354" cy="4280435"/>
          </a:xfrm>
        </p:spPr>
        <p:txBody>
          <a:bodyPr lIns="0"/>
          <a:lstStyle>
            <a:lvl1pPr>
              <a:spcAft>
                <a:spcPts val="1200"/>
              </a:spcAft>
              <a:defRPr sz="21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B2A923C-C478-D842-BDF6-F9E91C36F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2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B78C3AA-166A-6F4E-9E52-DBCB131356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46" y="299901"/>
            <a:ext cx="8478958" cy="4195898"/>
          </a:xfrm>
        </p:spPr>
        <p:txBody>
          <a:bodyPr lIns="0" anchor="ctr" anchorCtr="0"/>
          <a:lstStyle>
            <a:lvl1pPr>
              <a:spcAft>
                <a:spcPts val="1200"/>
              </a:spcAft>
              <a:defRPr sz="36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dirty="0"/>
              <a:t>Section divider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B2A923C-C478-D842-BDF6-F9E91C36F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64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01ACE1-B495-DC44-BF21-745EC325F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4FEC52-F95C-D149-9811-8FC8F0BE63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46" y="299901"/>
            <a:ext cx="8478958" cy="4195898"/>
          </a:xfrm>
        </p:spPr>
        <p:txBody>
          <a:bodyPr lIns="0" anchor="ctr" anchorCtr="0"/>
          <a:lstStyle>
            <a:lvl1pPr>
              <a:spcAft>
                <a:spcPts val="1200"/>
              </a:spcAft>
              <a:defRPr sz="36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dirty="0"/>
              <a:t>Section divider text</a:t>
            </a:r>
          </a:p>
        </p:txBody>
      </p:sp>
    </p:spTree>
    <p:extLst>
      <p:ext uri="{BB962C8B-B14F-4D97-AF65-F5344CB8AC3E}">
        <p14:creationId xmlns:p14="http://schemas.microsoft.com/office/powerpoint/2010/main" val="22750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696229-ED0C-CF40-A716-1482E7A51AF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557" y="230189"/>
            <a:ext cx="8066438" cy="1413857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2557" y="1644045"/>
            <a:ext cx="8066438" cy="1056952"/>
          </a:xfrm>
        </p:spPr>
        <p:txBody>
          <a:bodyPr anchor="t" anchorCtr="0"/>
          <a:lstStyle>
            <a:lvl1pPr marL="0" indent="0" algn="l">
              <a:buNone/>
              <a:defRPr sz="2700" b="1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Subhead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A21FA2-E392-1B41-A0A7-90CFC9BA4B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358" y="4480347"/>
            <a:ext cx="1260905" cy="562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4BFB8-5006-854E-A03B-65D75E3FA688}"/>
              </a:ext>
            </a:extLst>
          </p:cNvPr>
          <p:cNvSpPr txBox="1"/>
          <p:nvPr userDrawn="1"/>
        </p:nvSpPr>
        <p:spPr>
          <a:xfrm>
            <a:off x="7566311" y="4922502"/>
            <a:ext cx="1674047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3283297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8CF9814-E9AB-354F-993C-E750008263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37" y="4480348"/>
            <a:ext cx="1260905" cy="5628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C15CCA-163A-5A4D-A3D8-60201F5ED3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557" y="230189"/>
            <a:ext cx="8430423" cy="131353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C7487-1A71-7543-A67F-98090BC4CC2C}"/>
              </a:ext>
            </a:extLst>
          </p:cNvPr>
          <p:cNvSpPr txBox="1"/>
          <p:nvPr userDrawn="1"/>
        </p:nvSpPr>
        <p:spPr>
          <a:xfrm>
            <a:off x="172557" y="4922502"/>
            <a:ext cx="2073338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75991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3_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F2C3B5-0EEE-7745-A7B9-592D5689F935}"/>
              </a:ext>
            </a:extLst>
          </p:cNvPr>
          <p:cNvSpPr/>
          <p:nvPr userDrawn="1"/>
        </p:nvSpPr>
        <p:spPr>
          <a:xfrm>
            <a:off x="0" y="0"/>
            <a:ext cx="4870938" cy="5143500"/>
          </a:xfrm>
          <a:prstGeom prst="rect">
            <a:avLst/>
          </a:prstGeom>
          <a:solidFill>
            <a:srgbClr val="00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2557" y="1644045"/>
            <a:ext cx="4399443" cy="1310171"/>
          </a:xfrm>
        </p:spPr>
        <p:txBody>
          <a:bodyPr anchor="t" anchorCtr="0"/>
          <a:lstStyle>
            <a:lvl1pPr marL="0" indent="0" algn="l">
              <a:buNone/>
              <a:defRPr sz="2100" b="1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Subhead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A21FA2-E392-1B41-A0A7-90CFC9BA4B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8" y="4480348"/>
            <a:ext cx="1260905" cy="562826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91D0F7C-79A1-4847-8A60-AC7E92D3F8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075" y="702279"/>
            <a:ext cx="4352925" cy="429816"/>
          </a:xfrm>
          <a:solidFill>
            <a:schemeClr val="accent2"/>
          </a:solidFill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7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GB" dirty="0"/>
              <a:t>Project title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2C4CC1-402A-1C44-ABC7-0CA4A95DA3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076" y="214082"/>
            <a:ext cx="4352925" cy="429816"/>
          </a:xfrm>
          <a:solidFill>
            <a:schemeClr val="accent2"/>
          </a:solidFill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7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D42EB612-735B-1B46-A9E2-EC6C65F3D6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70939" y="0"/>
            <a:ext cx="4273061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F0B9D-BDB2-AE4F-8EAD-C0C1263F14C3}"/>
              </a:ext>
            </a:extLst>
          </p:cNvPr>
          <p:cNvSpPr txBox="1"/>
          <p:nvPr userDrawn="1"/>
        </p:nvSpPr>
        <p:spPr>
          <a:xfrm>
            <a:off x="7566311" y="4922502"/>
            <a:ext cx="1674047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20432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4_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65D2C7C-F7B8-3D4E-8FAC-30CE49EDB4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8A5FAF-DCD0-614B-80F8-EFD6BF6FB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358" y="4480347"/>
            <a:ext cx="1260905" cy="562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076" y="214082"/>
            <a:ext cx="4352924" cy="417504"/>
          </a:xfrm>
          <a:solidFill>
            <a:schemeClr val="accent2"/>
          </a:solidFill>
        </p:spPr>
        <p:txBody>
          <a:bodyPr wrap="square" anchor="t" anchorCtr="0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B550C-590C-F644-9EFE-122CA7D731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075" y="702279"/>
            <a:ext cx="4352925" cy="429816"/>
          </a:xfrm>
          <a:solidFill>
            <a:schemeClr val="accent2"/>
          </a:solidFill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7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GB" dirty="0"/>
              <a:t>Project 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AE239-409C-BB4F-846F-0F3531A514AB}"/>
              </a:ext>
            </a:extLst>
          </p:cNvPr>
          <p:cNvSpPr txBox="1"/>
          <p:nvPr userDrawn="1"/>
        </p:nvSpPr>
        <p:spPr>
          <a:xfrm>
            <a:off x="7566311" y="4922502"/>
            <a:ext cx="1674047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334849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oC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73321B-6F4E-F041-B9A2-119613738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45600" cy="520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2C5AA-DAA1-2F45-8C2F-EFFCBCE5B582}"/>
              </a:ext>
            </a:extLst>
          </p:cNvPr>
          <p:cNvSpPr txBox="1"/>
          <p:nvPr userDrawn="1"/>
        </p:nvSpPr>
        <p:spPr>
          <a:xfrm>
            <a:off x="2848706" y="2708910"/>
            <a:ext cx="3640016" cy="360099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68580" tIns="34290" rIns="68580" bIns="34290" rtlCol="0" anchor="t" anchorCtr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100" b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Acknowledgement of Country</a:t>
            </a:r>
            <a:endParaRPr lang="en-US" sz="2100" b="0" kern="1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B818C-FF63-D747-A5D3-CAD2E1F61B13}"/>
              </a:ext>
            </a:extLst>
          </p:cNvPr>
          <p:cNvSpPr txBox="1"/>
          <p:nvPr userDrawn="1"/>
        </p:nvSpPr>
        <p:spPr>
          <a:xfrm>
            <a:off x="2764299" y="3153417"/>
            <a:ext cx="5296489" cy="1592744"/>
          </a:xfrm>
          <a:prstGeom prst="rect">
            <a:avLst/>
          </a:prstGeom>
          <a:noFill/>
        </p:spPr>
        <p:txBody>
          <a:bodyPr vert="horz" wrap="square" lIns="68580" tIns="34290" rIns="68580" bIns="34290" rtlCol="0" anchor="t" anchorCtr="0">
            <a:spAutoFit/>
          </a:bodyPr>
          <a:lstStyle/>
          <a:p>
            <a:pPr mar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RMIT University acknowledges the people of the </a:t>
            </a:r>
            <a:r>
              <a:rPr lang="en-US" sz="1200" b="0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Woi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wurrung and </a:t>
            </a:r>
            <a:b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Boon wurrung language groups of the eastern Kulin Nation on whose unceded lands we conduct the business of the University. </a:t>
            </a:r>
          </a:p>
          <a:p>
            <a:pPr mar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RMIT University respectfully acknowledges their Ancestors and Elders, past and present.</a:t>
            </a:r>
          </a:p>
          <a:p>
            <a:pPr mar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RMIT also acknowledges the Traditional Custodians and their Ancestors of the lands and waters across Australia where we conduct our business.</a:t>
            </a:r>
          </a:p>
        </p:txBody>
      </p:sp>
    </p:spTree>
    <p:extLst>
      <p:ext uri="{BB962C8B-B14F-4D97-AF65-F5344CB8AC3E}">
        <p14:creationId xmlns:p14="http://schemas.microsoft.com/office/powerpoint/2010/main" val="39715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oC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B3504D-D80A-6C43-8AEA-0D9553EF5920}"/>
              </a:ext>
            </a:extLst>
          </p:cNvPr>
          <p:cNvSpPr txBox="1"/>
          <p:nvPr userDrawn="1"/>
        </p:nvSpPr>
        <p:spPr>
          <a:xfrm>
            <a:off x="334864" y="1052437"/>
            <a:ext cx="4035607" cy="35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RMIT is committed to redefining its relationship in working with and supporting Aboriginal and Torres Strait Islander </a:t>
            </a:r>
            <a:r>
              <a:rPr lang="en-AU" sz="1425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self-determination</a:t>
            </a: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University’s goal is to achieve lasting transformation by maturing its values, culture, policy and structures in a way that </a:t>
            </a:r>
            <a:r>
              <a:rPr lang="en-AU" sz="1425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embeds reconciliation</a:t>
            </a: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everything we do.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line with the principles of </a:t>
            </a:r>
            <a:r>
              <a:rPr lang="en-AU" sz="1425" b="1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Bundjil</a:t>
            </a: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are changing our ways of 'knowing, working and being' to support sustainable reconciliation and activate a relationship between Indigenous and non-Indigenous staff, students and community. 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endParaRPr lang="en-AU" sz="1500" b="0" i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E1C7BAE-965C-7E42-9A5B-2631428F4E21}"/>
              </a:ext>
            </a:extLst>
          </p:cNvPr>
          <p:cNvSpPr txBox="1">
            <a:spLocks/>
          </p:cNvSpPr>
          <p:nvPr userDrawn="1"/>
        </p:nvSpPr>
        <p:spPr>
          <a:xfrm>
            <a:off x="418719" y="501403"/>
            <a:ext cx="4029957" cy="339324"/>
          </a:xfrm>
          <a:prstGeom prst="rect">
            <a:avLst/>
          </a:prstGeom>
          <a:solidFill>
            <a:schemeClr val="accent2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61E2A"/>
                </a:solidFill>
                <a:latin typeface="Museo 700" panose="02000000000000000000" pitchFamily="2" charset="77"/>
                <a:ea typeface="+mj-ea"/>
                <a:cs typeface="+mj-cs"/>
              </a:defRPr>
            </a:lvl1pPr>
          </a:lstStyle>
          <a:p>
            <a: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AU" sz="2025" b="0" i="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Our commitment to Reconciliation</a:t>
            </a:r>
            <a:endParaRPr lang="en-AU" sz="2025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447A8-B89A-974C-85E4-994501031D27}"/>
              </a:ext>
            </a:extLst>
          </p:cNvPr>
          <p:cNvSpPr txBox="1"/>
          <p:nvPr userDrawn="1"/>
        </p:nvSpPr>
        <p:spPr>
          <a:xfrm>
            <a:off x="4773530" y="3738495"/>
            <a:ext cx="3951957" cy="3462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r>
              <a:rPr lang="en-AU" sz="825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2018, the </a:t>
            </a:r>
            <a:r>
              <a:rPr lang="en-AU" sz="825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Wurrunggi</a:t>
            </a:r>
            <a:r>
              <a:rPr lang="en-AU" sz="825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AU" sz="825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Biik</a:t>
            </a:r>
            <a:r>
              <a:rPr lang="en-AU" sz="825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Law of the Land public artwork was installed in the New Academic Street to signify a long-lasting spiritual connection to Country.</a:t>
            </a:r>
          </a:p>
        </p:txBody>
      </p:sp>
      <p:pic>
        <p:nvPicPr>
          <p:cNvPr id="10" name="Picture 9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F28E96F6-22DC-0A48-8504-3C6BB7D7E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3530" y="1131234"/>
            <a:ext cx="3775384" cy="2514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64F56-30F6-4A48-9D9F-59AD97575B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03538"/>
            <a:ext cx="9144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enous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332" y="187525"/>
            <a:ext cx="6868272" cy="994172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B78C3AA-166A-6F4E-9E52-DBCB131356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4333" y="1183251"/>
            <a:ext cx="6868271" cy="3480763"/>
          </a:xfrm>
        </p:spPr>
        <p:txBody>
          <a:bodyPr lIns="0"/>
          <a:lstStyle>
            <a:lvl1pPr>
              <a:defRPr b="0"/>
            </a:lvl1pPr>
            <a:lvl2pPr marL="257175" indent="-257175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70D66-EE3D-E549-83E8-351DAC6D7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76" y="2655"/>
            <a:ext cx="1404256" cy="514682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826827-0070-444A-B806-3942CBC732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enous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41A3-A1CE-5442-9B06-066B5E3C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DF60EE-F0AE-954A-B749-FFCEFDD3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99" y="1177742"/>
            <a:ext cx="8773224" cy="30979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47C29-3FCF-814D-9F1F-1018F3905A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03538"/>
            <a:ext cx="9144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9" y="299902"/>
            <a:ext cx="8665025" cy="785439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967A21-E4C6-4743-ACC9-BD2F50338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1AC9A1A-9F25-FC42-989B-96EA919D0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329" y="1191718"/>
            <a:ext cx="8681978" cy="3388617"/>
          </a:xfrm>
        </p:spPr>
        <p:txBody>
          <a:bodyPr lIns="0"/>
          <a:lstStyle>
            <a:lvl1pPr>
              <a:defRPr b="0"/>
            </a:lvl1pPr>
            <a:lvl2pPr marL="257175" indent="-257175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4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798" y="187525"/>
            <a:ext cx="8773225" cy="9941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799" y="1191718"/>
            <a:ext cx="8773224" cy="3189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22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2" r:id="rId2"/>
    <p:sldLayoutId id="2147483881" r:id="rId3"/>
    <p:sldLayoutId id="2147483880" r:id="rId4"/>
    <p:sldLayoutId id="2147483863" r:id="rId5"/>
    <p:sldLayoutId id="2147483882" r:id="rId6"/>
    <p:sldLayoutId id="2147483883" r:id="rId7"/>
    <p:sldLayoutId id="2147483885" r:id="rId8"/>
    <p:sldLayoutId id="2147483879" r:id="rId9"/>
    <p:sldLayoutId id="2147483868" r:id="rId10"/>
    <p:sldLayoutId id="2147483870" r:id="rId11"/>
    <p:sldLayoutId id="2147483869" r:id="rId12"/>
    <p:sldLayoutId id="2147483871" r:id="rId13"/>
    <p:sldLayoutId id="2147483886" r:id="rId14"/>
    <p:sldLayoutId id="2147483887" r:id="rId15"/>
    <p:sldLayoutId id="2147483888" r:id="rId16"/>
    <p:sldLayoutId id="2147483874" r:id="rId17"/>
    <p:sldLayoutId id="2147483889" r:id="rId18"/>
    <p:sldLayoutId id="2147483875" r:id="rId19"/>
    <p:sldLayoutId id="2147483890" r:id="rId2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b="1" kern="1200" baseline="0">
          <a:solidFill>
            <a:srgbClr val="000054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796" indent="-177796" algn="l" defTabSz="685783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5591" indent="-177796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" pitchFamily="2" charset="2"/>
        <a:buChar char="§"/>
        <a:tabLst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355591" indent="-177796" algn="l" defTabSz="685783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591" indent="-17779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3FED-BA92-784C-A406-91B4438B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80" y="65009"/>
            <a:ext cx="8806649" cy="1313530"/>
          </a:xfrm>
        </p:spPr>
        <p:txBody>
          <a:bodyPr/>
          <a:lstStyle/>
          <a:p>
            <a:pPr algn="ctr"/>
            <a:r>
              <a:rPr lang="en-AU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Meta-Model Variance Reduction                  for Latin Hypercube Designs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24E42-9D63-834F-A678-2CA4B0B8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39" y="938747"/>
            <a:ext cx="8752460" cy="1056952"/>
          </a:xfrm>
        </p:spPr>
        <p:txBody>
          <a:bodyPr/>
          <a:lstStyle/>
          <a:p>
            <a:r>
              <a:rPr lang="sv-SE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Haydar Demirhan</a:t>
            </a:r>
            <a:r>
              <a:rPr lang="sv-SE" sz="2000" b="1" baseline="30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sv-SE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Andrew Gill</a:t>
            </a:r>
            <a:r>
              <a:rPr lang="sv-SE" sz="2000" b="1" baseline="30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v-SE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Stelios Georgiou</a:t>
            </a:r>
            <a:r>
              <a:rPr lang="sv-SE" sz="2000" b="1" baseline="30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sv-SE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Stella Stylianou</a:t>
            </a:r>
            <a:r>
              <a:rPr lang="sv-SE" sz="2000" b="1" baseline="30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sv-SE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AU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RMIT University Melbourne</a:t>
            </a:r>
            <a:r>
              <a:rPr lang="en-AU" sz="2000" b="1" baseline="30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AU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DST Group Edinburgh</a:t>
            </a:r>
            <a:r>
              <a:rPr lang="en-AU" sz="2000" b="1" baseline="30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AU" sz="20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D667B-9E7A-A747-C242-7321F53CAE24}"/>
              </a:ext>
            </a:extLst>
          </p:cNvPr>
          <p:cNvSpPr txBox="1"/>
          <p:nvPr/>
        </p:nvSpPr>
        <p:spPr>
          <a:xfrm>
            <a:off x="73979" y="1744741"/>
            <a:ext cx="53215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Simulations can be used to perform sensitivity analysis, prediction or optimisation.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bg1">
                    <a:lumMod val="95000"/>
                  </a:schemeClr>
                </a:solidFill>
              </a:rPr>
              <a:t>Pseudo-random number </a:t>
            </a: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streams to design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Reduce estimated regression parameters’ standard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Classic designs vs advance design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rgbClr val="0070C0"/>
                </a:solidFill>
              </a:rPr>
              <a:t>Full Factorial Designs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rgbClr val="0070C0"/>
                </a:solidFill>
              </a:rPr>
              <a:t>Fractional Factorial Designs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rgbClr val="0070C0"/>
                </a:solidFill>
              </a:rPr>
              <a:t>Latin Hypercube Designs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rgbClr val="0070C0"/>
                </a:solidFill>
              </a:rPr>
              <a:t>Central Composite Designs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rgbClr val="0070C0"/>
                </a:solidFill>
              </a:rPr>
              <a:t>Box Behnken Design</a:t>
            </a:r>
            <a:endParaRPr lang="en-A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D158-4050-B308-0993-8D2BDAE286C2}"/>
              </a:ext>
            </a:extLst>
          </p:cNvPr>
          <p:cNvSpPr txBox="1"/>
          <p:nvPr/>
        </p:nvSpPr>
        <p:spPr>
          <a:xfrm>
            <a:off x="5228492" y="1744741"/>
            <a:ext cx="3748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Different assignment strategies were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Common Random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Antithetic Random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>
                <a:solidFill>
                  <a:schemeClr val="bg1">
                    <a:lumMod val="95000"/>
                  </a:schemeClr>
                </a:solidFill>
              </a:rPr>
              <a:t>Assignment of </a:t>
            </a: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Random numbers to classic Orthogonal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Computer search overall possible blockings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Results show improvement on the traces but all designs receive similar reduction on the parameters’ standard errors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C56CF4-5234-4446-D203-6B59B564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9" y="4520957"/>
            <a:ext cx="2928205" cy="541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0C3330-6386-8E1A-6D5B-969B5209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827" y="4864912"/>
            <a:ext cx="3855794" cy="2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7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MIT brand">
      <a:dk1>
        <a:srgbClr val="000054"/>
      </a:dk1>
      <a:lt1>
        <a:srgbClr val="FFFFFF"/>
      </a:lt1>
      <a:dk2>
        <a:srgbClr val="FFFFFF"/>
      </a:dk2>
      <a:lt2>
        <a:srgbClr val="E2E5DF"/>
      </a:lt2>
      <a:accent1>
        <a:srgbClr val="000054"/>
      </a:accent1>
      <a:accent2>
        <a:srgbClr val="E51D2A"/>
      </a:accent2>
      <a:accent3>
        <a:srgbClr val="FAC800"/>
      </a:accent3>
      <a:accent4>
        <a:srgbClr val="E2E5DF"/>
      </a:accent4>
      <a:accent5>
        <a:srgbClr val="E51D2A"/>
      </a:accent5>
      <a:accent6>
        <a:srgbClr val="000054"/>
      </a:accent6>
      <a:hlink>
        <a:srgbClr val="000054"/>
      </a:hlink>
      <a:folHlink>
        <a:srgbClr val="00005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2"/>
        </a:solidFill>
      </a:spPr>
      <a:bodyPr vert="horz" wrap="none" lIns="91440" tIns="45720" rIns="91440" bIns="45720" rtlCol="0" anchor="t" anchorCtr="0">
        <a:spAutoFit/>
      </a:bodyPr>
      <a:lstStyle>
        <a:defPPr algn="l"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DE3B45D-BC3A-9947-8ECB-045C1CB9B138}" vid="{714CADA7-BA03-1D4A-BDB7-6A2BF57CBF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D0DAFE22D454F9B97A3B7455A9A0A" ma:contentTypeVersion="0" ma:contentTypeDescription="Create a new document." ma:contentTypeScope="" ma:versionID="1c5dc9ea14a41ca18363d28cd47a2b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C1E47D-066B-4784-9B78-DC3F9384D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B4DA2-9177-4D27-A339-863A03FA1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5765C3-25C3-4F19-97EA-F1894DE5CB44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2470ae57-3c97-4caa-a4f6-69af36c24e4d"/>
    <ds:schemaRef ds:uri="http://schemas.microsoft.com/office/infopath/2007/PartnerControls"/>
    <ds:schemaRef ds:uri="http://schemas.openxmlformats.org/package/2006/metadata/core-properties"/>
    <ds:schemaRef ds:uri="89344371-4f1a-4776-806d-486a30df2c0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2022 Brand Powerpoint_template</Template>
  <TotalTime>197</TotalTime>
  <Words>118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Office Theme</vt:lpstr>
      <vt:lpstr>Simulation Meta-Model Variance Reduction                  for Latin Hypercube Designs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Meta-Model Variance Reduction                  for Latin Hypercube Designs</dc:title>
  <dc:creator>Stelios Georgiou</dc:creator>
  <cp:lastModifiedBy>Stelios Georgiou</cp:lastModifiedBy>
  <cp:revision>1</cp:revision>
  <dcterms:created xsi:type="dcterms:W3CDTF">2022-11-29T02:07:04Z</dcterms:created>
  <dcterms:modified xsi:type="dcterms:W3CDTF">2022-11-29T05:24:30Z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2021-10-12T23:31:41Z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04a7de1e-b51e-4c85-a10f-929f94def34a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theme:8\Office Theme:4</vt:lpwstr>
  </property>
  <property fmtid="{D5CDD505-2E9C-101B-9397-08002B2CF9AE}" pid="10" name="ClassificationContentMarkingHeaderText">
    <vt:lpwstr>RMIT Classification: Trusted</vt:lpwstr>
  </property>
  <property fmtid="{D5CDD505-2E9C-101B-9397-08002B2CF9AE}" pid="11" name="ContentTypeId">
    <vt:lpwstr>0x01010027FD0DAFE22D454F9B97A3B7455A9A0A</vt:lpwstr>
  </property>
</Properties>
</file>