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8" r:id="rId2"/>
  </p:sldIdLst>
  <p:sldSz cx="18003838" cy="28800425"/>
  <p:notesSz cx="14355763" cy="99266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Untitled Section" id="{BE2C9B35-F4EB-0543-8948-30EA1B56611A}">
          <p14:sldIdLst>
            <p14:sldId id="258"/>
          </p14:sldIdLst>
        </p14:section>
      </p14:sectionLst>
    </p:ext>
    <p:ext uri="{EFAFB233-063F-42B5-8137-9DF3F51BA10A}">
      <p15:sldGuideLst xmlns:p15="http://schemas.microsoft.com/office/powerpoint/2012/main">
        <p15:guide id="1" orient="horz" pos="-283" userDrawn="1">
          <p15:clr>
            <a:srgbClr val="A4A3A4"/>
          </p15:clr>
        </p15:guide>
        <p15:guide id="2" orient="horz" pos="21406" userDrawn="1">
          <p15:clr>
            <a:srgbClr val="A4A3A4"/>
          </p15:clr>
        </p15:guide>
        <p15:guide id="3" pos="3170" userDrawn="1">
          <p15:clr>
            <a:srgbClr val="A4A3A4"/>
          </p15:clr>
        </p15:guide>
        <p15:guide id="4" pos="202" userDrawn="1">
          <p15:clr>
            <a:srgbClr val="A4A3A4"/>
          </p15:clr>
        </p15:guide>
        <p15:guide id="5" pos="69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B01F"/>
    <a:srgbClr val="14326D"/>
    <a:srgbClr val="CE1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9283" autoAdjust="0"/>
  </p:normalViewPr>
  <p:slideViewPr>
    <p:cSldViewPr>
      <p:cViewPr>
        <p:scale>
          <a:sx n="58" d="100"/>
          <a:sy n="58" d="100"/>
        </p:scale>
        <p:origin x="2512" y="1384"/>
      </p:cViewPr>
      <p:guideLst>
        <p:guide orient="horz" pos="-283"/>
        <p:guide orient="horz" pos="21406"/>
        <p:guide pos="3170"/>
        <p:guide pos="202"/>
        <p:guide pos="694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222395" cy="496889"/>
          </a:xfrm>
          <a:prstGeom prst="rect">
            <a:avLst/>
          </a:prstGeom>
        </p:spPr>
        <p:txBody>
          <a:bodyPr vert="horz" lIns="132762" tIns="66381" rIns="132762" bIns="66381" rtlCol="0"/>
          <a:lstStyle>
            <a:lvl1pPr algn="l">
              <a:defRPr sz="1700"/>
            </a:lvl1pPr>
          </a:lstStyle>
          <a:p>
            <a:endParaRPr lang="en-NZ"/>
          </a:p>
        </p:txBody>
      </p:sp>
      <p:sp>
        <p:nvSpPr>
          <p:cNvPr id="3" name="Date Placeholder 2"/>
          <p:cNvSpPr>
            <a:spLocks noGrp="1"/>
          </p:cNvSpPr>
          <p:nvPr>
            <p:ph type="dt" sz="quarter" idx="1"/>
          </p:nvPr>
        </p:nvSpPr>
        <p:spPr>
          <a:xfrm>
            <a:off x="8130018" y="1"/>
            <a:ext cx="6222395" cy="496889"/>
          </a:xfrm>
          <a:prstGeom prst="rect">
            <a:avLst/>
          </a:prstGeom>
        </p:spPr>
        <p:txBody>
          <a:bodyPr vert="horz" lIns="132762" tIns="66381" rIns="132762" bIns="66381" rtlCol="0"/>
          <a:lstStyle>
            <a:lvl1pPr algn="r">
              <a:defRPr sz="1700"/>
            </a:lvl1pPr>
          </a:lstStyle>
          <a:p>
            <a:fld id="{25A3A1D6-F7F7-45AA-8432-868EFCCFA4FD}" type="datetimeFigureOut">
              <a:rPr lang="en-NZ" smtClean="0"/>
              <a:pPr/>
              <a:t>29/11/22</a:t>
            </a:fld>
            <a:endParaRPr lang="en-NZ"/>
          </a:p>
        </p:txBody>
      </p:sp>
      <p:sp>
        <p:nvSpPr>
          <p:cNvPr id="4" name="Footer Placeholder 3"/>
          <p:cNvSpPr>
            <a:spLocks noGrp="1"/>
          </p:cNvSpPr>
          <p:nvPr>
            <p:ph type="ftr" sz="quarter" idx="2"/>
          </p:nvPr>
        </p:nvSpPr>
        <p:spPr>
          <a:xfrm>
            <a:off x="1" y="9428164"/>
            <a:ext cx="6222395" cy="496887"/>
          </a:xfrm>
          <a:prstGeom prst="rect">
            <a:avLst/>
          </a:prstGeom>
        </p:spPr>
        <p:txBody>
          <a:bodyPr vert="horz" lIns="132762" tIns="66381" rIns="132762" bIns="66381" rtlCol="0" anchor="b"/>
          <a:lstStyle>
            <a:lvl1pPr algn="l">
              <a:defRPr sz="1700"/>
            </a:lvl1pPr>
          </a:lstStyle>
          <a:p>
            <a:endParaRPr lang="en-NZ"/>
          </a:p>
        </p:txBody>
      </p:sp>
      <p:sp>
        <p:nvSpPr>
          <p:cNvPr id="5" name="Slide Number Placeholder 4"/>
          <p:cNvSpPr>
            <a:spLocks noGrp="1"/>
          </p:cNvSpPr>
          <p:nvPr>
            <p:ph type="sldNum" sz="quarter" idx="3"/>
          </p:nvPr>
        </p:nvSpPr>
        <p:spPr>
          <a:xfrm>
            <a:off x="8130018" y="9428164"/>
            <a:ext cx="6222395" cy="496887"/>
          </a:xfrm>
          <a:prstGeom prst="rect">
            <a:avLst/>
          </a:prstGeom>
        </p:spPr>
        <p:txBody>
          <a:bodyPr vert="horz" lIns="132762" tIns="66381" rIns="132762" bIns="66381" rtlCol="0" anchor="b"/>
          <a:lstStyle>
            <a:lvl1pPr algn="r">
              <a:defRPr sz="1700"/>
            </a:lvl1pPr>
          </a:lstStyle>
          <a:p>
            <a:fld id="{AD029359-6472-4217-A16D-BF8F6163E50B}" type="slidenum">
              <a:rPr lang="en-NZ" smtClean="0"/>
              <a:pPr/>
              <a:t>‹#›</a:t>
            </a:fld>
            <a:endParaRPr lang="en-NZ"/>
          </a:p>
        </p:txBody>
      </p:sp>
    </p:spTree>
    <p:extLst>
      <p:ext uri="{BB962C8B-B14F-4D97-AF65-F5344CB8AC3E}">
        <p14:creationId xmlns:p14="http://schemas.microsoft.com/office/powerpoint/2010/main" val="901593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221672" cy="496100"/>
          </a:xfrm>
          <a:prstGeom prst="rect">
            <a:avLst/>
          </a:prstGeom>
        </p:spPr>
        <p:txBody>
          <a:bodyPr vert="horz" lIns="132762" tIns="66381" rIns="132762" bIns="66381" rtlCol="0"/>
          <a:lstStyle>
            <a:lvl1pPr algn="l">
              <a:defRPr sz="1700"/>
            </a:lvl1pPr>
          </a:lstStyle>
          <a:p>
            <a:endParaRPr lang="en-NZ"/>
          </a:p>
        </p:txBody>
      </p:sp>
      <p:sp>
        <p:nvSpPr>
          <p:cNvPr id="3" name="Date Placeholder 2"/>
          <p:cNvSpPr>
            <a:spLocks noGrp="1"/>
          </p:cNvSpPr>
          <p:nvPr>
            <p:ph type="dt" idx="1"/>
          </p:nvPr>
        </p:nvSpPr>
        <p:spPr>
          <a:xfrm>
            <a:off x="8131795" y="1"/>
            <a:ext cx="6221672" cy="496100"/>
          </a:xfrm>
          <a:prstGeom prst="rect">
            <a:avLst/>
          </a:prstGeom>
        </p:spPr>
        <p:txBody>
          <a:bodyPr vert="horz" lIns="132762" tIns="66381" rIns="132762" bIns="66381" rtlCol="0"/>
          <a:lstStyle>
            <a:lvl1pPr algn="r">
              <a:defRPr sz="1700"/>
            </a:lvl1pPr>
          </a:lstStyle>
          <a:p>
            <a:fld id="{CC726AD1-B921-467F-BE7A-C59E3A899CEA}" type="datetimeFigureOut">
              <a:rPr lang="en-NZ" smtClean="0"/>
              <a:pPr/>
              <a:t>29/11/22</a:t>
            </a:fld>
            <a:endParaRPr lang="en-NZ"/>
          </a:p>
        </p:txBody>
      </p:sp>
      <p:sp>
        <p:nvSpPr>
          <p:cNvPr id="4" name="Slide Image Placeholder 3"/>
          <p:cNvSpPr>
            <a:spLocks noGrp="1" noRot="1" noChangeAspect="1"/>
          </p:cNvSpPr>
          <p:nvPr>
            <p:ph type="sldImg" idx="2"/>
          </p:nvPr>
        </p:nvSpPr>
        <p:spPr>
          <a:xfrm>
            <a:off x="6015038" y="744538"/>
            <a:ext cx="2325687" cy="3722687"/>
          </a:xfrm>
          <a:prstGeom prst="rect">
            <a:avLst/>
          </a:prstGeom>
          <a:noFill/>
          <a:ln w="12700">
            <a:solidFill>
              <a:prstClr val="black"/>
            </a:solidFill>
          </a:ln>
        </p:spPr>
        <p:txBody>
          <a:bodyPr vert="horz" lIns="132762" tIns="66381" rIns="132762" bIns="66381" rtlCol="0" anchor="ctr"/>
          <a:lstStyle/>
          <a:p>
            <a:endParaRPr lang="en-NZ"/>
          </a:p>
        </p:txBody>
      </p:sp>
      <p:sp>
        <p:nvSpPr>
          <p:cNvPr id="5" name="Notes Placeholder 4"/>
          <p:cNvSpPr>
            <a:spLocks noGrp="1"/>
          </p:cNvSpPr>
          <p:nvPr>
            <p:ph type="body" sz="quarter" idx="3"/>
          </p:nvPr>
        </p:nvSpPr>
        <p:spPr>
          <a:xfrm>
            <a:off x="1434888" y="4715270"/>
            <a:ext cx="11485987" cy="4467220"/>
          </a:xfrm>
          <a:prstGeom prst="rect">
            <a:avLst/>
          </a:prstGeom>
        </p:spPr>
        <p:txBody>
          <a:bodyPr vert="horz" lIns="132762" tIns="66381" rIns="132762" bIns="6638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1" y="9428221"/>
            <a:ext cx="6221672" cy="496100"/>
          </a:xfrm>
          <a:prstGeom prst="rect">
            <a:avLst/>
          </a:prstGeom>
        </p:spPr>
        <p:txBody>
          <a:bodyPr vert="horz" lIns="132762" tIns="66381" rIns="132762" bIns="66381" rtlCol="0" anchor="b"/>
          <a:lstStyle>
            <a:lvl1pPr algn="l">
              <a:defRPr sz="1700"/>
            </a:lvl1pPr>
          </a:lstStyle>
          <a:p>
            <a:endParaRPr lang="en-NZ"/>
          </a:p>
        </p:txBody>
      </p:sp>
      <p:sp>
        <p:nvSpPr>
          <p:cNvPr id="7" name="Slide Number Placeholder 6"/>
          <p:cNvSpPr>
            <a:spLocks noGrp="1"/>
          </p:cNvSpPr>
          <p:nvPr>
            <p:ph type="sldNum" sz="quarter" idx="5"/>
          </p:nvPr>
        </p:nvSpPr>
        <p:spPr>
          <a:xfrm>
            <a:off x="8131795" y="9428221"/>
            <a:ext cx="6221672" cy="496100"/>
          </a:xfrm>
          <a:prstGeom prst="rect">
            <a:avLst/>
          </a:prstGeom>
        </p:spPr>
        <p:txBody>
          <a:bodyPr vert="horz" lIns="132762" tIns="66381" rIns="132762" bIns="66381" rtlCol="0" anchor="b"/>
          <a:lstStyle>
            <a:lvl1pPr algn="r">
              <a:defRPr sz="1700"/>
            </a:lvl1pPr>
          </a:lstStyle>
          <a:p>
            <a:fld id="{EDAED010-8FC9-4F5B-A91A-4D1E3F69CE80}" type="slidenum">
              <a:rPr lang="en-NZ" smtClean="0"/>
              <a:pPr/>
              <a:t>‹#›</a:t>
            </a:fld>
            <a:endParaRPr lang="en-NZ"/>
          </a:p>
        </p:txBody>
      </p:sp>
    </p:spTree>
    <p:extLst>
      <p:ext uri="{BB962C8B-B14F-4D97-AF65-F5344CB8AC3E}">
        <p14:creationId xmlns:p14="http://schemas.microsoft.com/office/powerpoint/2010/main" val="364639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15038" y="744538"/>
            <a:ext cx="2325687" cy="3722687"/>
          </a:xfrm>
        </p:spPr>
      </p:sp>
      <p:sp>
        <p:nvSpPr>
          <p:cNvPr id="3" name="Notes Placeholder 2"/>
          <p:cNvSpPr>
            <a:spLocks noGrp="1"/>
          </p:cNvSpPr>
          <p:nvPr>
            <p:ph type="body" idx="1"/>
          </p:nvPr>
        </p:nvSpPr>
        <p:spPr/>
        <p:txBody>
          <a:bodyPr>
            <a:normAutofit/>
          </a:bodyPr>
          <a:lstStyle/>
          <a:p>
            <a:endParaRPr lang="en-NZ"/>
          </a:p>
        </p:txBody>
      </p:sp>
      <p:sp>
        <p:nvSpPr>
          <p:cNvPr id="4" name="Slide Number Placeholder 3"/>
          <p:cNvSpPr>
            <a:spLocks noGrp="1"/>
          </p:cNvSpPr>
          <p:nvPr>
            <p:ph type="sldNum" sz="quarter" idx="10"/>
          </p:nvPr>
        </p:nvSpPr>
        <p:spPr/>
        <p:txBody>
          <a:bodyPr/>
          <a:lstStyle/>
          <a:p>
            <a:fld id="{EDAED010-8FC9-4F5B-A91A-4D1E3F69CE80}" type="slidenum">
              <a:rPr lang="en-NZ" smtClean="0"/>
              <a:pPr/>
              <a:t>1</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146" y="8946241"/>
            <a:ext cx="15303563" cy="6173569"/>
          </a:xfrm>
        </p:spPr>
        <p:txBody>
          <a:bodyPr/>
          <a:lstStyle/>
          <a:p>
            <a:r>
              <a:rPr lang="en-US"/>
              <a:t>Click to edit Master title style</a:t>
            </a:r>
            <a:endParaRPr lang="en-NZ"/>
          </a:p>
        </p:txBody>
      </p:sp>
      <p:sp>
        <p:nvSpPr>
          <p:cNvPr id="3" name="Subtitle 2"/>
          <p:cNvSpPr>
            <a:spLocks noGrp="1"/>
          </p:cNvSpPr>
          <p:nvPr>
            <p:ph type="subTitle" idx="1"/>
          </p:nvPr>
        </p:nvSpPr>
        <p:spPr>
          <a:xfrm>
            <a:off x="2700275" y="16320392"/>
            <a:ext cx="12603288" cy="7360562"/>
          </a:xfrm>
        </p:spPr>
        <p:txBody>
          <a:bodyPr/>
          <a:lstStyle>
            <a:lvl1pPr marL="0" indent="0" algn="ctr">
              <a:buNone/>
              <a:defRPr/>
            </a:lvl1pPr>
            <a:lvl2pPr marL="457167" indent="0" algn="ctr">
              <a:buNone/>
              <a:defRPr/>
            </a:lvl2pPr>
            <a:lvl3pPr marL="914333" indent="0" algn="ctr">
              <a:buNone/>
              <a:defRPr/>
            </a:lvl3pPr>
            <a:lvl4pPr marL="1371500" indent="0" algn="ctr">
              <a:buNone/>
              <a:defRPr/>
            </a:lvl4pPr>
            <a:lvl5pPr marL="1828665" indent="0" algn="ctr">
              <a:buNone/>
              <a:defRPr/>
            </a:lvl5pPr>
            <a:lvl6pPr marL="2285832" indent="0" algn="ctr">
              <a:buNone/>
              <a:defRPr/>
            </a:lvl6pPr>
            <a:lvl7pPr marL="2742999" indent="0" algn="ctr">
              <a:buNone/>
              <a:defRPr/>
            </a:lvl7pPr>
            <a:lvl8pPr marL="3200165" indent="0" algn="ctr">
              <a:buNone/>
              <a:defRPr/>
            </a:lvl8pPr>
            <a:lvl9pPr marL="3657332" indent="0" algn="ctr">
              <a:buNone/>
              <a:defRPr/>
            </a:lvl9pPr>
          </a:lstStyle>
          <a:p>
            <a:r>
              <a:rPr lang="en-US"/>
              <a:t>Click to edit Master subtitle style</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88F5999-878F-4B72-988A-9F75BEDFD0D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6C812C-4511-46B3-97CB-30EDE859101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28310" y="2559738"/>
            <a:ext cx="3825390" cy="23040641"/>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1350139" y="2559738"/>
            <a:ext cx="11414071" cy="230406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DDF70A7-967A-4D07-A5DC-8BF384CD83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CE7690-8A64-4C91-AAB1-BEB68AAF856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260" y="18507117"/>
            <a:ext cx="15302895" cy="5720518"/>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1422260" y="12206696"/>
            <a:ext cx="15302895" cy="6300423"/>
          </a:xfrm>
        </p:spPr>
        <p:txBody>
          <a:bodyPr anchor="b"/>
          <a:lstStyle>
            <a:lvl1pPr marL="0" indent="0">
              <a:buNone/>
              <a:defRPr sz="1999"/>
            </a:lvl1pPr>
            <a:lvl2pPr marL="457167" indent="0">
              <a:buNone/>
              <a:defRPr sz="1799"/>
            </a:lvl2pPr>
            <a:lvl3pPr marL="914333" indent="0">
              <a:buNone/>
              <a:defRPr sz="1600"/>
            </a:lvl3pPr>
            <a:lvl4pPr marL="1371500" indent="0">
              <a:buNone/>
              <a:defRPr sz="1400"/>
            </a:lvl4pPr>
            <a:lvl5pPr marL="1828665" indent="0">
              <a:buNone/>
              <a:defRPr sz="1400"/>
            </a:lvl5pPr>
            <a:lvl6pPr marL="2285832" indent="0">
              <a:buNone/>
              <a:defRPr sz="1400"/>
            </a:lvl6pPr>
            <a:lvl7pPr marL="2742999" indent="0">
              <a:buNone/>
              <a:defRPr sz="1400"/>
            </a:lvl7pPr>
            <a:lvl8pPr marL="3200165" indent="0">
              <a:buNone/>
              <a:defRPr sz="1400"/>
            </a:lvl8pPr>
            <a:lvl9pPr marL="3657332"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FC0BBA-CF47-4D8D-B4FC-BAC6969A23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1350146" y="8319521"/>
            <a:ext cx="7619397" cy="17280858"/>
          </a:xfrm>
        </p:spPr>
        <p:txBody>
          <a:bodyPr/>
          <a:lstStyle>
            <a:lvl1pPr>
              <a:defRPr sz="2800"/>
            </a:lvl1pPr>
            <a:lvl2pPr>
              <a:defRPr sz="2400"/>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9033636" y="8319521"/>
            <a:ext cx="7620064" cy="17280858"/>
          </a:xfrm>
        </p:spPr>
        <p:txBody>
          <a:bodyPr/>
          <a:lstStyle>
            <a:lvl1pPr>
              <a:defRPr sz="2800"/>
            </a:lvl1pPr>
            <a:lvl2pPr>
              <a:defRPr sz="2400"/>
            </a:lvl2pPr>
            <a:lvl3pPr>
              <a:defRPr sz="199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4AC02E-5DC6-4832-9E95-B92F6698149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0100" y="1153768"/>
            <a:ext cx="16203655" cy="4799316"/>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900092" y="6446910"/>
            <a:ext cx="7954594" cy="2686590"/>
          </a:xfrm>
        </p:spPr>
        <p:txBody>
          <a:bodyPr anchor="b"/>
          <a:lstStyle>
            <a:lvl1pPr marL="0" indent="0">
              <a:buNone/>
              <a:defRPr sz="2400" b="1"/>
            </a:lvl1pPr>
            <a:lvl2pPr marL="457167" indent="0">
              <a:buNone/>
              <a:defRPr sz="1999" b="1"/>
            </a:lvl2pPr>
            <a:lvl3pPr marL="914333" indent="0">
              <a:buNone/>
              <a:defRPr sz="1799" b="1"/>
            </a:lvl3pPr>
            <a:lvl4pPr marL="1371500" indent="0">
              <a:buNone/>
              <a:defRPr sz="1600" b="1"/>
            </a:lvl4pPr>
            <a:lvl5pPr marL="1828665" indent="0">
              <a:buNone/>
              <a:defRPr sz="1600" b="1"/>
            </a:lvl5pPr>
            <a:lvl6pPr marL="2285832" indent="0">
              <a:buNone/>
              <a:defRPr sz="1600" b="1"/>
            </a:lvl6pPr>
            <a:lvl7pPr marL="2742999" indent="0">
              <a:buNone/>
              <a:defRPr sz="1600" b="1"/>
            </a:lvl7pPr>
            <a:lvl8pPr marL="3200165" indent="0">
              <a:buNone/>
              <a:defRPr sz="1600" b="1"/>
            </a:lvl8pPr>
            <a:lvl9pPr marL="3657332" indent="0">
              <a:buNone/>
              <a:defRPr sz="1600" b="1"/>
            </a:lvl9pPr>
          </a:lstStyle>
          <a:p>
            <a:pPr lvl="0"/>
            <a:r>
              <a:rPr lang="en-US"/>
              <a:t>Click to edit Master text styles</a:t>
            </a:r>
          </a:p>
        </p:txBody>
      </p:sp>
      <p:sp>
        <p:nvSpPr>
          <p:cNvPr id="4" name="Content Placeholder 3"/>
          <p:cNvSpPr>
            <a:spLocks noGrp="1"/>
          </p:cNvSpPr>
          <p:nvPr>
            <p:ph sz="half" idx="2"/>
          </p:nvPr>
        </p:nvSpPr>
        <p:spPr>
          <a:xfrm>
            <a:off x="900092" y="9133500"/>
            <a:ext cx="7954594" cy="16593732"/>
          </a:xfrm>
        </p:spPr>
        <p:txBody>
          <a:bodyPr/>
          <a:lstStyle>
            <a:lvl1pPr>
              <a:defRPr sz="2400"/>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9145822" y="6446910"/>
            <a:ext cx="7957933" cy="2686590"/>
          </a:xfrm>
        </p:spPr>
        <p:txBody>
          <a:bodyPr anchor="b"/>
          <a:lstStyle>
            <a:lvl1pPr marL="0" indent="0">
              <a:buNone/>
              <a:defRPr sz="2400" b="1"/>
            </a:lvl1pPr>
            <a:lvl2pPr marL="457167" indent="0">
              <a:buNone/>
              <a:defRPr sz="1999" b="1"/>
            </a:lvl2pPr>
            <a:lvl3pPr marL="914333" indent="0">
              <a:buNone/>
              <a:defRPr sz="1799" b="1"/>
            </a:lvl3pPr>
            <a:lvl4pPr marL="1371500" indent="0">
              <a:buNone/>
              <a:defRPr sz="1600" b="1"/>
            </a:lvl4pPr>
            <a:lvl5pPr marL="1828665" indent="0">
              <a:buNone/>
              <a:defRPr sz="1600" b="1"/>
            </a:lvl5pPr>
            <a:lvl6pPr marL="2285832" indent="0">
              <a:buNone/>
              <a:defRPr sz="1600" b="1"/>
            </a:lvl6pPr>
            <a:lvl7pPr marL="2742999" indent="0">
              <a:buNone/>
              <a:defRPr sz="1600" b="1"/>
            </a:lvl7pPr>
            <a:lvl8pPr marL="3200165" indent="0">
              <a:buNone/>
              <a:defRPr sz="1600" b="1"/>
            </a:lvl8pPr>
            <a:lvl9pPr marL="365733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145822" y="9133500"/>
            <a:ext cx="7957933" cy="16593732"/>
          </a:xfrm>
        </p:spPr>
        <p:txBody>
          <a:bodyPr/>
          <a:lstStyle>
            <a:lvl1pPr>
              <a:defRPr sz="2400"/>
            </a:lvl1pPr>
            <a:lvl2pPr>
              <a:defRPr sz="1999"/>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4E3AFE7-A7FA-4F74-8980-FF975E5BA1F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8F299D7-FA3E-4441-A3B6-9282BAE2434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16C526B-A35C-4EF1-9DBF-FF7E9F9028C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092" y="1146221"/>
            <a:ext cx="5923378" cy="4880865"/>
          </a:xfrm>
        </p:spPr>
        <p:txBody>
          <a:bodyPr anchor="b"/>
          <a:lstStyle>
            <a:lvl1pPr algn="l">
              <a:defRPr sz="1999" b="1"/>
            </a:lvl1pPr>
          </a:lstStyle>
          <a:p>
            <a:r>
              <a:rPr lang="en-US"/>
              <a:t>Click to edit Master title style</a:t>
            </a:r>
            <a:endParaRPr lang="en-NZ"/>
          </a:p>
        </p:txBody>
      </p:sp>
      <p:sp>
        <p:nvSpPr>
          <p:cNvPr id="3" name="Content Placeholder 2"/>
          <p:cNvSpPr>
            <a:spLocks noGrp="1"/>
          </p:cNvSpPr>
          <p:nvPr>
            <p:ph idx="1"/>
          </p:nvPr>
        </p:nvSpPr>
        <p:spPr>
          <a:xfrm>
            <a:off x="7039144" y="1146220"/>
            <a:ext cx="10064602" cy="24581013"/>
          </a:xfrm>
        </p:spPr>
        <p:txBody>
          <a:bodyPr/>
          <a:lstStyle>
            <a:lvl1pPr>
              <a:defRPr sz="3200"/>
            </a:lvl1pPr>
            <a:lvl2pPr>
              <a:defRPr sz="2800"/>
            </a:lvl2pPr>
            <a:lvl3pPr>
              <a:defRPr sz="2400"/>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900092" y="6027087"/>
            <a:ext cx="5923378" cy="19700148"/>
          </a:xfrm>
        </p:spPr>
        <p:txBody>
          <a:bodyPr/>
          <a:lstStyle>
            <a:lvl1pPr marL="0" indent="0">
              <a:buNone/>
              <a:defRPr sz="1400"/>
            </a:lvl1pPr>
            <a:lvl2pPr marL="457167" indent="0">
              <a:buNone/>
              <a:defRPr sz="1200"/>
            </a:lvl2pPr>
            <a:lvl3pPr marL="914333" indent="0">
              <a:buNone/>
              <a:defRPr sz="1000"/>
            </a:lvl3pPr>
            <a:lvl4pPr marL="1371500" indent="0">
              <a:buNone/>
              <a:defRPr sz="900"/>
            </a:lvl4pPr>
            <a:lvl5pPr marL="1828665" indent="0">
              <a:buNone/>
              <a:defRPr sz="900"/>
            </a:lvl5pPr>
            <a:lvl6pPr marL="2285832" indent="0">
              <a:buNone/>
              <a:defRPr sz="900"/>
            </a:lvl6pPr>
            <a:lvl7pPr marL="2742999" indent="0">
              <a:buNone/>
              <a:defRPr sz="900"/>
            </a:lvl7pPr>
            <a:lvl8pPr marL="3200165" indent="0">
              <a:buNone/>
              <a:defRPr sz="900"/>
            </a:lvl8pPr>
            <a:lvl9pPr marL="365733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86F98B-D6ED-4482-A0C5-19C85078246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8921" y="20160751"/>
            <a:ext cx="10802436" cy="2380026"/>
          </a:xfrm>
        </p:spPr>
        <p:txBody>
          <a:bodyPr anchor="b"/>
          <a:lstStyle>
            <a:lvl1pPr algn="l">
              <a:defRPr sz="1999" b="1"/>
            </a:lvl1pPr>
          </a:lstStyle>
          <a:p>
            <a:r>
              <a:rPr lang="en-US"/>
              <a:t>Click to edit Master title style</a:t>
            </a:r>
            <a:endParaRPr lang="en-NZ"/>
          </a:p>
        </p:txBody>
      </p:sp>
      <p:sp>
        <p:nvSpPr>
          <p:cNvPr id="3" name="Picture Placeholder 2"/>
          <p:cNvSpPr>
            <a:spLocks noGrp="1"/>
          </p:cNvSpPr>
          <p:nvPr>
            <p:ph type="pic" idx="1"/>
          </p:nvPr>
        </p:nvSpPr>
        <p:spPr>
          <a:xfrm>
            <a:off x="3528921" y="2573330"/>
            <a:ext cx="10802436" cy="17280858"/>
          </a:xfrm>
        </p:spPr>
        <p:txBody>
          <a:bodyPr/>
          <a:lstStyle>
            <a:lvl1pPr marL="0" indent="0">
              <a:buNone/>
              <a:defRPr sz="3200"/>
            </a:lvl1pPr>
            <a:lvl2pPr marL="457167" indent="0">
              <a:buNone/>
              <a:defRPr sz="2800"/>
            </a:lvl2pPr>
            <a:lvl3pPr marL="914333" indent="0">
              <a:buNone/>
              <a:defRPr sz="2400"/>
            </a:lvl3pPr>
            <a:lvl4pPr marL="1371500" indent="0">
              <a:buNone/>
              <a:defRPr sz="1999"/>
            </a:lvl4pPr>
            <a:lvl5pPr marL="1828665" indent="0">
              <a:buNone/>
              <a:defRPr sz="1999"/>
            </a:lvl5pPr>
            <a:lvl6pPr marL="2285832" indent="0">
              <a:buNone/>
              <a:defRPr sz="1999"/>
            </a:lvl6pPr>
            <a:lvl7pPr marL="2742999" indent="0">
              <a:buNone/>
              <a:defRPr sz="1999"/>
            </a:lvl7pPr>
            <a:lvl8pPr marL="3200165" indent="0">
              <a:buNone/>
              <a:defRPr sz="1999"/>
            </a:lvl8pPr>
            <a:lvl9pPr marL="3657332" indent="0">
              <a:buNone/>
              <a:defRPr sz="1999"/>
            </a:lvl9pPr>
          </a:lstStyle>
          <a:p>
            <a:pPr lvl="0"/>
            <a:endParaRPr lang="en-NZ" noProof="0"/>
          </a:p>
        </p:txBody>
      </p:sp>
      <p:sp>
        <p:nvSpPr>
          <p:cNvPr id="4" name="Text Placeholder 3"/>
          <p:cNvSpPr>
            <a:spLocks noGrp="1"/>
          </p:cNvSpPr>
          <p:nvPr>
            <p:ph type="body" sz="half" idx="2"/>
          </p:nvPr>
        </p:nvSpPr>
        <p:spPr>
          <a:xfrm>
            <a:off x="3528921" y="22540780"/>
            <a:ext cx="10802436" cy="3379757"/>
          </a:xfrm>
        </p:spPr>
        <p:txBody>
          <a:bodyPr/>
          <a:lstStyle>
            <a:lvl1pPr marL="0" indent="0">
              <a:buNone/>
              <a:defRPr sz="1400"/>
            </a:lvl1pPr>
            <a:lvl2pPr marL="457167" indent="0">
              <a:buNone/>
              <a:defRPr sz="1200"/>
            </a:lvl2pPr>
            <a:lvl3pPr marL="914333" indent="0">
              <a:buNone/>
              <a:defRPr sz="1000"/>
            </a:lvl3pPr>
            <a:lvl4pPr marL="1371500" indent="0">
              <a:buNone/>
              <a:defRPr sz="900"/>
            </a:lvl4pPr>
            <a:lvl5pPr marL="1828665" indent="0">
              <a:buNone/>
              <a:defRPr sz="900"/>
            </a:lvl5pPr>
            <a:lvl6pPr marL="2285832" indent="0">
              <a:buNone/>
              <a:defRPr sz="900"/>
            </a:lvl6pPr>
            <a:lvl7pPr marL="2742999" indent="0">
              <a:buNone/>
              <a:defRPr sz="900"/>
            </a:lvl7pPr>
            <a:lvl8pPr marL="3200165" indent="0">
              <a:buNone/>
              <a:defRPr sz="900"/>
            </a:lvl8pPr>
            <a:lvl9pPr marL="365733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EFDB02-64B0-4CE5-A006-B530BE26E3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350146" y="2559737"/>
            <a:ext cx="15303563" cy="4800825"/>
          </a:xfrm>
          <a:prstGeom prst="rect">
            <a:avLst/>
          </a:prstGeom>
          <a:noFill/>
          <a:ln w="9525">
            <a:noFill/>
            <a:miter lim="800000"/>
            <a:headEnd/>
            <a:tailEnd/>
          </a:ln>
        </p:spPr>
        <p:txBody>
          <a:bodyPr vert="horz" wrap="square" lIns="417588" tIns="208794" rIns="417588" bIns="208794"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1350146" y="8319521"/>
            <a:ext cx="15303563" cy="17280858"/>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350146" y="26240691"/>
            <a:ext cx="3750605" cy="1919424"/>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lvl1pPr>
              <a:defRPr sz="6399"/>
            </a:lvl1pPr>
          </a:lstStyle>
          <a:p>
            <a:pPr>
              <a:defRPr/>
            </a:pPr>
            <a:endParaRPr lang="en-US"/>
          </a:p>
        </p:txBody>
      </p:sp>
      <p:sp>
        <p:nvSpPr>
          <p:cNvPr id="1029" name="Rectangle 5"/>
          <p:cNvSpPr>
            <a:spLocks noGrp="1" noChangeArrowheads="1"/>
          </p:cNvSpPr>
          <p:nvPr>
            <p:ph type="ftr" sz="quarter" idx="3"/>
          </p:nvPr>
        </p:nvSpPr>
        <p:spPr bwMode="auto">
          <a:xfrm>
            <a:off x="6151072" y="26240691"/>
            <a:ext cx="5701694" cy="1919424"/>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lvl1pPr algn="ctr">
              <a:defRPr sz="6399"/>
            </a:lvl1pPr>
          </a:lstStyle>
          <a:p>
            <a:pPr>
              <a:defRPr/>
            </a:pPr>
            <a:endParaRPr lang="en-US"/>
          </a:p>
        </p:txBody>
      </p:sp>
      <p:sp>
        <p:nvSpPr>
          <p:cNvPr id="1030" name="Rectangle 6"/>
          <p:cNvSpPr>
            <a:spLocks noGrp="1" noChangeArrowheads="1"/>
          </p:cNvSpPr>
          <p:nvPr>
            <p:ph type="sldNum" sz="quarter" idx="4"/>
          </p:nvPr>
        </p:nvSpPr>
        <p:spPr bwMode="auto">
          <a:xfrm>
            <a:off x="12903103" y="26240691"/>
            <a:ext cx="3750605" cy="1919424"/>
          </a:xfrm>
          <a:prstGeom prst="rect">
            <a:avLst/>
          </a:prstGeom>
          <a:noFill/>
          <a:ln w="9525">
            <a:noFill/>
            <a:miter lim="800000"/>
            <a:headEnd/>
            <a:tailEnd/>
          </a:ln>
        </p:spPr>
        <p:txBody>
          <a:bodyPr vert="horz" wrap="square" lIns="417588" tIns="208794" rIns="417588" bIns="208794" numCol="1" anchor="t" anchorCtr="0" compatLnSpc="1">
            <a:prstTxWarp prst="textNoShape">
              <a:avLst/>
            </a:prstTxWarp>
          </a:bodyPr>
          <a:lstStyle>
            <a:lvl1pPr algn="r">
              <a:defRPr sz="6399"/>
            </a:lvl1pPr>
          </a:lstStyle>
          <a:p>
            <a:pPr>
              <a:defRPr/>
            </a:pPr>
            <a:fld id="{4830D19D-D31E-40FC-8918-1C8B55AE37C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4819" rtl="0" eaLnBrk="0" fontAlgn="base" hangingPunct="0">
        <a:spcBef>
          <a:spcPct val="0"/>
        </a:spcBef>
        <a:spcAft>
          <a:spcPct val="0"/>
        </a:spcAft>
        <a:defRPr sz="20099">
          <a:solidFill>
            <a:schemeClr val="tx2"/>
          </a:solidFill>
          <a:latin typeface="+mj-lt"/>
          <a:ea typeface="+mj-ea"/>
          <a:cs typeface="+mj-cs"/>
        </a:defRPr>
      </a:lvl1pPr>
      <a:lvl2pPr algn="ctr" defTabSz="4174819" rtl="0" eaLnBrk="0" fontAlgn="base" hangingPunct="0">
        <a:spcBef>
          <a:spcPct val="0"/>
        </a:spcBef>
        <a:spcAft>
          <a:spcPct val="0"/>
        </a:spcAft>
        <a:defRPr sz="20099">
          <a:solidFill>
            <a:schemeClr val="tx2"/>
          </a:solidFill>
          <a:latin typeface="Arial" charset="0"/>
          <a:ea typeface="ＭＳ Ｐゴシック" pitchFamily="34" charset="-128"/>
        </a:defRPr>
      </a:lvl2pPr>
      <a:lvl3pPr algn="ctr" defTabSz="4174819" rtl="0" eaLnBrk="0" fontAlgn="base" hangingPunct="0">
        <a:spcBef>
          <a:spcPct val="0"/>
        </a:spcBef>
        <a:spcAft>
          <a:spcPct val="0"/>
        </a:spcAft>
        <a:defRPr sz="20099">
          <a:solidFill>
            <a:schemeClr val="tx2"/>
          </a:solidFill>
          <a:latin typeface="Arial" charset="0"/>
          <a:ea typeface="ＭＳ Ｐゴシック" pitchFamily="34" charset="-128"/>
        </a:defRPr>
      </a:lvl3pPr>
      <a:lvl4pPr algn="ctr" defTabSz="4174819" rtl="0" eaLnBrk="0" fontAlgn="base" hangingPunct="0">
        <a:spcBef>
          <a:spcPct val="0"/>
        </a:spcBef>
        <a:spcAft>
          <a:spcPct val="0"/>
        </a:spcAft>
        <a:defRPr sz="20099">
          <a:solidFill>
            <a:schemeClr val="tx2"/>
          </a:solidFill>
          <a:latin typeface="Arial" charset="0"/>
          <a:ea typeface="ＭＳ Ｐゴシック" pitchFamily="34" charset="-128"/>
        </a:defRPr>
      </a:lvl4pPr>
      <a:lvl5pPr algn="ctr" defTabSz="4174819" rtl="0" eaLnBrk="0" fontAlgn="base" hangingPunct="0">
        <a:spcBef>
          <a:spcPct val="0"/>
        </a:spcBef>
        <a:spcAft>
          <a:spcPct val="0"/>
        </a:spcAft>
        <a:defRPr sz="20099">
          <a:solidFill>
            <a:schemeClr val="tx2"/>
          </a:solidFill>
          <a:latin typeface="Arial" charset="0"/>
          <a:ea typeface="ＭＳ Ｐゴシック" pitchFamily="34" charset="-128"/>
        </a:defRPr>
      </a:lvl5pPr>
      <a:lvl6pPr marL="457167" algn="ctr" defTabSz="4174819" rtl="0" fontAlgn="base">
        <a:spcBef>
          <a:spcPct val="0"/>
        </a:spcBef>
        <a:spcAft>
          <a:spcPct val="0"/>
        </a:spcAft>
        <a:defRPr sz="20099">
          <a:solidFill>
            <a:schemeClr val="tx2"/>
          </a:solidFill>
          <a:latin typeface="Arial" charset="0"/>
          <a:ea typeface="ＭＳ Ｐゴシック" pitchFamily="34" charset="-128"/>
        </a:defRPr>
      </a:lvl6pPr>
      <a:lvl7pPr marL="914333" algn="ctr" defTabSz="4174819" rtl="0" fontAlgn="base">
        <a:spcBef>
          <a:spcPct val="0"/>
        </a:spcBef>
        <a:spcAft>
          <a:spcPct val="0"/>
        </a:spcAft>
        <a:defRPr sz="20099">
          <a:solidFill>
            <a:schemeClr val="tx2"/>
          </a:solidFill>
          <a:latin typeface="Arial" charset="0"/>
          <a:ea typeface="ＭＳ Ｐゴシック" pitchFamily="34" charset="-128"/>
        </a:defRPr>
      </a:lvl7pPr>
      <a:lvl8pPr marL="1371500" algn="ctr" defTabSz="4174819" rtl="0" fontAlgn="base">
        <a:spcBef>
          <a:spcPct val="0"/>
        </a:spcBef>
        <a:spcAft>
          <a:spcPct val="0"/>
        </a:spcAft>
        <a:defRPr sz="20099">
          <a:solidFill>
            <a:schemeClr val="tx2"/>
          </a:solidFill>
          <a:latin typeface="Arial" charset="0"/>
          <a:ea typeface="ＭＳ Ｐゴシック" pitchFamily="34" charset="-128"/>
        </a:defRPr>
      </a:lvl8pPr>
      <a:lvl9pPr marL="1828665" algn="ctr" defTabSz="4174819" rtl="0" fontAlgn="base">
        <a:spcBef>
          <a:spcPct val="0"/>
        </a:spcBef>
        <a:spcAft>
          <a:spcPct val="0"/>
        </a:spcAft>
        <a:defRPr sz="20099">
          <a:solidFill>
            <a:schemeClr val="tx2"/>
          </a:solidFill>
          <a:latin typeface="Arial" charset="0"/>
          <a:ea typeface="ＭＳ Ｐゴシック" pitchFamily="34" charset="-128"/>
        </a:defRPr>
      </a:lvl9pPr>
    </p:titleStyle>
    <p:bodyStyle>
      <a:lvl1pPr marL="1565160" indent="-1565160" algn="l" defTabSz="4174819" rtl="0" eaLnBrk="0" fontAlgn="base" hangingPunct="0">
        <a:spcBef>
          <a:spcPct val="20000"/>
        </a:spcBef>
        <a:spcAft>
          <a:spcPct val="0"/>
        </a:spcAft>
        <a:buChar char="•"/>
        <a:defRPr sz="14599">
          <a:solidFill>
            <a:schemeClr val="tx1"/>
          </a:solidFill>
          <a:latin typeface="+mn-lt"/>
          <a:ea typeface="+mn-ea"/>
          <a:cs typeface="+mn-cs"/>
        </a:defRPr>
      </a:lvl1pPr>
      <a:lvl2pPr marL="3392238" indent="-1304829" algn="l" defTabSz="4174819" rtl="0" eaLnBrk="0" fontAlgn="base" hangingPunct="0">
        <a:spcBef>
          <a:spcPct val="20000"/>
        </a:spcBef>
        <a:spcAft>
          <a:spcPct val="0"/>
        </a:spcAft>
        <a:buChar char="–"/>
        <a:defRPr sz="12799">
          <a:solidFill>
            <a:schemeClr val="tx1"/>
          </a:solidFill>
          <a:latin typeface="+mn-lt"/>
          <a:ea typeface="+mn-ea"/>
        </a:defRPr>
      </a:lvl2pPr>
      <a:lvl3pPr marL="5219317" indent="-1044498" algn="l" defTabSz="4174819" rtl="0" eaLnBrk="0" fontAlgn="base" hangingPunct="0">
        <a:spcBef>
          <a:spcPct val="20000"/>
        </a:spcBef>
        <a:spcAft>
          <a:spcPct val="0"/>
        </a:spcAft>
        <a:buChar char="•"/>
        <a:defRPr sz="11000">
          <a:solidFill>
            <a:schemeClr val="tx1"/>
          </a:solidFill>
          <a:latin typeface="+mn-lt"/>
          <a:ea typeface="+mn-ea"/>
        </a:defRPr>
      </a:lvl3pPr>
      <a:lvl4pPr marL="7306727" indent="-1042911" algn="l" defTabSz="4174819" rtl="0" eaLnBrk="0" fontAlgn="base" hangingPunct="0">
        <a:spcBef>
          <a:spcPct val="20000"/>
        </a:spcBef>
        <a:spcAft>
          <a:spcPct val="0"/>
        </a:spcAft>
        <a:buChar char="–"/>
        <a:defRPr sz="9099">
          <a:solidFill>
            <a:schemeClr val="tx1"/>
          </a:solidFill>
          <a:latin typeface="+mn-lt"/>
          <a:ea typeface="+mn-ea"/>
        </a:defRPr>
      </a:lvl4pPr>
      <a:lvl5pPr marL="9395723" indent="-1044498" algn="l" defTabSz="4174819" rtl="0" eaLnBrk="0" fontAlgn="base" hangingPunct="0">
        <a:spcBef>
          <a:spcPct val="20000"/>
        </a:spcBef>
        <a:spcAft>
          <a:spcPct val="0"/>
        </a:spcAft>
        <a:buChar char="»"/>
        <a:defRPr sz="9099">
          <a:solidFill>
            <a:schemeClr val="tx1"/>
          </a:solidFill>
          <a:latin typeface="+mn-lt"/>
          <a:ea typeface="+mn-ea"/>
        </a:defRPr>
      </a:lvl5pPr>
      <a:lvl6pPr marL="9852890" indent="-1044498" algn="l" defTabSz="4174819" rtl="0" fontAlgn="base">
        <a:spcBef>
          <a:spcPct val="20000"/>
        </a:spcBef>
        <a:spcAft>
          <a:spcPct val="0"/>
        </a:spcAft>
        <a:buChar char="»"/>
        <a:defRPr sz="9099">
          <a:solidFill>
            <a:schemeClr val="tx1"/>
          </a:solidFill>
          <a:latin typeface="+mn-lt"/>
          <a:ea typeface="+mn-ea"/>
        </a:defRPr>
      </a:lvl6pPr>
      <a:lvl7pPr marL="10310055" indent="-1044498" algn="l" defTabSz="4174819" rtl="0" fontAlgn="base">
        <a:spcBef>
          <a:spcPct val="20000"/>
        </a:spcBef>
        <a:spcAft>
          <a:spcPct val="0"/>
        </a:spcAft>
        <a:buChar char="»"/>
        <a:defRPr sz="9099">
          <a:solidFill>
            <a:schemeClr val="tx1"/>
          </a:solidFill>
          <a:latin typeface="+mn-lt"/>
          <a:ea typeface="+mn-ea"/>
        </a:defRPr>
      </a:lvl7pPr>
      <a:lvl8pPr marL="10767222" indent="-1044498" algn="l" defTabSz="4174819" rtl="0" fontAlgn="base">
        <a:spcBef>
          <a:spcPct val="20000"/>
        </a:spcBef>
        <a:spcAft>
          <a:spcPct val="0"/>
        </a:spcAft>
        <a:buChar char="»"/>
        <a:defRPr sz="9099">
          <a:solidFill>
            <a:schemeClr val="tx1"/>
          </a:solidFill>
          <a:latin typeface="+mn-lt"/>
          <a:ea typeface="+mn-ea"/>
        </a:defRPr>
      </a:lvl8pPr>
      <a:lvl9pPr marL="11224389" indent="-1044498" algn="l" defTabSz="4174819" rtl="0" fontAlgn="base">
        <a:spcBef>
          <a:spcPct val="20000"/>
        </a:spcBef>
        <a:spcAft>
          <a:spcPct val="0"/>
        </a:spcAft>
        <a:buChar char="»"/>
        <a:defRPr sz="9099">
          <a:solidFill>
            <a:schemeClr val="tx1"/>
          </a:solidFill>
          <a:latin typeface="+mn-lt"/>
          <a:ea typeface="+mn-ea"/>
        </a:defRPr>
      </a:lvl9pPr>
    </p:bodyStyle>
    <p:otherStyle>
      <a:defPPr>
        <a:defRPr lang="en-US"/>
      </a:defPPr>
      <a:lvl1pPr marL="0" algn="l" defTabSz="914333" rtl="0" eaLnBrk="1" latinLnBrk="0" hangingPunct="1">
        <a:defRPr sz="1799" kern="1200">
          <a:solidFill>
            <a:schemeClr val="tx1"/>
          </a:solidFill>
          <a:latin typeface="+mn-lt"/>
          <a:ea typeface="+mn-ea"/>
          <a:cs typeface="+mn-cs"/>
        </a:defRPr>
      </a:lvl1pPr>
      <a:lvl2pPr marL="457167" algn="l" defTabSz="914333" rtl="0" eaLnBrk="1" latinLnBrk="0" hangingPunct="1">
        <a:defRPr sz="1799" kern="1200">
          <a:solidFill>
            <a:schemeClr val="tx1"/>
          </a:solidFill>
          <a:latin typeface="+mn-lt"/>
          <a:ea typeface="+mn-ea"/>
          <a:cs typeface="+mn-cs"/>
        </a:defRPr>
      </a:lvl2pPr>
      <a:lvl3pPr marL="914333" algn="l" defTabSz="914333" rtl="0" eaLnBrk="1" latinLnBrk="0" hangingPunct="1">
        <a:defRPr sz="1799" kern="1200">
          <a:solidFill>
            <a:schemeClr val="tx1"/>
          </a:solidFill>
          <a:latin typeface="+mn-lt"/>
          <a:ea typeface="+mn-ea"/>
          <a:cs typeface="+mn-cs"/>
        </a:defRPr>
      </a:lvl3pPr>
      <a:lvl4pPr marL="1371500" algn="l" defTabSz="914333" rtl="0" eaLnBrk="1" latinLnBrk="0" hangingPunct="1">
        <a:defRPr sz="1799" kern="1200">
          <a:solidFill>
            <a:schemeClr val="tx1"/>
          </a:solidFill>
          <a:latin typeface="+mn-lt"/>
          <a:ea typeface="+mn-ea"/>
          <a:cs typeface="+mn-cs"/>
        </a:defRPr>
      </a:lvl4pPr>
      <a:lvl5pPr marL="1828665" algn="l" defTabSz="914333" rtl="0" eaLnBrk="1" latinLnBrk="0" hangingPunct="1">
        <a:defRPr sz="1799" kern="1200">
          <a:solidFill>
            <a:schemeClr val="tx1"/>
          </a:solidFill>
          <a:latin typeface="+mn-lt"/>
          <a:ea typeface="+mn-ea"/>
          <a:cs typeface="+mn-cs"/>
        </a:defRPr>
      </a:lvl5pPr>
      <a:lvl6pPr marL="2285832" algn="l" defTabSz="914333" rtl="0" eaLnBrk="1" latinLnBrk="0" hangingPunct="1">
        <a:defRPr sz="1799" kern="1200">
          <a:solidFill>
            <a:schemeClr val="tx1"/>
          </a:solidFill>
          <a:latin typeface="+mn-lt"/>
          <a:ea typeface="+mn-ea"/>
          <a:cs typeface="+mn-cs"/>
        </a:defRPr>
      </a:lvl6pPr>
      <a:lvl7pPr marL="2742999" algn="l" defTabSz="914333" rtl="0" eaLnBrk="1" latinLnBrk="0" hangingPunct="1">
        <a:defRPr sz="1799" kern="1200">
          <a:solidFill>
            <a:schemeClr val="tx1"/>
          </a:solidFill>
          <a:latin typeface="+mn-lt"/>
          <a:ea typeface="+mn-ea"/>
          <a:cs typeface="+mn-cs"/>
        </a:defRPr>
      </a:lvl7pPr>
      <a:lvl8pPr marL="3200165" algn="l" defTabSz="914333" rtl="0" eaLnBrk="1" latinLnBrk="0" hangingPunct="1">
        <a:defRPr sz="1799" kern="1200">
          <a:solidFill>
            <a:schemeClr val="tx1"/>
          </a:solidFill>
          <a:latin typeface="+mn-lt"/>
          <a:ea typeface="+mn-ea"/>
          <a:cs typeface="+mn-cs"/>
        </a:defRPr>
      </a:lvl8pPr>
      <a:lvl9pPr marL="3657332" algn="l" defTabSz="91433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326D"/>
        </a:solidFill>
        <a:effectLst/>
      </p:bgPr>
    </p:bg>
    <p:spTree>
      <p:nvGrpSpPr>
        <p:cNvPr id="1" name=""/>
        <p:cNvGrpSpPr/>
        <p:nvPr/>
      </p:nvGrpSpPr>
      <p:grpSpPr>
        <a:xfrm>
          <a:off x="0" y="0"/>
          <a:ext cx="0" cy="0"/>
          <a:chOff x="0" y="0"/>
          <a:chExt cx="0" cy="0"/>
        </a:xfrm>
      </p:grpSpPr>
      <p:sp>
        <p:nvSpPr>
          <p:cNvPr id="1029" name="Rectangle 4"/>
          <p:cNvSpPr>
            <a:spLocks noChangeArrowheads="1"/>
          </p:cNvSpPr>
          <p:nvPr/>
        </p:nvSpPr>
        <p:spPr bwMode="auto">
          <a:xfrm>
            <a:off x="-1924" y="-3457772"/>
            <a:ext cx="18003838" cy="4030881"/>
          </a:xfrm>
          <a:prstGeom prst="rect">
            <a:avLst/>
          </a:prstGeom>
          <a:solidFill>
            <a:srgbClr val="14326D"/>
          </a:solidFill>
          <a:ln w="9525">
            <a:noFill/>
            <a:miter lim="800000"/>
            <a:headEnd/>
            <a:tailEnd/>
          </a:ln>
        </p:spPr>
        <p:txBody>
          <a:bodyPr wrap="none" anchor="ctr"/>
          <a:lstStyle/>
          <a:p>
            <a:endParaRPr lang="en-NZ" dirty="0"/>
          </a:p>
        </p:txBody>
      </p:sp>
      <p:sp>
        <p:nvSpPr>
          <p:cNvPr id="1031" name="Text Box 6"/>
          <p:cNvSpPr txBox="1">
            <a:spLocks noChangeArrowheads="1"/>
          </p:cNvSpPr>
          <p:nvPr/>
        </p:nvSpPr>
        <p:spPr bwMode="auto">
          <a:xfrm>
            <a:off x="2593210" y="-2485650"/>
            <a:ext cx="15410631" cy="1360757"/>
          </a:xfrm>
          <a:prstGeom prst="rect">
            <a:avLst/>
          </a:prstGeom>
          <a:noFill/>
          <a:ln w="9525">
            <a:noFill/>
            <a:miter lim="800000"/>
            <a:headEnd/>
            <a:tailEnd/>
          </a:ln>
        </p:spPr>
        <p:txBody>
          <a:bodyPr wrap="square">
            <a:spAutoFit/>
          </a:bodyPr>
          <a:lstStyle/>
          <a:p>
            <a:pPr algn="ctr">
              <a:lnSpc>
                <a:spcPct val="120000"/>
              </a:lnSpc>
            </a:pPr>
            <a:r>
              <a:rPr lang="en-US" sz="3600" dirty="0">
                <a:solidFill>
                  <a:schemeClr val="bg1"/>
                </a:solidFill>
              </a:rPr>
              <a:t>Development of a thyroid cancer recurrence prediction calculator: A regression approach</a:t>
            </a:r>
          </a:p>
        </p:txBody>
      </p:sp>
      <p:pic>
        <p:nvPicPr>
          <p:cNvPr id="1032" name="Picture 6" descr="OUNZ 4 col Coated"/>
          <p:cNvPicPr>
            <a:picLocks noChangeAspect="1" noChangeArrowheads="1"/>
          </p:cNvPicPr>
          <p:nvPr/>
        </p:nvPicPr>
        <p:blipFill>
          <a:blip r:embed="rId3" cstate="print"/>
          <a:srcRect/>
          <a:stretch>
            <a:fillRect/>
          </a:stretch>
        </p:blipFill>
        <p:spPr bwMode="auto">
          <a:xfrm>
            <a:off x="161969" y="-3407405"/>
            <a:ext cx="3207922" cy="4771883"/>
          </a:xfrm>
          <a:prstGeom prst="rect">
            <a:avLst/>
          </a:prstGeom>
          <a:noFill/>
          <a:ln w="9525">
            <a:noFill/>
            <a:miter lim="800000"/>
            <a:headEnd/>
            <a:tailEnd/>
          </a:ln>
        </p:spPr>
      </p:pic>
      <p:grpSp>
        <p:nvGrpSpPr>
          <p:cNvPr id="134" name="Group 133"/>
          <p:cNvGrpSpPr/>
          <p:nvPr/>
        </p:nvGrpSpPr>
        <p:grpSpPr>
          <a:xfrm>
            <a:off x="7506081" y="25461628"/>
            <a:ext cx="10331408" cy="2692112"/>
            <a:chOff x="28800746" y="17727404"/>
            <a:chExt cx="10120915" cy="227113"/>
          </a:xfrm>
        </p:grpSpPr>
        <p:sp>
          <p:nvSpPr>
            <p:cNvPr id="1040" name="Text Box 923"/>
            <p:cNvSpPr txBox="1">
              <a:spLocks noChangeArrowheads="1"/>
            </p:cNvSpPr>
            <p:nvPr/>
          </p:nvSpPr>
          <p:spPr bwMode="auto">
            <a:xfrm>
              <a:off x="28800746" y="17814798"/>
              <a:ext cx="10106951" cy="139719"/>
            </a:xfrm>
            <a:prstGeom prst="rect">
              <a:avLst/>
            </a:prstGeom>
            <a:solidFill>
              <a:schemeClr val="bg1"/>
            </a:solidFill>
            <a:ln w="25400">
              <a:solidFill>
                <a:schemeClr val="tx1"/>
              </a:solidFill>
              <a:miter lim="800000"/>
              <a:headEnd/>
              <a:tailEnd/>
            </a:ln>
          </p:spPr>
          <p:txBody>
            <a:bodyPr wrap="square" lIns="270000" tIns="180000" rIns="270000" bIns="180000">
              <a:spAutoFit/>
            </a:bodyPr>
            <a:lstStyle/>
            <a:p>
              <a:pPr marL="457167" indent="-457167">
                <a:buFont typeface="Arial"/>
                <a:buChar char="•"/>
              </a:pPr>
              <a:r>
                <a:rPr lang="en-US" sz="2800" dirty="0">
                  <a:latin typeface="Times New Roman" pitchFamily="18" charset="0"/>
                </a:rPr>
                <a:t>Number of lymph nodes, tumor size and serum thyroglobulin level were strong predictors of cancer recurrence.</a:t>
              </a:r>
            </a:p>
            <a:p>
              <a:pPr marL="457167" indent="-457167">
                <a:buFont typeface="Arial"/>
                <a:buChar char="•"/>
              </a:pPr>
              <a:r>
                <a:rPr lang="en-US" sz="2800" dirty="0">
                  <a:latin typeface="Times New Roman" pitchFamily="18" charset="0"/>
                </a:rPr>
                <a:t>The risk prediction model performed reasonably well</a:t>
              </a:r>
              <a:r>
                <a:rPr lang="en-US" sz="2800" dirty="0"/>
                <a:t>.</a:t>
              </a:r>
            </a:p>
          </p:txBody>
        </p:sp>
        <p:sp>
          <p:nvSpPr>
            <p:cNvPr id="126" name="Text Box 448"/>
            <p:cNvSpPr txBox="1">
              <a:spLocks noChangeArrowheads="1"/>
            </p:cNvSpPr>
            <p:nvPr/>
          </p:nvSpPr>
          <p:spPr bwMode="auto">
            <a:xfrm>
              <a:off x="28814711" y="17727404"/>
              <a:ext cx="10106950" cy="87394"/>
            </a:xfrm>
            <a:prstGeom prst="rect">
              <a:avLst/>
            </a:prstGeom>
            <a:solidFill>
              <a:srgbClr val="F2B01F"/>
            </a:solidFill>
            <a:ln w="25400">
              <a:solidFill>
                <a:schemeClr val="tx1"/>
              </a:solidFill>
              <a:miter lim="800000"/>
              <a:headEnd/>
              <a:tailEnd/>
            </a:ln>
          </p:spPr>
          <p:txBody>
            <a:bodyPr lIns="270000" anchor="ctr">
              <a:noAutofit/>
            </a:bodyPr>
            <a:lstStyle/>
            <a:p>
              <a:pPr>
                <a:lnSpc>
                  <a:spcPct val="150000"/>
                </a:lnSpc>
              </a:pPr>
              <a:r>
                <a:rPr lang="en-NZ" sz="4000" b="1" dirty="0">
                  <a:latin typeface="Times New Roman" pitchFamily="18" charset="0"/>
                </a:rPr>
                <a:t>Conclusions</a:t>
              </a:r>
            </a:p>
          </p:txBody>
        </p:sp>
      </p:grpSp>
      <p:grpSp>
        <p:nvGrpSpPr>
          <p:cNvPr id="162" name="Group 161"/>
          <p:cNvGrpSpPr/>
          <p:nvPr/>
        </p:nvGrpSpPr>
        <p:grpSpPr>
          <a:xfrm>
            <a:off x="7489756" y="1955427"/>
            <a:ext cx="10297145" cy="23470668"/>
            <a:chOff x="15787281" y="16517977"/>
            <a:chExt cx="12024408" cy="4500155"/>
          </a:xfrm>
        </p:grpSpPr>
        <p:sp>
          <p:nvSpPr>
            <p:cNvPr id="1030" name="Rectangle 3"/>
            <p:cNvSpPr>
              <a:spLocks noChangeArrowheads="1"/>
            </p:cNvSpPr>
            <p:nvPr/>
          </p:nvSpPr>
          <p:spPr bwMode="auto">
            <a:xfrm>
              <a:off x="15806349" y="16695045"/>
              <a:ext cx="12005333" cy="4323087"/>
            </a:xfrm>
            <a:prstGeom prst="rect">
              <a:avLst/>
            </a:prstGeom>
            <a:solidFill>
              <a:schemeClr val="bg1"/>
            </a:solidFill>
            <a:ln w="19050" cmpd="sng" algn="ctr">
              <a:solidFill>
                <a:srgbClr val="FFFFFF"/>
              </a:solidFill>
              <a:prstDash val="solid"/>
              <a:round/>
              <a:headEnd/>
              <a:tailEnd/>
            </a:ln>
          </p:spPr>
          <p:txBody>
            <a:bodyPr lIns="270000" tIns="180000" rIns="270000" bIns="180000"/>
            <a:lstStyle/>
            <a:p>
              <a:pPr algn="just"/>
              <a:r>
                <a:rPr lang="en-US" sz="1799" b="1" dirty="0">
                  <a:latin typeface="Times New Roman" pitchFamily="18" charset="0"/>
                </a:rPr>
                <a:t>Table 1. Estimated odd ratio and 95% confidence interval from logistic regression model. </a:t>
              </a:r>
            </a:p>
            <a:p>
              <a:pPr algn="just"/>
              <a:endParaRPr lang="en-US" dirty="0">
                <a:latin typeface="Times New Roman" pitchFamily="18" charset="0"/>
              </a:endParaRPr>
            </a:p>
            <a:p>
              <a:pPr marL="342875" indent="-342875" algn="just">
                <a:buFont typeface="Arial"/>
                <a:buChar char="•"/>
              </a:pPr>
              <a:endParaRPr lang="en-US" dirty="0">
                <a:latin typeface="Times New Roman" pitchFamily="18" charset="0"/>
              </a:endParaRPr>
            </a:p>
            <a:p>
              <a:pPr marL="342875" indent="-342875" algn="just">
                <a:buFont typeface="Arial"/>
                <a:buChar char="•"/>
              </a:pPr>
              <a:endParaRPr lang="en-US" dirty="0">
                <a:latin typeface="Times New Roman" pitchFamily="18" charset="0"/>
              </a:endParaRPr>
            </a:p>
            <a:p>
              <a:pPr marL="342875" indent="-342875" algn="just">
                <a:buFont typeface="Arial"/>
                <a:buChar char="•"/>
              </a:pPr>
              <a:endParaRPr lang="en-US" dirty="0">
                <a:latin typeface="Times New Roman" pitchFamily="18" charset="0"/>
              </a:endParaRPr>
            </a:p>
            <a:p>
              <a:pPr marL="342875" indent="-342875" algn="just">
                <a:buFont typeface="Arial"/>
                <a:buChar char="•"/>
              </a:pPr>
              <a:endParaRPr lang="en-US" dirty="0">
                <a:latin typeface="Times New Roman" pitchFamily="18" charset="0"/>
              </a:endParaRPr>
            </a:p>
            <a:p>
              <a:pPr marL="342875" indent="-342875" algn="just">
                <a:buFont typeface="Arial"/>
                <a:buChar char="•"/>
              </a:pPr>
              <a:endParaRPr lang="en-US" dirty="0">
                <a:latin typeface="Times New Roman" pitchFamily="18" charset="0"/>
              </a:endParaRPr>
            </a:p>
            <a:p>
              <a:pPr marL="342875" indent="-342875" algn="just">
                <a:buFont typeface="Arial"/>
                <a:buChar char="•"/>
              </a:pPr>
              <a:endParaRPr lang="en-US" dirty="0">
                <a:latin typeface="Times New Roman" pitchFamily="18" charset="0"/>
              </a:endParaRPr>
            </a:p>
            <a:p>
              <a:pPr marL="342875" indent="-342875" algn="just">
                <a:buFont typeface="Arial"/>
                <a:buChar char="•"/>
              </a:pPr>
              <a:endParaRPr lang="en-NZ" dirty="0">
                <a:latin typeface="Times New Roman" pitchFamily="18" charset="0"/>
              </a:endParaRPr>
            </a:p>
            <a:p>
              <a:pPr marL="342875" indent="-342875" algn="just">
                <a:buFont typeface="Arial"/>
                <a:buChar char="•"/>
              </a:pPr>
              <a:endParaRPr lang="en-NZ" dirty="0">
                <a:latin typeface="Times New Roman" pitchFamily="18" charset="0"/>
              </a:endParaRPr>
            </a:p>
            <a:p>
              <a:pPr marL="342875" indent="-342875" algn="just">
                <a:buFont typeface="Arial"/>
                <a:buChar char="•"/>
              </a:pPr>
              <a:endParaRPr lang="en-NZ" dirty="0">
                <a:latin typeface="Times New Roman" pitchFamily="18" charset="0"/>
              </a:endParaRPr>
            </a:p>
            <a:p>
              <a:pPr marL="342875" indent="-342875" algn="just">
                <a:buFont typeface="Arial"/>
                <a:buChar char="•"/>
              </a:pPr>
              <a:endParaRPr lang="en-NZ" dirty="0">
                <a:latin typeface="Times New Roman" pitchFamily="18" charset="0"/>
              </a:endParaRPr>
            </a:p>
            <a:p>
              <a:pPr marL="342875" indent="-342875" algn="just">
                <a:buFont typeface="Arial"/>
                <a:buChar char="•"/>
              </a:pPr>
              <a:endParaRPr lang="en-NZ" dirty="0">
                <a:latin typeface="Times New Roman" pitchFamily="18" charset="0"/>
              </a:endParaRPr>
            </a:p>
            <a:p>
              <a:pPr marL="342875" indent="-342875" algn="just">
                <a:buFont typeface="Arial"/>
                <a:buChar char="•"/>
              </a:pPr>
              <a:endParaRPr lang="en-NZ" dirty="0">
                <a:latin typeface="Times New Roman" pitchFamily="18" charset="0"/>
              </a:endParaRPr>
            </a:p>
            <a:p>
              <a:pPr algn="just"/>
              <a:endParaRPr lang="en-NZ" dirty="0">
                <a:latin typeface="Times New Roman" pitchFamily="18" charset="0"/>
              </a:endParaRPr>
            </a:p>
            <a:p>
              <a:pPr>
                <a:lnSpc>
                  <a:spcPct val="150000"/>
                </a:lnSpc>
              </a:pPr>
              <a:endParaRPr lang="en-NZ" sz="4000" dirty="0">
                <a:latin typeface="Times New Roman" pitchFamily="18" charset="0"/>
              </a:endParaRPr>
            </a:p>
            <a:p>
              <a:pPr>
                <a:lnSpc>
                  <a:spcPct val="150000"/>
                </a:lnSpc>
              </a:pPr>
              <a:endParaRPr lang="en-NZ" sz="4000"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pPr algn="dist"/>
              <a:endParaRPr lang="en-NZ" b="1"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endParaRPr lang="en-NZ" sz="1799" dirty="0">
                <a:latin typeface="Times New Roman" pitchFamily="18" charset="0"/>
              </a:endParaRPr>
            </a:p>
            <a:p>
              <a:r>
                <a:rPr lang="en-NZ" sz="1799" b="1" dirty="0">
                  <a:latin typeface="Times New Roman" pitchFamily="18" charset="0"/>
                </a:rPr>
                <a:t>Table 2: Internal validity of the model.</a:t>
              </a:r>
            </a:p>
            <a:p>
              <a:endParaRPr lang="en-NZ" sz="1799" dirty="0">
                <a:latin typeface="Times New Roman" pitchFamily="18" charset="0"/>
              </a:endParaRPr>
            </a:p>
            <a:p>
              <a:endParaRPr lang="en-NZ" sz="1799" dirty="0">
                <a:latin typeface="Times New Roman" pitchFamily="18" charset="0"/>
              </a:endParaRPr>
            </a:p>
            <a:p>
              <a:endParaRPr lang="en-NZ" b="1" dirty="0">
                <a:latin typeface="Times New Roman" pitchFamily="18" charset="0"/>
              </a:endParaRPr>
            </a:p>
          </p:txBody>
        </p:sp>
        <p:sp>
          <p:nvSpPr>
            <p:cNvPr id="127" name="Text Box 448"/>
            <p:cNvSpPr txBox="1">
              <a:spLocks noChangeArrowheads="1"/>
            </p:cNvSpPr>
            <p:nvPr/>
          </p:nvSpPr>
          <p:spPr bwMode="auto">
            <a:xfrm>
              <a:off x="15787281" y="16517977"/>
              <a:ext cx="12024408" cy="178696"/>
            </a:xfrm>
            <a:prstGeom prst="rect">
              <a:avLst/>
            </a:prstGeom>
            <a:solidFill>
              <a:srgbClr val="F2B01F"/>
            </a:solidFill>
            <a:ln w="25400">
              <a:solidFill>
                <a:schemeClr val="tx1"/>
              </a:solidFill>
              <a:miter lim="800000"/>
              <a:headEnd/>
              <a:tailEnd/>
            </a:ln>
          </p:spPr>
          <p:txBody>
            <a:bodyPr lIns="270000" anchor="ctr">
              <a:noAutofit/>
            </a:bodyPr>
            <a:lstStyle/>
            <a:p>
              <a:r>
                <a:rPr lang="en-NZ" sz="4000" b="1" dirty="0">
                  <a:latin typeface="Times New Roman" pitchFamily="18" charset="0"/>
                </a:rPr>
                <a:t>Results</a:t>
              </a:r>
            </a:p>
          </p:txBody>
        </p:sp>
      </p:grpSp>
      <p:graphicFrame>
        <p:nvGraphicFramePr>
          <p:cNvPr id="27" name="Object 26"/>
          <p:cNvGraphicFramePr>
            <a:graphicFrameLocks noChangeAspect="1"/>
          </p:cNvGraphicFramePr>
          <p:nvPr/>
        </p:nvGraphicFramePr>
        <p:xfrm>
          <a:off x="1933730" y="-809926"/>
          <a:ext cx="384608" cy="236021"/>
        </p:xfrm>
        <a:graphic>
          <a:graphicData uri="http://schemas.openxmlformats.org/presentationml/2006/ole">
            <mc:AlternateContent xmlns:mc="http://schemas.openxmlformats.org/markup-compatibility/2006">
              <mc:Choice xmlns:v="urn:schemas-microsoft-com:vml" Requires="v">
                <p:oleObj name="Equation" r:id="rId4" imgW="435128" imgH="678968" progId="Equation.DSMT4">
                  <p:embed/>
                </p:oleObj>
              </mc:Choice>
              <mc:Fallback>
                <p:oleObj name="Equation" r:id="rId4" imgW="435128" imgH="678968" progId="Equation.DSMT4">
                  <p:embed/>
                  <p:pic>
                    <p:nvPicPr>
                      <p:cNvPr id="0"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730" y="-809926"/>
                        <a:ext cx="384608" cy="23602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 name="Rectangle 9"/>
          <p:cNvSpPr>
            <a:spLocks noChangeArrowheads="1"/>
          </p:cNvSpPr>
          <p:nvPr/>
        </p:nvSpPr>
        <p:spPr bwMode="auto">
          <a:xfrm>
            <a:off x="3" y="-2663242"/>
            <a:ext cx="184731" cy="461667"/>
          </a:xfrm>
          <a:prstGeom prst="rect">
            <a:avLst/>
          </a:prstGeom>
          <a:noFill/>
          <a:ln w="9525">
            <a:noFill/>
            <a:miter lim="800000"/>
            <a:headEnd/>
            <a:tailEnd/>
          </a:ln>
          <a:effectLst/>
        </p:spPr>
        <p:txBody>
          <a:bodyPr vert="horz" wrap="none" lIns="91440" tIns="45721" rIns="91440" bIns="45721" numCol="1" anchor="ctr" anchorCtr="0" compatLnSpc="1">
            <a:prstTxWarp prst="textNoShape">
              <a:avLst/>
            </a:prstTxWarp>
            <a:spAutoFit/>
          </a:bodyPr>
          <a:lstStyle/>
          <a:p>
            <a:endParaRPr lang="en-NZ"/>
          </a:p>
        </p:txBody>
      </p:sp>
      <p:sp>
        <p:nvSpPr>
          <p:cNvPr id="1035" name="Rectangle 11"/>
          <p:cNvSpPr>
            <a:spLocks noChangeArrowheads="1"/>
          </p:cNvSpPr>
          <p:nvPr/>
        </p:nvSpPr>
        <p:spPr bwMode="auto">
          <a:xfrm>
            <a:off x="3" y="-2663242"/>
            <a:ext cx="184731" cy="461667"/>
          </a:xfrm>
          <a:prstGeom prst="rect">
            <a:avLst/>
          </a:prstGeom>
          <a:noFill/>
          <a:ln w="9525">
            <a:noFill/>
            <a:miter lim="800000"/>
            <a:headEnd/>
            <a:tailEnd/>
          </a:ln>
          <a:effectLst/>
        </p:spPr>
        <p:txBody>
          <a:bodyPr vert="horz" wrap="none" lIns="91440" tIns="45721" rIns="91440" bIns="45721" numCol="1" anchor="ctr" anchorCtr="0" compatLnSpc="1">
            <a:prstTxWarp prst="textNoShape">
              <a:avLst/>
            </a:prstTxWarp>
            <a:spAutoFit/>
          </a:bodyPr>
          <a:lstStyle/>
          <a:p>
            <a:endParaRPr lang="en-NZ"/>
          </a:p>
        </p:txBody>
      </p:sp>
      <p:sp>
        <p:nvSpPr>
          <p:cNvPr id="5" name="Rectangle 13"/>
          <p:cNvSpPr>
            <a:spLocks noChangeArrowheads="1"/>
          </p:cNvSpPr>
          <p:nvPr/>
        </p:nvSpPr>
        <p:spPr bwMode="auto">
          <a:xfrm>
            <a:off x="3" y="-2663242"/>
            <a:ext cx="184731" cy="461667"/>
          </a:xfrm>
          <a:prstGeom prst="rect">
            <a:avLst/>
          </a:prstGeom>
          <a:noFill/>
          <a:ln w="9525">
            <a:noFill/>
            <a:miter lim="800000"/>
            <a:headEnd/>
            <a:tailEnd/>
          </a:ln>
          <a:effectLst/>
        </p:spPr>
        <p:txBody>
          <a:bodyPr vert="horz" wrap="none" lIns="91440" tIns="45721" rIns="91440" bIns="45721" numCol="1" anchor="ctr" anchorCtr="0" compatLnSpc="1">
            <a:prstTxWarp prst="textNoShape">
              <a:avLst/>
            </a:prstTxWarp>
            <a:spAutoFit/>
          </a:bodyPr>
          <a:lstStyle/>
          <a:p>
            <a:endParaRPr lang="en-NZ"/>
          </a:p>
        </p:txBody>
      </p:sp>
      <p:sp>
        <p:nvSpPr>
          <p:cNvPr id="1039" name="Rectangle 15"/>
          <p:cNvSpPr>
            <a:spLocks noChangeArrowheads="1"/>
          </p:cNvSpPr>
          <p:nvPr/>
        </p:nvSpPr>
        <p:spPr bwMode="auto">
          <a:xfrm>
            <a:off x="3" y="-2663242"/>
            <a:ext cx="184731" cy="461667"/>
          </a:xfrm>
          <a:prstGeom prst="rect">
            <a:avLst/>
          </a:prstGeom>
          <a:noFill/>
          <a:ln w="9525">
            <a:noFill/>
            <a:miter lim="800000"/>
            <a:headEnd/>
            <a:tailEnd/>
          </a:ln>
          <a:effectLst/>
        </p:spPr>
        <p:txBody>
          <a:bodyPr vert="horz" wrap="none" lIns="91440" tIns="45721" rIns="91440" bIns="45721" numCol="1" anchor="ctr" anchorCtr="0" compatLnSpc="1">
            <a:prstTxWarp prst="textNoShape">
              <a:avLst/>
            </a:prstTxWarp>
            <a:spAutoFit/>
          </a:bodyPr>
          <a:lstStyle/>
          <a:p>
            <a:endParaRPr lang="en-NZ"/>
          </a:p>
        </p:txBody>
      </p:sp>
      <p:sp>
        <p:nvSpPr>
          <p:cNvPr id="55" name="Text Placeholder 51"/>
          <p:cNvSpPr txBox="1">
            <a:spLocks/>
          </p:cNvSpPr>
          <p:nvPr/>
        </p:nvSpPr>
        <p:spPr>
          <a:xfrm>
            <a:off x="2755177" y="-1041827"/>
            <a:ext cx="15252955" cy="896423"/>
          </a:xfrm>
          <a:prstGeom prst="rect">
            <a:avLst/>
          </a:prstGeom>
        </p:spPr>
        <p:txBody>
          <a:bodyPr>
            <a:noAutofit/>
          </a:bodyPr>
          <a:lstStyle>
            <a:lvl1pPr marL="1565275" indent="-1565275" algn="l" defTabSz="4175125"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defTabSz="4175125" rtl="0" eaLnBrk="0" fontAlgn="base" hangingPunct="0">
              <a:spcBef>
                <a:spcPct val="20000"/>
              </a:spcBef>
              <a:spcAft>
                <a:spcPct val="0"/>
              </a:spcAft>
              <a:buChar char="–"/>
              <a:defRPr sz="12800">
                <a:solidFill>
                  <a:schemeClr val="tx1"/>
                </a:solidFill>
                <a:latin typeface="+mn-lt"/>
                <a:ea typeface="+mn-ea"/>
              </a:defRPr>
            </a:lvl2pPr>
            <a:lvl3pPr marL="5219700" indent="-1044575" algn="l" defTabSz="4175125" rtl="0" eaLnBrk="0" fontAlgn="base" hangingPunct="0">
              <a:spcBef>
                <a:spcPct val="20000"/>
              </a:spcBef>
              <a:spcAft>
                <a:spcPct val="0"/>
              </a:spcAft>
              <a:buChar char="•"/>
              <a:defRPr sz="11000">
                <a:solidFill>
                  <a:schemeClr val="tx1"/>
                </a:solidFill>
                <a:latin typeface="+mn-lt"/>
                <a:ea typeface="+mn-ea"/>
              </a:defRPr>
            </a:lvl3pPr>
            <a:lvl4pPr marL="7307263" indent="-1042988" algn="l" defTabSz="4175125" rtl="0" eaLnBrk="0" fontAlgn="base" hangingPunct="0">
              <a:spcBef>
                <a:spcPct val="20000"/>
              </a:spcBef>
              <a:spcAft>
                <a:spcPct val="0"/>
              </a:spcAft>
              <a:buChar char="–"/>
              <a:defRPr sz="9100">
                <a:solidFill>
                  <a:schemeClr val="tx1"/>
                </a:solidFill>
                <a:latin typeface="+mn-lt"/>
                <a:ea typeface="+mn-ea"/>
              </a:defRPr>
            </a:lvl4pPr>
            <a:lvl5pPr marL="9396413" indent="-1044575" algn="l" defTabSz="4175125" rtl="0" eaLnBrk="0" fontAlgn="base" hangingPunct="0">
              <a:spcBef>
                <a:spcPct val="20000"/>
              </a:spcBef>
              <a:spcAft>
                <a:spcPct val="0"/>
              </a:spcAft>
              <a:buChar char="»"/>
              <a:defRPr sz="9100">
                <a:solidFill>
                  <a:schemeClr val="tx1"/>
                </a:solidFill>
                <a:latin typeface="+mn-lt"/>
                <a:ea typeface="+mn-ea"/>
              </a:defRPr>
            </a:lvl5pPr>
            <a:lvl6pPr marL="9853613" indent="-1044575" algn="l" defTabSz="4175125" rtl="0" fontAlgn="base">
              <a:spcBef>
                <a:spcPct val="20000"/>
              </a:spcBef>
              <a:spcAft>
                <a:spcPct val="0"/>
              </a:spcAft>
              <a:buChar char="»"/>
              <a:defRPr sz="9100">
                <a:solidFill>
                  <a:schemeClr val="tx1"/>
                </a:solidFill>
                <a:latin typeface="+mn-lt"/>
                <a:ea typeface="+mn-ea"/>
              </a:defRPr>
            </a:lvl6pPr>
            <a:lvl7pPr marL="10310813" indent="-1044575" algn="l" defTabSz="4175125" rtl="0" fontAlgn="base">
              <a:spcBef>
                <a:spcPct val="20000"/>
              </a:spcBef>
              <a:spcAft>
                <a:spcPct val="0"/>
              </a:spcAft>
              <a:buChar char="»"/>
              <a:defRPr sz="9100">
                <a:solidFill>
                  <a:schemeClr val="tx1"/>
                </a:solidFill>
                <a:latin typeface="+mn-lt"/>
                <a:ea typeface="+mn-ea"/>
              </a:defRPr>
            </a:lvl7pPr>
            <a:lvl8pPr marL="10768013" indent="-1044575" algn="l" defTabSz="4175125" rtl="0" fontAlgn="base">
              <a:spcBef>
                <a:spcPct val="20000"/>
              </a:spcBef>
              <a:spcAft>
                <a:spcPct val="0"/>
              </a:spcAft>
              <a:buChar char="»"/>
              <a:defRPr sz="9100">
                <a:solidFill>
                  <a:schemeClr val="tx1"/>
                </a:solidFill>
                <a:latin typeface="+mn-lt"/>
                <a:ea typeface="+mn-ea"/>
              </a:defRPr>
            </a:lvl8pPr>
            <a:lvl9pPr marL="11225213" indent="-1044575" algn="l" defTabSz="4175125" rtl="0" fontAlgn="base">
              <a:spcBef>
                <a:spcPct val="20000"/>
              </a:spcBef>
              <a:spcAft>
                <a:spcPct val="0"/>
              </a:spcAft>
              <a:buChar char="»"/>
              <a:defRPr sz="9100">
                <a:solidFill>
                  <a:schemeClr val="tx1"/>
                </a:solidFill>
                <a:latin typeface="+mn-lt"/>
                <a:ea typeface="+mn-ea"/>
              </a:defRPr>
            </a:lvl9pPr>
          </a:lstStyle>
          <a:p>
            <a:pPr marL="0" indent="0" algn="ctr">
              <a:buNone/>
            </a:pPr>
            <a:r>
              <a:rPr lang="en-US" sz="2400" dirty="0" err="1">
                <a:solidFill>
                  <a:schemeClr val="bg1"/>
                </a:solidFill>
                <a:latin typeface="Arial" charset="0"/>
                <a:ea typeface="ＭＳ Ｐゴシック" pitchFamily="34" charset="-128"/>
              </a:rPr>
              <a:t>Sajeeka</a:t>
            </a:r>
            <a:r>
              <a:rPr lang="en-US" sz="2400" dirty="0">
                <a:solidFill>
                  <a:schemeClr val="bg1"/>
                </a:solidFill>
                <a:latin typeface="Arial" charset="0"/>
                <a:ea typeface="ＭＳ Ｐゴシック" pitchFamily="34" charset="-128"/>
              </a:rPr>
              <a:t> Nanayakkara</a:t>
            </a:r>
            <a:r>
              <a:rPr lang="en-US" altLang="zh-CN" sz="2400" baseline="30000" dirty="0">
                <a:solidFill>
                  <a:schemeClr val="bg1"/>
                </a:solidFill>
                <a:latin typeface="Arial" charset="0"/>
                <a:ea typeface="ＭＳ Ｐゴシック" pitchFamily="34" charset="-128"/>
              </a:rPr>
              <a:t>1</a:t>
            </a:r>
            <a:r>
              <a:rPr lang="en-NZ" sz="2400" dirty="0">
                <a:solidFill>
                  <a:schemeClr val="bg1"/>
                </a:solidFill>
                <a:latin typeface="Arial" charset="0"/>
                <a:ea typeface="ＭＳ Ｐゴシック" pitchFamily="34" charset="-128"/>
              </a:rPr>
              <a:t>, </a:t>
            </a:r>
            <a:r>
              <a:rPr lang="en-NZ" sz="2400" dirty="0" err="1">
                <a:solidFill>
                  <a:schemeClr val="bg1"/>
                </a:solidFill>
                <a:latin typeface="Arial" charset="0"/>
                <a:ea typeface="ＭＳ Ｐゴシック" pitchFamily="34" charset="-128"/>
              </a:rPr>
              <a:t>Jiaxu</a:t>
            </a:r>
            <a:r>
              <a:rPr lang="en-NZ" sz="2400" dirty="0">
                <a:solidFill>
                  <a:schemeClr val="bg1"/>
                </a:solidFill>
                <a:latin typeface="Arial" charset="0"/>
                <a:ea typeface="ＭＳ Ｐゴシック" pitchFamily="34" charset="-128"/>
              </a:rPr>
              <a:t> Zeng</a:t>
            </a:r>
            <a:r>
              <a:rPr lang="en-US" altLang="zh-CN" sz="2400" baseline="30000" dirty="0">
                <a:solidFill>
                  <a:schemeClr val="bg1"/>
                </a:solidFill>
                <a:latin typeface="Arial" charset="0"/>
                <a:ea typeface="ＭＳ Ｐゴシック" pitchFamily="34" charset="-128"/>
              </a:rPr>
              <a:t>1</a:t>
            </a:r>
            <a:r>
              <a:rPr lang="en-NZ" sz="2400" dirty="0">
                <a:solidFill>
                  <a:schemeClr val="bg1"/>
                </a:solidFill>
                <a:latin typeface="Arial" charset="0"/>
                <a:ea typeface="ＭＳ Ｐゴシック" pitchFamily="34" charset="-128"/>
              </a:rPr>
              <a:t>, Jean</a:t>
            </a:r>
            <a:r>
              <a:rPr lang="en-US" sz="2400" dirty="0">
                <a:solidFill>
                  <a:schemeClr val="bg1"/>
                </a:solidFill>
                <a:latin typeface="Arial" charset="0"/>
                <a:ea typeface="ＭＳ Ｐゴシック" pitchFamily="34" charset="-128"/>
              </a:rPr>
              <a:t> Li</a:t>
            </a:r>
            <a:r>
              <a:rPr lang="en-US" altLang="zh-CN" sz="2400" baseline="30000" dirty="0">
                <a:solidFill>
                  <a:schemeClr val="bg1"/>
                </a:solidFill>
                <a:latin typeface="Arial" charset="0"/>
                <a:ea typeface="ＭＳ Ｐゴシック" pitchFamily="34" charset="-128"/>
              </a:rPr>
              <a:t>1</a:t>
            </a:r>
            <a:r>
              <a:rPr lang="en-US" sz="2400" dirty="0">
                <a:solidFill>
                  <a:schemeClr val="bg1"/>
                </a:solidFill>
                <a:latin typeface="Arial" charset="0"/>
                <a:ea typeface="ＭＳ Ｐゴシック" pitchFamily="34" charset="-128"/>
              </a:rPr>
              <a:t>, Mark Sywark</a:t>
            </a:r>
            <a:r>
              <a:rPr lang="en-US" altLang="zh-CN" sz="2400" baseline="30000" dirty="0">
                <a:solidFill>
                  <a:schemeClr val="bg1"/>
                </a:solidFill>
                <a:latin typeface="Arial" charset="0"/>
                <a:ea typeface="ＭＳ Ｐゴシック" pitchFamily="34" charset="-128"/>
              </a:rPr>
              <a:t>2</a:t>
            </a:r>
            <a:r>
              <a:rPr lang="en-US" sz="2400" dirty="0">
                <a:solidFill>
                  <a:schemeClr val="bg1"/>
                </a:solidFill>
                <a:latin typeface="Arial" charset="0"/>
                <a:ea typeface="ＭＳ Ｐゴシック" pitchFamily="34" charset="-128"/>
              </a:rPr>
              <a:t>, Carolina Nylen</a:t>
            </a:r>
            <a:r>
              <a:rPr lang="en-US" sz="2400" baseline="30000" dirty="0">
                <a:solidFill>
                  <a:schemeClr val="bg1"/>
                </a:solidFill>
                <a:latin typeface="Arial" charset="0"/>
                <a:ea typeface="ＭＳ Ｐゴシック" pitchFamily="34" charset="-128"/>
              </a:rPr>
              <a:t>2</a:t>
            </a:r>
            <a:r>
              <a:rPr lang="en-US" sz="2400" dirty="0">
                <a:solidFill>
                  <a:schemeClr val="bg1"/>
                </a:solidFill>
                <a:latin typeface="Arial" charset="0"/>
                <a:ea typeface="ＭＳ Ｐゴシック" pitchFamily="34" charset="-128"/>
              </a:rPr>
              <a:t>, Robin Turner</a:t>
            </a:r>
            <a:r>
              <a:rPr lang="en-US" sz="2400" baseline="30000" dirty="0">
                <a:solidFill>
                  <a:schemeClr val="bg1"/>
                </a:solidFill>
                <a:latin typeface="Arial" charset="0"/>
                <a:ea typeface="ＭＳ Ｐゴシック" pitchFamily="34" charset="-128"/>
              </a:rPr>
              <a:t>3</a:t>
            </a:r>
            <a:endParaRPr lang="en-NZ" sz="2400" baseline="30000" dirty="0">
              <a:solidFill>
                <a:schemeClr val="bg1"/>
              </a:solidFill>
              <a:latin typeface="Arial" charset="0"/>
              <a:ea typeface="ＭＳ Ｐゴシック" pitchFamily="34" charset="-128"/>
            </a:endParaRPr>
          </a:p>
        </p:txBody>
      </p:sp>
      <p:sp>
        <p:nvSpPr>
          <p:cNvPr id="56" name="Text Placeholder 50"/>
          <p:cNvSpPr txBox="1">
            <a:spLocks/>
          </p:cNvSpPr>
          <p:nvPr/>
        </p:nvSpPr>
        <p:spPr>
          <a:xfrm>
            <a:off x="3533427" y="-65032"/>
            <a:ext cx="13681521" cy="1287780"/>
          </a:xfrm>
          <a:prstGeom prst="rect">
            <a:avLst/>
          </a:prstGeom>
        </p:spPr>
        <p:txBody>
          <a:bodyPr>
            <a:normAutofit fontScale="92500"/>
          </a:bodyPr>
          <a:lstStyle>
            <a:lvl1pPr marL="1565275" indent="-1565275" algn="l" defTabSz="4175125"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defTabSz="4175125" rtl="0" eaLnBrk="0" fontAlgn="base" hangingPunct="0">
              <a:spcBef>
                <a:spcPct val="20000"/>
              </a:spcBef>
              <a:spcAft>
                <a:spcPct val="0"/>
              </a:spcAft>
              <a:buChar char="–"/>
              <a:defRPr sz="12800">
                <a:solidFill>
                  <a:schemeClr val="tx1"/>
                </a:solidFill>
                <a:latin typeface="+mn-lt"/>
                <a:ea typeface="+mn-ea"/>
              </a:defRPr>
            </a:lvl2pPr>
            <a:lvl3pPr marL="5219700" indent="-1044575" algn="l" defTabSz="4175125" rtl="0" eaLnBrk="0" fontAlgn="base" hangingPunct="0">
              <a:spcBef>
                <a:spcPct val="20000"/>
              </a:spcBef>
              <a:spcAft>
                <a:spcPct val="0"/>
              </a:spcAft>
              <a:buChar char="•"/>
              <a:defRPr sz="11000">
                <a:solidFill>
                  <a:schemeClr val="tx1"/>
                </a:solidFill>
                <a:latin typeface="+mn-lt"/>
                <a:ea typeface="+mn-ea"/>
              </a:defRPr>
            </a:lvl3pPr>
            <a:lvl4pPr marL="7307263" indent="-1042988" algn="l" defTabSz="4175125" rtl="0" eaLnBrk="0" fontAlgn="base" hangingPunct="0">
              <a:spcBef>
                <a:spcPct val="20000"/>
              </a:spcBef>
              <a:spcAft>
                <a:spcPct val="0"/>
              </a:spcAft>
              <a:buChar char="–"/>
              <a:defRPr sz="9100">
                <a:solidFill>
                  <a:schemeClr val="tx1"/>
                </a:solidFill>
                <a:latin typeface="+mn-lt"/>
                <a:ea typeface="+mn-ea"/>
              </a:defRPr>
            </a:lvl4pPr>
            <a:lvl5pPr marL="9396413" indent="-1044575" algn="l" defTabSz="4175125" rtl="0" eaLnBrk="0" fontAlgn="base" hangingPunct="0">
              <a:spcBef>
                <a:spcPct val="20000"/>
              </a:spcBef>
              <a:spcAft>
                <a:spcPct val="0"/>
              </a:spcAft>
              <a:buChar char="»"/>
              <a:defRPr sz="9100">
                <a:solidFill>
                  <a:schemeClr val="tx1"/>
                </a:solidFill>
                <a:latin typeface="+mn-lt"/>
                <a:ea typeface="+mn-ea"/>
              </a:defRPr>
            </a:lvl5pPr>
            <a:lvl6pPr marL="9853613" indent="-1044575" algn="l" defTabSz="4175125" rtl="0" fontAlgn="base">
              <a:spcBef>
                <a:spcPct val="20000"/>
              </a:spcBef>
              <a:spcAft>
                <a:spcPct val="0"/>
              </a:spcAft>
              <a:buChar char="»"/>
              <a:defRPr sz="9100">
                <a:solidFill>
                  <a:schemeClr val="tx1"/>
                </a:solidFill>
                <a:latin typeface="+mn-lt"/>
                <a:ea typeface="+mn-ea"/>
              </a:defRPr>
            </a:lvl6pPr>
            <a:lvl7pPr marL="10310813" indent="-1044575" algn="l" defTabSz="4175125" rtl="0" fontAlgn="base">
              <a:spcBef>
                <a:spcPct val="20000"/>
              </a:spcBef>
              <a:spcAft>
                <a:spcPct val="0"/>
              </a:spcAft>
              <a:buChar char="»"/>
              <a:defRPr sz="9100">
                <a:solidFill>
                  <a:schemeClr val="tx1"/>
                </a:solidFill>
                <a:latin typeface="+mn-lt"/>
                <a:ea typeface="+mn-ea"/>
              </a:defRPr>
            </a:lvl7pPr>
            <a:lvl8pPr marL="10768013" indent="-1044575" algn="l" defTabSz="4175125" rtl="0" fontAlgn="base">
              <a:spcBef>
                <a:spcPct val="20000"/>
              </a:spcBef>
              <a:spcAft>
                <a:spcPct val="0"/>
              </a:spcAft>
              <a:buChar char="»"/>
              <a:defRPr sz="9100">
                <a:solidFill>
                  <a:schemeClr val="tx1"/>
                </a:solidFill>
                <a:latin typeface="+mn-lt"/>
                <a:ea typeface="+mn-ea"/>
              </a:defRPr>
            </a:lvl8pPr>
            <a:lvl9pPr marL="11225213" indent="-1044575" algn="l" defTabSz="4175125" rtl="0" fontAlgn="base">
              <a:spcBef>
                <a:spcPct val="20000"/>
              </a:spcBef>
              <a:spcAft>
                <a:spcPct val="0"/>
              </a:spcAft>
              <a:buChar char="»"/>
              <a:defRPr sz="9100">
                <a:solidFill>
                  <a:schemeClr val="tx1"/>
                </a:solidFill>
                <a:latin typeface="+mn-lt"/>
                <a:ea typeface="+mn-ea"/>
              </a:defRPr>
            </a:lvl9pPr>
          </a:lstStyle>
          <a:p>
            <a:pPr marL="457167" indent="-457167">
              <a:buFont typeface="+mj-lt"/>
              <a:buAutoNum type="arabicPeriod"/>
            </a:pPr>
            <a:r>
              <a:rPr lang="en-US" sz="2400" dirty="0">
                <a:solidFill>
                  <a:schemeClr val="bg1"/>
                </a:solidFill>
              </a:rPr>
              <a:t>Department of Preventive and Social Medicine, Dunedin School of Medicine, University of Otago.</a:t>
            </a:r>
          </a:p>
          <a:p>
            <a:pPr marL="457167" indent="-457167">
              <a:buFont typeface="+mj-lt"/>
              <a:buAutoNum type="arabicPeriod"/>
            </a:pPr>
            <a:r>
              <a:rPr lang="en-US" sz="2400" dirty="0">
                <a:solidFill>
                  <a:schemeClr val="bg1"/>
                </a:solidFill>
              </a:rPr>
              <a:t>Endocrine Surgical Unit, University of Sydney.</a:t>
            </a:r>
          </a:p>
          <a:p>
            <a:pPr marL="457167" indent="-457167">
              <a:buFont typeface="+mj-lt"/>
              <a:buAutoNum type="arabicPeriod"/>
            </a:pPr>
            <a:r>
              <a:rPr lang="en-US" sz="2400" dirty="0">
                <a:solidFill>
                  <a:schemeClr val="bg1"/>
                </a:solidFill>
              </a:rPr>
              <a:t>Biostatistics Centre, University of Otago.</a:t>
            </a:r>
          </a:p>
        </p:txBody>
      </p:sp>
      <p:grpSp>
        <p:nvGrpSpPr>
          <p:cNvPr id="57" name="Group 56"/>
          <p:cNvGrpSpPr/>
          <p:nvPr/>
        </p:nvGrpSpPr>
        <p:grpSpPr>
          <a:xfrm>
            <a:off x="152403" y="1961720"/>
            <a:ext cx="7121329" cy="10278252"/>
            <a:chOff x="1274302" y="5420486"/>
            <a:chExt cx="13228427" cy="11691820"/>
          </a:xfrm>
        </p:grpSpPr>
        <p:sp>
          <p:nvSpPr>
            <p:cNvPr id="58" name="Rectangle 7"/>
            <p:cNvSpPr>
              <a:spLocks noChangeArrowheads="1"/>
            </p:cNvSpPr>
            <p:nvPr/>
          </p:nvSpPr>
          <p:spPr bwMode="auto">
            <a:xfrm>
              <a:off x="1274304" y="6516334"/>
              <a:ext cx="13228425" cy="10595972"/>
            </a:xfrm>
            <a:prstGeom prst="rect">
              <a:avLst/>
            </a:prstGeom>
            <a:solidFill>
              <a:schemeClr val="bg1"/>
            </a:solidFill>
            <a:ln w="25400" algn="ctr">
              <a:solidFill>
                <a:schemeClr val="tx1"/>
              </a:solidFill>
              <a:round/>
              <a:headEnd/>
              <a:tailEnd/>
            </a:ln>
          </p:spPr>
          <p:txBody>
            <a:bodyPr lIns="270000" tIns="180000" rIns="270000" bIns="180000"/>
            <a:lstStyle/>
            <a:p>
              <a:pPr algn="just"/>
              <a:r>
                <a:rPr lang="en-GB" sz="2800" dirty="0">
                  <a:latin typeface="Times New Roman" pitchFamily="18" charset="0"/>
                </a:rPr>
                <a:t>Thyroid cancer is a disease in which malignant (cancer) cells form in the tissues of the thyroid gland. It is the most common type of endocrine cancer. The thyroid cancer staging calculator developed by the American Thyroid Association has been recognized as one of the most efficient tools for assisting clinicians in making clinical decisions for the treatment strategy of cancer. However, it has been realised that the calculator is missing the information on patients’ serum Thyroglobulin level, which is crucial for predicting </a:t>
              </a:r>
              <a:r>
                <a:rPr lang="en-US" sz="2800" dirty="0">
                  <a:latin typeface="Times New Roman" pitchFamily="18" charset="0"/>
                </a:rPr>
                <a:t>recurrence of thyroid cancer </a:t>
              </a:r>
              <a:r>
                <a:rPr lang="en-GB" sz="2800" dirty="0">
                  <a:latin typeface="Times New Roman" pitchFamily="18" charset="0"/>
                </a:rPr>
                <a:t>in practice. The primary aim of this study is to update the current calculator with serum thyroglobulin information, and hence to improve the performance of current calculator for predicting structural recurrence of thyroid cancer. </a:t>
              </a:r>
              <a:endParaRPr lang="en-NZ" sz="2800" dirty="0">
                <a:latin typeface="Times New Roman" pitchFamily="18" charset="0"/>
              </a:endParaRPr>
            </a:p>
          </p:txBody>
        </p:sp>
        <p:sp>
          <p:nvSpPr>
            <p:cNvPr id="60" name="Text Box 448"/>
            <p:cNvSpPr txBox="1">
              <a:spLocks noChangeArrowheads="1"/>
            </p:cNvSpPr>
            <p:nvPr/>
          </p:nvSpPr>
          <p:spPr bwMode="auto">
            <a:xfrm>
              <a:off x="1274302" y="5420486"/>
              <a:ext cx="13228427" cy="1095727"/>
            </a:xfrm>
            <a:prstGeom prst="rect">
              <a:avLst/>
            </a:prstGeom>
            <a:solidFill>
              <a:srgbClr val="F2B01F"/>
            </a:solidFill>
            <a:ln w="25400">
              <a:solidFill>
                <a:schemeClr val="tx1"/>
              </a:solidFill>
              <a:miter lim="800000"/>
              <a:headEnd/>
              <a:tailEnd/>
            </a:ln>
          </p:spPr>
          <p:txBody>
            <a:bodyPr lIns="270000" anchor="ctr">
              <a:noAutofit/>
            </a:bodyPr>
            <a:lstStyle/>
            <a:p>
              <a:r>
                <a:rPr lang="en-NZ" sz="4000" b="1" dirty="0">
                  <a:latin typeface="Times New Roman" pitchFamily="18" charset="0"/>
                  <a:cs typeface="Times New Roman" pitchFamily="18" charset="0"/>
                </a:rPr>
                <a:t>Introduction </a:t>
              </a:r>
            </a:p>
          </p:txBody>
        </p:sp>
      </p:grpSp>
      <p:grpSp>
        <p:nvGrpSpPr>
          <p:cNvPr id="61" name="Group 60"/>
          <p:cNvGrpSpPr/>
          <p:nvPr/>
        </p:nvGrpSpPr>
        <p:grpSpPr>
          <a:xfrm>
            <a:off x="161967" y="12536549"/>
            <a:ext cx="7111762" cy="15617191"/>
            <a:chOff x="909345" y="23320445"/>
            <a:chExt cx="13230355" cy="20394228"/>
          </a:xfrm>
        </p:grpSpPr>
        <p:sp>
          <p:nvSpPr>
            <p:cNvPr id="62" name="Rectangle 7"/>
            <p:cNvSpPr>
              <a:spLocks noChangeArrowheads="1"/>
            </p:cNvSpPr>
            <p:nvPr/>
          </p:nvSpPr>
          <p:spPr bwMode="auto">
            <a:xfrm>
              <a:off x="911430" y="24629046"/>
              <a:ext cx="13228270" cy="19085627"/>
            </a:xfrm>
            <a:prstGeom prst="rect">
              <a:avLst/>
            </a:prstGeom>
            <a:solidFill>
              <a:schemeClr val="bg1"/>
            </a:solidFill>
            <a:ln w="25400" algn="ctr">
              <a:solidFill>
                <a:schemeClr val="tx1"/>
              </a:solidFill>
              <a:round/>
              <a:headEnd/>
              <a:tailEnd/>
            </a:ln>
          </p:spPr>
          <p:txBody>
            <a:bodyPr lIns="270000" tIns="180000" rIns="270000" bIns="180000"/>
            <a:lstStyle/>
            <a:p>
              <a:pPr algn="just"/>
              <a:r>
                <a:rPr lang="en-US" sz="2800" dirty="0">
                  <a:latin typeface="Times New Roman" pitchFamily="18" charset="0"/>
                </a:rPr>
                <a:t>The study used the </a:t>
              </a:r>
              <a:r>
                <a:rPr lang="en-NZ" sz="2800" dirty="0">
                  <a:latin typeface="Times New Roman" pitchFamily="18" charset="0"/>
                </a:rPr>
                <a:t>tertiary thyroid cancer service database in Australia and the dataset consists of electronic medical records of 3565 thyroid carcinoma (TC) patients aged 6-99 years who underwent surgery for TC for the first time at the Endocrine Surgical Unit of the University of Sydney from 2000 to 2018.</a:t>
              </a:r>
            </a:p>
            <a:p>
              <a:pPr algn="just"/>
              <a:endParaRPr lang="en-US" sz="2800" dirty="0">
                <a:latin typeface="Times New Roman" pitchFamily="18" charset="0"/>
              </a:endParaRPr>
            </a:p>
            <a:p>
              <a:pPr algn="just"/>
              <a:r>
                <a:rPr lang="en-US" sz="2800" dirty="0" err="1">
                  <a:latin typeface="Times New Roman" pitchFamily="18" charset="0"/>
                </a:rPr>
                <a:t>Anonymised</a:t>
              </a:r>
              <a:r>
                <a:rPr lang="en-US" sz="2800" dirty="0">
                  <a:latin typeface="Times New Roman" pitchFamily="18" charset="0"/>
                </a:rPr>
                <a:t> data available for each patient include age, age at operation, sex, number of carcinomas presented in the operation, size of the greatest tumor, the histologic type of carcinoma, extrathyroidal extension status of tumors, the pathologic staging of the primary tumor, the presence of venous invasion of the primary tumor, the presence of extranidal spread, the  number of lymph nodes and the serum thyroglobulin level presented in the scans.</a:t>
              </a:r>
            </a:p>
            <a:p>
              <a:pPr algn="just"/>
              <a:endParaRPr lang="en-US" sz="2800" dirty="0">
                <a:latin typeface="Times New Roman" pitchFamily="18" charset="0"/>
              </a:endParaRPr>
            </a:p>
            <a:p>
              <a:pPr algn="just"/>
              <a:r>
                <a:rPr lang="en-NZ" sz="2800" dirty="0">
                  <a:latin typeface="Times New Roman" pitchFamily="18" charset="0"/>
                </a:rPr>
                <a:t>The outcome was the detection of thyroid cancer recurrence proven on fine-needle biopsy or histopathology. Logistic regression analysis was used to estimate the risk of recurrence. A set of </a:t>
              </a:r>
              <a:r>
                <a:rPr lang="en-US" sz="2800" dirty="0">
                  <a:latin typeface="Times New Roman" pitchFamily="18" charset="0"/>
                </a:rPr>
                <a:t>important predictors was chosen under close guidance of experienced clinicians.</a:t>
              </a:r>
              <a:r>
                <a:rPr lang="en-NZ" sz="2800" dirty="0">
                  <a:latin typeface="Times New Roman" pitchFamily="18" charset="0"/>
                </a:rPr>
                <a:t> Cross-validation and bootstrap methods were used to assess the internal validity of the model, and the performance was assessed based on the the area under the receiver operating characteristic curve (AUC).</a:t>
              </a:r>
              <a:endParaRPr lang="en-US" sz="1400" b="1" dirty="0">
                <a:latin typeface="Times New Roman" pitchFamily="18" charset="0"/>
              </a:endParaRPr>
            </a:p>
            <a:p>
              <a:pPr algn="just"/>
              <a:endParaRPr lang="en-US" sz="1400" b="1" dirty="0">
                <a:latin typeface="Times New Roman" pitchFamily="18" charset="0"/>
              </a:endParaRPr>
            </a:p>
            <a:p>
              <a:pPr algn="just"/>
              <a:endParaRPr lang="en-US" sz="1400" b="1" dirty="0">
                <a:latin typeface="Times New Roman" pitchFamily="18" charset="0"/>
              </a:endParaRPr>
            </a:p>
            <a:p>
              <a:pPr algn="just"/>
              <a:endParaRPr lang="en-US" sz="1400" b="1" dirty="0">
                <a:latin typeface="Times New Roman" pitchFamily="18" charset="0"/>
              </a:endParaRPr>
            </a:p>
            <a:p>
              <a:pPr algn="just"/>
              <a:endParaRPr lang="en-US" sz="1400" b="1" dirty="0">
                <a:latin typeface="Times New Roman" pitchFamily="18" charset="0"/>
              </a:endParaRPr>
            </a:p>
            <a:p>
              <a:pPr algn="just"/>
              <a:endParaRPr lang="en-US" sz="1400" b="1" dirty="0">
                <a:latin typeface="Times New Roman" pitchFamily="18" charset="0"/>
              </a:endParaRPr>
            </a:p>
            <a:p>
              <a:pPr algn="just"/>
              <a:endParaRPr lang="en-US" sz="1400" b="1" dirty="0">
                <a:latin typeface="Times New Roman" pitchFamily="18" charset="0"/>
              </a:endParaRPr>
            </a:p>
            <a:p>
              <a:pPr algn="just"/>
              <a:endParaRPr lang="en-US" sz="1400" b="1" dirty="0">
                <a:latin typeface="Times New Roman" pitchFamily="18" charset="0"/>
              </a:endParaRPr>
            </a:p>
            <a:p>
              <a:pPr algn="just"/>
              <a:endParaRPr lang="en-US" sz="1400" b="1" dirty="0">
                <a:latin typeface="Times New Roman" pitchFamily="18" charset="0"/>
              </a:endParaRPr>
            </a:p>
            <a:p>
              <a:pPr algn="just"/>
              <a:endParaRPr lang="en-US" sz="1999" dirty="0">
                <a:latin typeface="Times New Roman" pitchFamily="18" charset="0"/>
              </a:endParaRPr>
            </a:p>
            <a:p>
              <a:pPr algn="just"/>
              <a:endParaRPr lang="en-US" sz="1999" dirty="0">
                <a:latin typeface="Times New Roman" pitchFamily="18" charset="0"/>
              </a:endParaRPr>
            </a:p>
          </p:txBody>
        </p:sp>
        <p:sp>
          <p:nvSpPr>
            <p:cNvPr id="63" name="Text Box 448"/>
            <p:cNvSpPr txBox="1">
              <a:spLocks noChangeArrowheads="1"/>
            </p:cNvSpPr>
            <p:nvPr/>
          </p:nvSpPr>
          <p:spPr bwMode="auto">
            <a:xfrm>
              <a:off x="909345" y="23320445"/>
              <a:ext cx="13228885" cy="1269235"/>
            </a:xfrm>
            <a:prstGeom prst="rect">
              <a:avLst/>
            </a:prstGeom>
            <a:solidFill>
              <a:srgbClr val="F2B01F"/>
            </a:solidFill>
            <a:ln w="25400">
              <a:solidFill>
                <a:schemeClr val="tx1"/>
              </a:solidFill>
              <a:miter lim="800000"/>
              <a:headEnd/>
              <a:tailEnd/>
            </a:ln>
          </p:spPr>
          <p:txBody>
            <a:bodyPr lIns="270000" anchor="ctr">
              <a:noAutofit/>
            </a:bodyPr>
            <a:lstStyle/>
            <a:p>
              <a:r>
                <a:rPr lang="en-NZ" sz="4000" b="1" dirty="0">
                  <a:latin typeface="Times New Roman" pitchFamily="18" charset="0"/>
                  <a:cs typeface="Times New Roman" pitchFamily="18" charset="0"/>
                </a:rPr>
                <a:t>Methods </a:t>
              </a:r>
            </a:p>
          </p:txBody>
        </p:sp>
      </p:grpSp>
      <p:pic>
        <p:nvPicPr>
          <p:cNvPr id="7" name="Picture 6">
            <a:extLst>
              <a:ext uri="{FF2B5EF4-FFF2-40B4-BE49-F238E27FC236}">
                <a16:creationId xmlns:a16="http://schemas.microsoft.com/office/drawing/2014/main" id="{88D8F353-2245-4A86-8066-FE207DB9BD90}"/>
              </a:ext>
            </a:extLst>
          </p:cNvPr>
          <p:cNvPicPr>
            <a:picLocks noChangeAspect="1"/>
          </p:cNvPicPr>
          <p:nvPr/>
        </p:nvPicPr>
        <p:blipFill>
          <a:blip r:embed="rId6"/>
          <a:stretch>
            <a:fillRect/>
          </a:stretch>
        </p:blipFill>
        <p:spPr>
          <a:xfrm>
            <a:off x="7834138" y="3271354"/>
            <a:ext cx="8512598" cy="19553794"/>
          </a:xfrm>
          <a:prstGeom prst="rect">
            <a:avLst/>
          </a:prstGeom>
        </p:spPr>
      </p:pic>
      <p:pic>
        <p:nvPicPr>
          <p:cNvPr id="10" name="Picture 9">
            <a:extLst>
              <a:ext uri="{FF2B5EF4-FFF2-40B4-BE49-F238E27FC236}">
                <a16:creationId xmlns:a16="http://schemas.microsoft.com/office/drawing/2014/main" id="{06FC650B-ABCC-CC16-92B4-FDE165E227C7}"/>
              </a:ext>
            </a:extLst>
          </p:cNvPr>
          <p:cNvPicPr>
            <a:picLocks noChangeAspect="1"/>
          </p:cNvPicPr>
          <p:nvPr/>
        </p:nvPicPr>
        <p:blipFill>
          <a:blip r:embed="rId7"/>
          <a:stretch>
            <a:fillRect/>
          </a:stretch>
        </p:blipFill>
        <p:spPr>
          <a:xfrm>
            <a:off x="7834137" y="23689244"/>
            <a:ext cx="8728621" cy="1299854"/>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6136</TotalTime>
  <Words>459</Words>
  <Application>Microsoft Macintosh PowerPoint</Application>
  <PresentationFormat>Custom</PresentationFormat>
  <Paragraphs>86</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Times New Roman</vt:lpstr>
      <vt:lpstr>Blank Presentation</vt:lpstr>
      <vt:lpstr>Equation</vt:lpstr>
      <vt:lpstr>PowerPoint Presentation</vt:lpstr>
    </vt:vector>
  </TitlesOfParts>
  <Company>Otago University Print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Hings User</dc:creator>
  <cp:lastModifiedBy>Jimmy Zeng</cp:lastModifiedBy>
  <cp:revision>262</cp:revision>
  <cp:lastPrinted>2018-10-16T00:25:49Z</cp:lastPrinted>
  <dcterms:created xsi:type="dcterms:W3CDTF">2006-10-02T21:07:07Z</dcterms:created>
  <dcterms:modified xsi:type="dcterms:W3CDTF">2022-11-28T21:14:16Z</dcterms:modified>
</cp:coreProperties>
</file>