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4" r:id="rId2"/>
    <p:sldId id="267" r:id="rId3"/>
    <p:sldId id="268" r:id="rId4"/>
    <p:sldId id="269" r:id="rId5"/>
    <p:sldId id="270" r:id="rId6"/>
    <p:sldId id="266" r:id="rId7"/>
    <p:sldId id="271" r:id="rId8"/>
    <p:sldId id="351" r:id="rId9"/>
    <p:sldId id="273" r:id="rId10"/>
    <p:sldId id="350" r:id="rId11"/>
    <p:sldId id="355" r:id="rId12"/>
    <p:sldId id="358" r:id="rId13"/>
    <p:sldId id="361" r:id="rId14"/>
    <p:sldId id="359" r:id="rId15"/>
    <p:sldId id="360" r:id="rId16"/>
    <p:sldId id="319" r:id="rId17"/>
    <p:sldId id="362" r:id="rId18"/>
    <p:sldId id="302" r:id="rId19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C763E"/>
    <a:srgbClr val="860000"/>
    <a:srgbClr val="B00000"/>
    <a:srgbClr val="926F00"/>
    <a:srgbClr val="FFFF66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11CD29-09D4-4E64-8092-A1275091515A}" v="1" dt="2022-11-18T01:16:48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>
      <p:cViewPr varScale="1">
        <p:scale>
          <a:sx n="120" d="100"/>
          <a:sy n="120" d="100"/>
        </p:scale>
        <p:origin x="120" y="52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ham Hepworth" userId="eb875b2d-adc6-4017-af0a-f403db9f088c" providerId="ADAL" clId="{BA9ADF2C-CA7B-4A57-AF79-101CD6EAD0A9}"/>
    <pc:docChg chg="undo custSel addSld delSld modSld sldOrd">
      <pc:chgData name="Graham Hepworth" userId="eb875b2d-adc6-4017-af0a-f403db9f088c" providerId="ADAL" clId="{BA9ADF2C-CA7B-4A57-AF79-101CD6EAD0A9}" dt="2021-06-30T00:56:19.444" v="2058"/>
      <pc:docMkLst>
        <pc:docMk/>
      </pc:docMkLst>
      <pc:sldChg chg="modSp">
        <pc:chgData name="Graham Hepworth" userId="eb875b2d-adc6-4017-af0a-f403db9f088c" providerId="ADAL" clId="{BA9ADF2C-CA7B-4A57-AF79-101CD6EAD0A9}" dt="2021-06-22T04:33:05.031" v="33" actId="14100"/>
        <pc:sldMkLst>
          <pc:docMk/>
          <pc:sldMk cId="1769602743" sldId="264"/>
        </pc:sldMkLst>
        <pc:spChg chg="mod">
          <ac:chgData name="Graham Hepworth" userId="eb875b2d-adc6-4017-af0a-f403db9f088c" providerId="ADAL" clId="{BA9ADF2C-CA7B-4A57-AF79-101CD6EAD0A9}" dt="2021-06-22T04:33:05.031" v="33" actId="14100"/>
          <ac:spMkLst>
            <pc:docMk/>
            <pc:sldMk cId="1769602743" sldId="264"/>
            <ac:spMk id="3074" creationId="{00000000-0000-0000-0000-000000000000}"/>
          </ac:spMkLst>
        </pc:spChg>
        <pc:spChg chg="mod">
          <ac:chgData name="Graham Hepworth" userId="eb875b2d-adc6-4017-af0a-f403db9f088c" providerId="ADAL" clId="{BA9ADF2C-CA7B-4A57-AF79-101CD6EAD0A9}" dt="2021-06-22T04:32:56.090" v="31" actId="1076"/>
          <ac:spMkLst>
            <pc:docMk/>
            <pc:sldMk cId="1769602743" sldId="264"/>
            <ac:spMk id="3075" creationId="{00000000-0000-0000-0000-000000000000}"/>
          </ac:spMkLst>
        </pc:spChg>
      </pc:sldChg>
      <pc:sldChg chg="delSp modSp">
        <pc:chgData name="Graham Hepworth" userId="eb875b2d-adc6-4017-af0a-f403db9f088c" providerId="ADAL" clId="{BA9ADF2C-CA7B-4A57-AF79-101CD6EAD0A9}" dt="2021-06-24T07:17:13.299" v="294" actId="1037"/>
        <pc:sldMkLst>
          <pc:docMk/>
          <pc:sldMk cId="0" sldId="266"/>
        </pc:sldMkLst>
        <pc:spChg chg="del">
          <ac:chgData name="Graham Hepworth" userId="eb875b2d-adc6-4017-af0a-f403db9f088c" providerId="ADAL" clId="{BA9ADF2C-CA7B-4A57-AF79-101CD6EAD0A9}" dt="2021-06-24T07:16:18.701" v="273" actId="478"/>
          <ac:spMkLst>
            <pc:docMk/>
            <pc:sldMk cId="0" sldId="266"/>
            <ac:spMk id="260" creationId="{00000000-0000-0000-0000-000000000000}"/>
          </ac:spMkLst>
        </pc:spChg>
        <pc:spChg chg="del">
          <ac:chgData name="Graham Hepworth" userId="eb875b2d-adc6-4017-af0a-f403db9f088c" providerId="ADAL" clId="{BA9ADF2C-CA7B-4A57-AF79-101CD6EAD0A9}" dt="2021-06-24T07:16:18.701" v="273" actId="478"/>
          <ac:spMkLst>
            <pc:docMk/>
            <pc:sldMk cId="0" sldId="266"/>
            <ac:spMk id="264" creationId="{00000000-0000-0000-0000-000000000000}"/>
          </ac:spMkLst>
        </pc:spChg>
        <pc:spChg chg="del">
          <ac:chgData name="Graham Hepworth" userId="eb875b2d-adc6-4017-af0a-f403db9f088c" providerId="ADAL" clId="{BA9ADF2C-CA7B-4A57-AF79-101CD6EAD0A9}" dt="2021-06-24T07:16:25.566" v="275" actId="478"/>
          <ac:spMkLst>
            <pc:docMk/>
            <pc:sldMk cId="0" sldId="266"/>
            <ac:spMk id="287" creationId="{00000000-0000-0000-0000-000000000000}"/>
          </ac:spMkLst>
        </pc:spChg>
        <pc:spChg chg="del">
          <ac:chgData name="Graham Hepworth" userId="eb875b2d-adc6-4017-af0a-f403db9f088c" providerId="ADAL" clId="{BA9ADF2C-CA7B-4A57-AF79-101CD6EAD0A9}" dt="2021-06-24T07:16:25.566" v="275" actId="478"/>
          <ac:spMkLst>
            <pc:docMk/>
            <pc:sldMk cId="0" sldId="266"/>
            <ac:spMk id="291" creationId="{00000000-0000-0000-0000-000000000000}"/>
          </ac:spMkLst>
        </pc:spChg>
        <pc:spChg chg="del">
          <ac:chgData name="Graham Hepworth" userId="eb875b2d-adc6-4017-af0a-f403db9f088c" providerId="ADAL" clId="{BA9ADF2C-CA7B-4A57-AF79-101CD6EAD0A9}" dt="2021-06-24T07:16:18.701" v="273" actId="478"/>
          <ac:spMkLst>
            <pc:docMk/>
            <pc:sldMk cId="0" sldId="266"/>
            <ac:spMk id="296" creationId="{00000000-0000-0000-0000-000000000000}"/>
          </ac:spMkLst>
        </pc:spChg>
        <pc:spChg chg="del">
          <ac:chgData name="Graham Hepworth" userId="eb875b2d-adc6-4017-af0a-f403db9f088c" providerId="ADAL" clId="{BA9ADF2C-CA7B-4A57-AF79-101CD6EAD0A9}" dt="2021-06-24T07:16:25.566" v="275" actId="478"/>
          <ac:spMkLst>
            <pc:docMk/>
            <pc:sldMk cId="0" sldId="266"/>
            <ac:spMk id="305" creationId="{00000000-0000-0000-0000-000000000000}"/>
          </ac:spMkLst>
        </pc:spChg>
        <pc:spChg chg="mod">
          <ac:chgData name="Graham Hepworth" userId="eb875b2d-adc6-4017-af0a-f403db9f088c" providerId="ADAL" clId="{BA9ADF2C-CA7B-4A57-AF79-101CD6EAD0A9}" dt="2021-06-24T07:17:13.299" v="294" actId="1037"/>
          <ac:spMkLst>
            <pc:docMk/>
            <pc:sldMk cId="0" sldId="266"/>
            <ac:spMk id="4289" creationId="{00000000-0000-0000-0000-000000000000}"/>
          </ac:spMkLst>
        </pc:spChg>
        <pc:picChg chg="del">
          <ac:chgData name="Graham Hepworth" userId="eb875b2d-adc6-4017-af0a-f403db9f088c" providerId="ADAL" clId="{BA9ADF2C-CA7B-4A57-AF79-101CD6EAD0A9}" dt="2021-06-24T07:16:18.701" v="273" actId="478"/>
          <ac:picMkLst>
            <pc:docMk/>
            <pc:sldMk cId="0" sldId="266"/>
            <ac:picMk id="240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6:18.701" v="273" actId="478"/>
          <ac:picMkLst>
            <pc:docMk/>
            <pc:sldMk cId="0" sldId="266"/>
            <ac:picMk id="241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6:18.701" v="273" actId="478"/>
          <ac:picMkLst>
            <pc:docMk/>
            <pc:sldMk cId="0" sldId="266"/>
            <ac:picMk id="242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6:18.701" v="273" actId="478"/>
          <ac:picMkLst>
            <pc:docMk/>
            <pc:sldMk cId="0" sldId="266"/>
            <ac:picMk id="243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6:18.701" v="273" actId="478"/>
          <ac:picMkLst>
            <pc:docMk/>
            <pc:sldMk cId="0" sldId="266"/>
            <ac:picMk id="244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6:18.701" v="273" actId="478"/>
          <ac:picMkLst>
            <pc:docMk/>
            <pc:sldMk cId="0" sldId="266"/>
            <ac:picMk id="245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6:18.701" v="273" actId="478"/>
          <ac:picMkLst>
            <pc:docMk/>
            <pc:sldMk cId="0" sldId="266"/>
            <ac:picMk id="246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6:18.701" v="273" actId="478"/>
          <ac:picMkLst>
            <pc:docMk/>
            <pc:sldMk cId="0" sldId="266"/>
            <ac:picMk id="247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6:18.701" v="273" actId="478"/>
          <ac:picMkLst>
            <pc:docMk/>
            <pc:sldMk cId="0" sldId="266"/>
            <ac:picMk id="248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6:18.701" v="273" actId="478"/>
          <ac:picMkLst>
            <pc:docMk/>
            <pc:sldMk cId="0" sldId="266"/>
            <ac:picMk id="249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6:20.111" v="274" actId="478"/>
          <ac:picMkLst>
            <pc:docMk/>
            <pc:sldMk cId="0" sldId="266"/>
            <ac:picMk id="262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6:25.566" v="275" actId="478"/>
          <ac:picMkLst>
            <pc:docMk/>
            <pc:sldMk cId="0" sldId="266"/>
            <ac:picMk id="276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6:25.566" v="275" actId="478"/>
          <ac:picMkLst>
            <pc:docMk/>
            <pc:sldMk cId="0" sldId="266"/>
            <ac:picMk id="277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6:25.566" v="275" actId="478"/>
          <ac:picMkLst>
            <pc:docMk/>
            <pc:sldMk cId="0" sldId="266"/>
            <ac:picMk id="278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6:25.566" v="275" actId="478"/>
          <ac:picMkLst>
            <pc:docMk/>
            <pc:sldMk cId="0" sldId="266"/>
            <ac:picMk id="279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6:25.566" v="275" actId="478"/>
          <ac:picMkLst>
            <pc:docMk/>
            <pc:sldMk cId="0" sldId="266"/>
            <ac:picMk id="280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6:25.566" v="275" actId="478"/>
          <ac:picMkLst>
            <pc:docMk/>
            <pc:sldMk cId="0" sldId="266"/>
            <ac:picMk id="281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6:25.566" v="275" actId="478"/>
          <ac:picMkLst>
            <pc:docMk/>
            <pc:sldMk cId="0" sldId="266"/>
            <ac:picMk id="282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6:25.566" v="275" actId="478"/>
          <ac:picMkLst>
            <pc:docMk/>
            <pc:sldMk cId="0" sldId="266"/>
            <ac:picMk id="283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6:25.566" v="275" actId="478"/>
          <ac:picMkLst>
            <pc:docMk/>
            <pc:sldMk cId="0" sldId="266"/>
            <ac:picMk id="284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6:25.566" v="275" actId="478"/>
          <ac:picMkLst>
            <pc:docMk/>
            <pc:sldMk cId="0" sldId="266"/>
            <ac:picMk id="285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6:27.279" v="276" actId="478"/>
          <ac:picMkLst>
            <pc:docMk/>
            <pc:sldMk cId="0" sldId="266"/>
            <ac:picMk id="289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6:18.701" v="273" actId="478"/>
          <ac:picMkLst>
            <pc:docMk/>
            <pc:sldMk cId="0" sldId="266"/>
            <ac:picMk id="306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6:25.566" v="275" actId="478"/>
          <ac:picMkLst>
            <pc:docMk/>
            <pc:sldMk cId="0" sldId="266"/>
            <ac:picMk id="316" creationId="{00000000-0000-0000-0000-000000000000}"/>
          </ac:picMkLst>
        </pc:picChg>
      </pc:sldChg>
      <pc:sldChg chg="delSp modSp">
        <pc:chgData name="Graham Hepworth" userId="eb875b2d-adc6-4017-af0a-f403db9f088c" providerId="ADAL" clId="{BA9ADF2C-CA7B-4A57-AF79-101CD6EAD0A9}" dt="2021-06-24T07:14:53.003" v="258" actId="1037"/>
        <pc:sldMkLst>
          <pc:docMk/>
          <pc:sldMk cId="0" sldId="267"/>
        </pc:sldMkLst>
        <pc:spChg chg="del">
          <ac:chgData name="Graham Hepworth" userId="eb875b2d-adc6-4017-af0a-f403db9f088c" providerId="ADAL" clId="{BA9ADF2C-CA7B-4A57-AF79-101CD6EAD0A9}" dt="2021-06-24T07:12:55.697" v="249" actId="478"/>
          <ac:spMkLst>
            <pc:docMk/>
            <pc:sldMk cId="0" sldId="267"/>
            <ac:spMk id="260" creationId="{00000000-0000-0000-0000-000000000000}"/>
          </ac:spMkLst>
        </pc:spChg>
        <pc:spChg chg="del">
          <ac:chgData name="Graham Hepworth" userId="eb875b2d-adc6-4017-af0a-f403db9f088c" providerId="ADAL" clId="{BA9ADF2C-CA7B-4A57-AF79-101CD6EAD0A9}" dt="2021-06-24T07:12:48.769" v="248" actId="478"/>
          <ac:spMkLst>
            <pc:docMk/>
            <pc:sldMk cId="0" sldId="267"/>
            <ac:spMk id="287" creationId="{00000000-0000-0000-0000-000000000000}"/>
          </ac:spMkLst>
        </pc:spChg>
        <pc:spChg chg="mod">
          <ac:chgData name="Graham Hepworth" userId="eb875b2d-adc6-4017-af0a-f403db9f088c" providerId="ADAL" clId="{BA9ADF2C-CA7B-4A57-AF79-101CD6EAD0A9}" dt="2021-06-24T07:14:53.003" v="258" actId="1037"/>
          <ac:spMkLst>
            <pc:docMk/>
            <pc:sldMk cId="0" sldId="267"/>
            <ac:spMk id="4289" creationId="{00000000-0000-0000-0000-000000000000}"/>
          </ac:spMkLst>
        </pc:spChg>
        <pc:picChg chg="del">
          <ac:chgData name="Graham Hepworth" userId="eb875b2d-adc6-4017-af0a-f403db9f088c" providerId="ADAL" clId="{BA9ADF2C-CA7B-4A57-AF79-101CD6EAD0A9}" dt="2021-06-24T07:12:55.697" v="249" actId="478"/>
          <ac:picMkLst>
            <pc:docMk/>
            <pc:sldMk cId="0" sldId="267"/>
            <ac:picMk id="240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2:55.697" v="249" actId="478"/>
          <ac:picMkLst>
            <pc:docMk/>
            <pc:sldMk cId="0" sldId="267"/>
            <ac:picMk id="241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2:55.697" v="249" actId="478"/>
          <ac:picMkLst>
            <pc:docMk/>
            <pc:sldMk cId="0" sldId="267"/>
            <ac:picMk id="242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2:55.697" v="249" actId="478"/>
          <ac:picMkLst>
            <pc:docMk/>
            <pc:sldMk cId="0" sldId="267"/>
            <ac:picMk id="243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2:55.697" v="249" actId="478"/>
          <ac:picMkLst>
            <pc:docMk/>
            <pc:sldMk cId="0" sldId="267"/>
            <ac:picMk id="244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2:55.697" v="249" actId="478"/>
          <ac:picMkLst>
            <pc:docMk/>
            <pc:sldMk cId="0" sldId="267"/>
            <ac:picMk id="245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2:55.697" v="249" actId="478"/>
          <ac:picMkLst>
            <pc:docMk/>
            <pc:sldMk cId="0" sldId="267"/>
            <ac:picMk id="246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2:55.697" v="249" actId="478"/>
          <ac:picMkLst>
            <pc:docMk/>
            <pc:sldMk cId="0" sldId="267"/>
            <ac:picMk id="247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2:55.697" v="249" actId="478"/>
          <ac:picMkLst>
            <pc:docMk/>
            <pc:sldMk cId="0" sldId="267"/>
            <ac:picMk id="248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2:55.697" v="249" actId="478"/>
          <ac:picMkLst>
            <pc:docMk/>
            <pc:sldMk cId="0" sldId="267"/>
            <ac:picMk id="249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2:48.769" v="248" actId="478"/>
          <ac:picMkLst>
            <pc:docMk/>
            <pc:sldMk cId="0" sldId="267"/>
            <ac:picMk id="276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2:48.769" v="248" actId="478"/>
          <ac:picMkLst>
            <pc:docMk/>
            <pc:sldMk cId="0" sldId="267"/>
            <ac:picMk id="277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2:48.769" v="248" actId="478"/>
          <ac:picMkLst>
            <pc:docMk/>
            <pc:sldMk cId="0" sldId="267"/>
            <ac:picMk id="278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2:48.769" v="248" actId="478"/>
          <ac:picMkLst>
            <pc:docMk/>
            <pc:sldMk cId="0" sldId="267"/>
            <ac:picMk id="279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2:48.769" v="248" actId="478"/>
          <ac:picMkLst>
            <pc:docMk/>
            <pc:sldMk cId="0" sldId="267"/>
            <ac:picMk id="280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2:48.769" v="248" actId="478"/>
          <ac:picMkLst>
            <pc:docMk/>
            <pc:sldMk cId="0" sldId="267"/>
            <ac:picMk id="281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2:48.769" v="248" actId="478"/>
          <ac:picMkLst>
            <pc:docMk/>
            <pc:sldMk cId="0" sldId="267"/>
            <ac:picMk id="282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2:48.769" v="248" actId="478"/>
          <ac:picMkLst>
            <pc:docMk/>
            <pc:sldMk cId="0" sldId="267"/>
            <ac:picMk id="283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2:48.769" v="248" actId="478"/>
          <ac:picMkLst>
            <pc:docMk/>
            <pc:sldMk cId="0" sldId="267"/>
            <ac:picMk id="284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2:48.769" v="248" actId="478"/>
          <ac:picMkLst>
            <pc:docMk/>
            <pc:sldMk cId="0" sldId="267"/>
            <ac:picMk id="285" creationId="{00000000-0000-0000-0000-000000000000}"/>
          </ac:picMkLst>
        </pc:picChg>
      </pc:sldChg>
      <pc:sldChg chg="delSp modSp">
        <pc:chgData name="Graham Hepworth" userId="eb875b2d-adc6-4017-af0a-f403db9f088c" providerId="ADAL" clId="{BA9ADF2C-CA7B-4A57-AF79-101CD6EAD0A9}" dt="2021-06-24T07:15:02.698" v="262" actId="1037"/>
        <pc:sldMkLst>
          <pc:docMk/>
          <pc:sldMk cId="0" sldId="268"/>
        </pc:sldMkLst>
        <pc:spChg chg="del">
          <ac:chgData name="Graham Hepworth" userId="eb875b2d-adc6-4017-af0a-f403db9f088c" providerId="ADAL" clId="{BA9ADF2C-CA7B-4A57-AF79-101CD6EAD0A9}" dt="2021-06-24T07:14:19.104" v="250" actId="478"/>
          <ac:spMkLst>
            <pc:docMk/>
            <pc:sldMk cId="0" sldId="268"/>
            <ac:spMk id="260" creationId="{00000000-0000-0000-0000-000000000000}"/>
          </ac:spMkLst>
        </pc:spChg>
        <pc:spChg chg="del">
          <ac:chgData name="Graham Hepworth" userId="eb875b2d-adc6-4017-af0a-f403db9f088c" providerId="ADAL" clId="{BA9ADF2C-CA7B-4A57-AF79-101CD6EAD0A9}" dt="2021-06-24T07:14:24.451" v="251" actId="478"/>
          <ac:spMkLst>
            <pc:docMk/>
            <pc:sldMk cId="0" sldId="268"/>
            <ac:spMk id="287" creationId="{00000000-0000-0000-0000-000000000000}"/>
          </ac:spMkLst>
        </pc:spChg>
        <pc:spChg chg="mod">
          <ac:chgData name="Graham Hepworth" userId="eb875b2d-adc6-4017-af0a-f403db9f088c" providerId="ADAL" clId="{BA9ADF2C-CA7B-4A57-AF79-101CD6EAD0A9}" dt="2021-06-24T07:15:02.698" v="262" actId="1037"/>
          <ac:spMkLst>
            <pc:docMk/>
            <pc:sldMk cId="0" sldId="268"/>
            <ac:spMk id="4289" creationId="{00000000-0000-0000-0000-000000000000}"/>
          </ac:spMkLst>
        </pc:spChg>
        <pc:picChg chg="del">
          <ac:chgData name="Graham Hepworth" userId="eb875b2d-adc6-4017-af0a-f403db9f088c" providerId="ADAL" clId="{BA9ADF2C-CA7B-4A57-AF79-101CD6EAD0A9}" dt="2021-06-24T07:14:19.104" v="250" actId="478"/>
          <ac:picMkLst>
            <pc:docMk/>
            <pc:sldMk cId="0" sldId="268"/>
            <ac:picMk id="240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4:19.104" v="250" actId="478"/>
          <ac:picMkLst>
            <pc:docMk/>
            <pc:sldMk cId="0" sldId="268"/>
            <ac:picMk id="241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4:19.104" v="250" actId="478"/>
          <ac:picMkLst>
            <pc:docMk/>
            <pc:sldMk cId="0" sldId="268"/>
            <ac:picMk id="242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4:19.104" v="250" actId="478"/>
          <ac:picMkLst>
            <pc:docMk/>
            <pc:sldMk cId="0" sldId="268"/>
            <ac:picMk id="243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4:19.104" v="250" actId="478"/>
          <ac:picMkLst>
            <pc:docMk/>
            <pc:sldMk cId="0" sldId="268"/>
            <ac:picMk id="244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4:19.104" v="250" actId="478"/>
          <ac:picMkLst>
            <pc:docMk/>
            <pc:sldMk cId="0" sldId="268"/>
            <ac:picMk id="245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4:19.104" v="250" actId="478"/>
          <ac:picMkLst>
            <pc:docMk/>
            <pc:sldMk cId="0" sldId="268"/>
            <ac:picMk id="246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4:19.104" v="250" actId="478"/>
          <ac:picMkLst>
            <pc:docMk/>
            <pc:sldMk cId="0" sldId="268"/>
            <ac:picMk id="247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4:19.104" v="250" actId="478"/>
          <ac:picMkLst>
            <pc:docMk/>
            <pc:sldMk cId="0" sldId="268"/>
            <ac:picMk id="248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4:19.104" v="250" actId="478"/>
          <ac:picMkLst>
            <pc:docMk/>
            <pc:sldMk cId="0" sldId="268"/>
            <ac:picMk id="249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4:24.451" v="251" actId="478"/>
          <ac:picMkLst>
            <pc:docMk/>
            <pc:sldMk cId="0" sldId="268"/>
            <ac:picMk id="276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4:24.451" v="251" actId="478"/>
          <ac:picMkLst>
            <pc:docMk/>
            <pc:sldMk cId="0" sldId="268"/>
            <ac:picMk id="277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4:24.451" v="251" actId="478"/>
          <ac:picMkLst>
            <pc:docMk/>
            <pc:sldMk cId="0" sldId="268"/>
            <ac:picMk id="278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4:24.451" v="251" actId="478"/>
          <ac:picMkLst>
            <pc:docMk/>
            <pc:sldMk cId="0" sldId="268"/>
            <ac:picMk id="279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4:24.451" v="251" actId="478"/>
          <ac:picMkLst>
            <pc:docMk/>
            <pc:sldMk cId="0" sldId="268"/>
            <ac:picMk id="280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4:24.451" v="251" actId="478"/>
          <ac:picMkLst>
            <pc:docMk/>
            <pc:sldMk cId="0" sldId="268"/>
            <ac:picMk id="281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4:24.451" v="251" actId="478"/>
          <ac:picMkLst>
            <pc:docMk/>
            <pc:sldMk cId="0" sldId="268"/>
            <ac:picMk id="282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4:24.451" v="251" actId="478"/>
          <ac:picMkLst>
            <pc:docMk/>
            <pc:sldMk cId="0" sldId="268"/>
            <ac:picMk id="283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4:24.451" v="251" actId="478"/>
          <ac:picMkLst>
            <pc:docMk/>
            <pc:sldMk cId="0" sldId="268"/>
            <ac:picMk id="284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4:24.451" v="251" actId="478"/>
          <ac:picMkLst>
            <pc:docMk/>
            <pc:sldMk cId="0" sldId="268"/>
            <ac:picMk id="285" creationId="{00000000-0000-0000-0000-000000000000}"/>
          </ac:picMkLst>
        </pc:picChg>
      </pc:sldChg>
      <pc:sldChg chg="delSp modSp delAnim">
        <pc:chgData name="Graham Hepworth" userId="eb875b2d-adc6-4017-af0a-f403db9f088c" providerId="ADAL" clId="{BA9ADF2C-CA7B-4A57-AF79-101CD6EAD0A9}" dt="2021-06-24T07:16:48.974" v="283" actId="1037"/>
        <pc:sldMkLst>
          <pc:docMk/>
          <pc:sldMk cId="0" sldId="269"/>
        </pc:sldMkLst>
        <pc:spChg chg="del">
          <ac:chgData name="Graham Hepworth" userId="eb875b2d-adc6-4017-af0a-f403db9f088c" providerId="ADAL" clId="{BA9ADF2C-CA7B-4A57-AF79-101CD6EAD0A9}" dt="2021-06-24T07:15:22.876" v="263" actId="478"/>
          <ac:spMkLst>
            <pc:docMk/>
            <pc:sldMk cId="0" sldId="269"/>
            <ac:spMk id="260" creationId="{00000000-0000-0000-0000-000000000000}"/>
          </ac:spMkLst>
        </pc:spChg>
        <pc:spChg chg="del">
          <ac:chgData name="Graham Hepworth" userId="eb875b2d-adc6-4017-af0a-f403db9f088c" providerId="ADAL" clId="{BA9ADF2C-CA7B-4A57-AF79-101CD6EAD0A9}" dt="2021-06-24T07:15:22.876" v="263" actId="478"/>
          <ac:spMkLst>
            <pc:docMk/>
            <pc:sldMk cId="0" sldId="269"/>
            <ac:spMk id="264" creationId="{00000000-0000-0000-0000-000000000000}"/>
          </ac:spMkLst>
        </pc:spChg>
        <pc:spChg chg="del">
          <ac:chgData name="Graham Hepworth" userId="eb875b2d-adc6-4017-af0a-f403db9f088c" providerId="ADAL" clId="{BA9ADF2C-CA7B-4A57-AF79-101CD6EAD0A9}" dt="2021-06-24T07:15:30.110" v="265" actId="478"/>
          <ac:spMkLst>
            <pc:docMk/>
            <pc:sldMk cId="0" sldId="269"/>
            <ac:spMk id="287" creationId="{00000000-0000-0000-0000-000000000000}"/>
          </ac:spMkLst>
        </pc:spChg>
        <pc:spChg chg="del">
          <ac:chgData name="Graham Hepworth" userId="eb875b2d-adc6-4017-af0a-f403db9f088c" providerId="ADAL" clId="{BA9ADF2C-CA7B-4A57-AF79-101CD6EAD0A9}" dt="2021-06-24T07:15:30.110" v="265" actId="478"/>
          <ac:spMkLst>
            <pc:docMk/>
            <pc:sldMk cId="0" sldId="269"/>
            <ac:spMk id="291" creationId="{00000000-0000-0000-0000-000000000000}"/>
          </ac:spMkLst>
        </pc:spChg>
        <pc:spChg chg="mod">
          <ac:chgData name="Graham Hepworth" userId="eb875b2d-adc6-4017-af0a-f403db9f088c" providerId="ADAL" clId="{BA9ADF2C-CA7B-4A57-AF79-101CD6EAD0A9}" dt="2021-06-24T07:16:48.974" v="283" actId="1037"/>
          <ac:spMkLst>
            <pc:docMk/>
            <pc:sldMk cId="0" sldId="269"/>
            <ac:spMk id="4289" creationId="{00000000-0000-0000-0000-000000000000}"/>
          </ac:spMkLst>
        </pc:spChg>
        <pc:picChg chg="del">
          <ac:chgData name="Graham Hepworth" userId="eb875b2d-adc6-4017-af0a-f403db9f088c" providerId="ADAL" clId="{BA9ADF2C-CA7B-4A57-AF79-101CD6EAD0A9}" dt="2021-06-24T07:15:22.876" v="263" actId="478"/>
          <ac:picMkLst>
            <pc:docMk/>
            <pc:sldMk cId="0" sldId="269"/>
            <ac:picMk id="240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5:22.876" v="263" actId="478"/>
          <ac:picMkLst>
            <pc:docMk/>
            <pc:sldMk cId="0" sldId="269"/>
            <ac:picMk id="241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5:22.876" v="263" actId="478"/>
          <ac:picMkLst>
            <pc:docMk/>
            <pc:sldMk cId="0" sldId="269"/>
            <ac:picMk id="242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5:22.876" v="263" actId="478"/>
          <ac:picMkLst>
            <pc:docMk/>
            <pc:sldMk cId="0" sldId="269"/>
            <ac:picMk id="243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5:22.876" v="263" actId="478"/>
          <ac:picMkLst>
            <pc:docMk/>
            <pc:sldMk cId="0" sldId="269"/>
            <ac:picMk id="244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5:22.876" v="263" actId="478"/>
          <ac:picMkLst>
            <pc:docMk/>
            <pc:sldMk cId="0" sldId="269"/>
            <ac:picMk id="245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5:22.876" v="263" actId="478"/>
          <ac:picMkLst>
            <pc:docMk/>
            <pc:sldMk cId="0" sldId="269"/>
            <ac:picMk id="246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5:22.876" v="263" actId="478"/>
          <ac:picMkLst>
            <pc:docMk/>
            <pc:sldMk cId="0" sldId="269"/>
            <ac:picMk id="247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5:22.876" v="263" actId="478"/>
          <ac:picMkLst>
            <pc:docMk/>
            <pc:sldMk cId="0" sldId="269"/>
            <ac:picMk id="248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5:22.876" v="263" actId="478"/>
          <ac:picMkLst>
            <pc:docMk/>
            <pc:sldMk cId="0" sldId="269"/>
            <ac:picMk id="249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5:24.575" v="264" actId="478"/>
          <ac:picMkLst>
            <pc:docMk/>
            <pc:sldMk cId="0" sldId="269"/>
            <ac:picMk id="262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5:30.110" v="265" actId="478"/>
          <ac:picMkLst>
            <pc:docMk/>
            <pc:sldMk cId="0" sldId="269"/>
            <ac:picMk id="276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5:30.110" v="265" actId="478"/>
          <ac:picMkLst>
            <pc:docMk/>
            <pc:sldMk cId="0" sldId="269"/>
            <ac:picMk id="277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5:30.110" v="265" actId="478"/>
          <ac:picMkLst>
            <pc:docMk/>
            <pc:sldMk cId="0" sldId="269"/>
            <ac:picMk id="278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5:30.110" v="265" actId="478"/>
          <ac:picMkLst>
            <pc:docMk/>
            <pc:sldMk cId="0" sldId="269"/>
            <ac:picMk id="279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5:30.110" v="265" actId="478"/>
          <ac:picMkLst>
            <pc:docMk/>
            <pc:sldMk cId="0" sldId="269"/>
            <ac:picMk id="280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5:30.110" v="265" actId="478"/>
          <ac:picMkLst>
            <pc:docMk/>
            <pc:sldMk cId="0" sldId="269"/>
            <ac:picMk id="281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5:30.110" v="265" actId="478"/>
          <ac:picMkLst>
            <pc:docMk/>
            <pc:sldMk cId="0" sldId="269"/>
            <ac:picMk id="282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5:30.110" v="265" actId="478"/>
          <ac:picMkLst>
            <pc:docMk/>
            <pc:sldMk cId="0" sldId="269"/>
            <ac:picMk id="283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5:30.110" v="265" actId="478"/>
          <ac:picMkLst>
            <pc:docMk/>
            <pc:sldMk cId="0" sldId="269"/>
            <ac:picMk id="284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5:30.110" v="265" actId="478"/>
          <ac:picMkLst>
            <pc:docMk/>
            <pc:sldMk cId="0" sldId="269"/>
            <ac:picMk id="285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5:30.110" v="265" actId="478"/>
          <ac:picMkLst>
            <pc:docMk/>
            <pc:sldMk cId="0" sldId="269"/>
            <ac:picMk id="289" creationId="{00000000-0000-0000-0000-000000000000}"/>
          </ac:picMkLst>
        </pc:picChg>
      </pc:sldChg>
      <pc:sldChg chg="delSp modSp delAnim">
        <pc:chgData name="Graham Hepworth" userId="eb875b2d-adc6-4017-af0a-f403db9f088c" providerId="ADAL" clId="{BA9ADF2C-CA7B-4A57-AF79-101CD6EAD0A9}" dt="2021-06-24T07:16:56.183" v="287" actId="1037"/>
        <pc:sldMkLst>
          <pc:docMk/>
          <pc:sldMk cId="0" sldId="270"/>
        </pc:sldMkLst>
        <pc:spChg chg="del">
          <ac:chgData name="Graham Hepworth" userId="eb875b2d-adc6-4017-af0a-f403db9f088c" providerId="ADAL" clId="{BA9ADF2C-CA7B-4A57-AF79-101CD6EAD0A9}" dt="2021-06-24T07:15:46.255" v="266" actId="478"/>
          <ac:spMkLst>
            <pc:docMk/>
            <pc:sldMk cId="0" sldId="270"/>
            <ac:spMk id="260" creationId="{00000000-0000-0000-0000-000000000000}"/>
          </ac:spMkLst>
        </pc:spChg>
        <pc:spChg chg="del">
          <ac:chgData name="Graham Hepworth" userId="eb875b2d-adc6-4017-af0a-f403db9f088c" providerId="ADAL" clId="{BA9ADF2C-CA7B-4A57-AF79-101CD6EAD0A9}" dt="2021-06-24T07:15:46.255" v="266" actId="478"/>
          <ac:spMkLst>
            <pc:docMk/>
            <pc:sldMk cId="0" sldId="270"/>
            <ac:spMk id="264" creationId="{00000000-0000-0000-0000-000000000000}"/>
          </ac:spMkLst>
        </pc:spChg>
        <pc:spChg chg="del">
          <ac:chgData name="Graham Hepworth" userId="eb875b2d-adc6-4017-af0a-f403db9f088c" providerId="ADAL" clId="{BA9ADF2C-CA7B-4A57-AF79-101CD6EAD0A9}" dt="2021-06-24T07:15:54.534" v="268" actId="478"/>
          <ac:spMkLst>
            <pc:docMk/>
            <pc:sldMk cId="0" sldId="270"/>
            <ac:spMk id="287" creationId="{00000000-0000-0000-0000-000000000000}"/>
          </ac:spMkLst>
        </pc:spChg>
        <pc:spChg chg="del">
          <ac:chgData name="Graham Hepworth" userId="eb875b2d-adc6-4017-af0a-f403db9f088c" providerId="ADAL" clId="{BA9ADF2C-CA7B-4A57-AF79-101CD6EAD0A9}" dt="2021-06-24T07:15:54.534" v="268" actId="478"/>
          <ac:spMkLst>
            <pc:docMk/>
            <pc:sldMk cId="0" sldId="270"/>
            <ac:spMk id="291" creationId="{00000000-0000-0000-0000-000000000000}"/>
          </ac:spMkLst>
        </pc:spChg>
        <pc:spChg chg="del">
          <ac:chgData name="Graham Hepworth" userId="eb875b2d-adc6-4017-af0a-f403db9f088c" providerId="ADAL" clId="{BA9ADF2C-CA7B-4A57-AF79-101CD6EAD0A9}" dt="2021-06-24T07:15:46.255" v="266" actId="478"/>
          <ac:spMkLst>
            <pc:docMk/>
            <pc:sldMk cId="0" sldId="270"/>
            <ac:spMk id="296" creationId="{00000000-0000-0000-0000-000000000000}"/>
          </ac:spMkLst>
        </pc:spChg>
        <pc:spChg chg="del">
          <ac:chgData name="Graham Hepworth" userId="eb875b2d-adc6-4017-af0a-f403db9f088c" providerId="ADAL" clId="{BA9ADF2C-CA7B-4A57-AF79-101CD6EAD0A9}" dt="2021-06-24T07:15:54.534" v="268" actId="478"/>
          <ac:spMkLst>
            <pc:docMk/>
            <pc:sldMk cId="0" sldId="270"/>
            <ac:spMk id="305" creationId="{00000000-0000-0000-0000-000000000000}"/>
          </ac:spMkLst>
        </pc:spChg>
        <pc:spChg chg="mod">
          <ac:chgData name="Graham Hepworth" userId="eb875b2d-adc6-4017-af0a-f403db9f088c" providerId="ADAL" clId="{BA9ADF2C-CA7B-4A57-AF79-101CD6EAD0A9}" dt="2021-06-24T07:16:56.183" v="287" actId="1037"/>
          <ac:spMkLst>
            <pc:docMk/>
            <pc:sldMk cId="0" sldId="270"/>
            <ac:spMk id="4289" creationId="{00000000-0000-0000-0000-000000000000}"/>
          </ac:spMkLst>
        </pc:spChg>
        <pc:picChg chg="del">
          <ac:chgData name="Graham Hepworth" userId="eb875b2d-adc6-4017-af0a-f403db9f088c" providerId="ADAL" clId="{BA9ADF2C-CA7B-4A57-AF79-101CD6EAD0A9}" dt="2021-06-24T07:15:46.255" v="266" actId="478"/>
          <ac:picMkLst>
            <pc:docMk/>
            <pc:sldMk cId="0" sldId="270"/>
            <ac:picMk id="240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5:46.255" v="266" actId="478"/>
          <ac:picMkLst>
            <pc:docMk/>
            <pc:sldMk cId="0" sldId="270"/>
            <ac:picMk id="241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5:46.255" v="266" actId="478"/>
          <ac:picMkLst>
            <pc:docMk/>
            <pc:sldMk cId="0" sldId="270"/>
            <ac:picMk id="242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5:46.255" v="266" actId="478"/>
          <ac:picMkLst>
            <pc:docMk/>
            <pc:sldMk cId="0" sldId="270"/>
            <ac:picMk id="243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5:46.255" v="266" actId="478"/>
          <ac:picMkLst>
            <pc:docMk/>
            <pc:sldMk cId="0" sldId="270"/>
            <ac:picMk id="244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5:46.255" v="266" actId="478"/>
          <ac:picMkLst>
            <pc:docMk/>
            <pc:sldMk cId="0" sldId="270"/>
            <ac:picMk id="245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5:46.255" v="266" actId="478"/>
          <ac:picMkLst>
            <pc:docMk/>
            <pc:sldMk cId="0" sldId="270"/>
            <ac:picMk id="246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5:46.255" v="266" actId="478"/>
          <ac:picMkLst>
            <pc:docMk/>
            <pc:sldMk cId="0" sldId="270"/>
            <ac:picMk id="247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5:46.255" v="266" actId="478"/>
          <ac:picMkLst>
            <pc:docMk/>
            <pc:sldMk cId="0" sldId="270"/>
            <ac:picMk id="248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5:46.255" v="266" actId="478"/>
          <ac:picMkLst>
            <pc:docMk/>
            <pc:sldMk cId="0" sldId="270"/>
            <ac:picMk id="249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5:48.078" v="267" actId="478"/>
          <ac:picMkLst>
            <pc:docMk/>
            <pc:sldMk cId="0" sldId="270"/>
            <ac:picMk id="262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5:54.534" v="268" actId="478"/>
          <ac:picMkLst>
            <pc:docMk/>
            <pc:sldMk cId="0" sldId="270"/>
            <ac:picMk id="276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5:54.534" v="268" actId="478"/>
          <ac:picMkLst>
            <pc:docMk/>
            <pc:sldMk cId="0" sldId="270"/>
            <ac:picMk id="277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5:54.534" v="268" actId="478"/>
          <ac:picMkLst>
            <pc:docMk/>
            <pc:sldMk cId="0" sldId="270"/>
            <ac:picMk id="278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5:54.534" v="268" actId="478"/>
          <ac:picMkLst>
            <pc:docMk/>
            <pc:sldMk cId="0" sldId="270"/>
            <ac:picMk id="279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5:54.534" v="268" actId="478"/>
          <ac:picMkLst>
            <pc:docMk/>
            <pc:sldMk cId="0" sldId="270"/>
            <ac:picMk id="280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5:54.534" v="268" actId="478"/>
          <ac:picMkLst>
            <pc:docMk/>
            <pc:sldMk cId="0" sldId="270"/>
            <ac:picMk id="281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5:54.534" v="268" actId="478"/>
          <ac:picMkLst>
            <pc:docMk/>
            <pc:sldMk cId="0" sldId="270"/>
            <ac:picMk id="282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5:54.534" v="268" actId="478"/>
          <ac:picMkLst>
            <pc:docMk/>
            <pc:sldMk cId="0" sldId="270"/>
            <ac:picMk id="283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5:54.534" v="268" actId="478"/>
          <ac:picMkLst>
            <pc:docMk/>
            <pc:sldMk cId="0" sldId="270"/>
            <ac:picMk id="284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5:54.534" v="268" actId="478"/>
          <ac:picMkLst>
            <pc:docMk/>
            <pc:sldMk cId="0" sldId="270"/>
            <ac:picMk id="285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5:55.992" v="269" actId="478"/>
          <ac:picMkLst>
            <pc:docMk/>
            <pc:sldMk cId="0" sldId="270"/>
            <ac:picMk id="289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5:46.255" v="266" actId="478"/>
          <ac:picMkLst>
            <pc:docMk/>
            <pc:sldMk cId="0" sldId="270"/>
            <ac:picMk id="306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5:54.534" v="268" actId="478"/>
          <ac:picMkLst>
            <pc:docMk/>
            <pc:sldMk cId="0" sldId="270"/>
            <ac:picMk id="316" creationId="{00000000-0000-0000-0000-000000000000}"/>
          </ac:picMkLst>
        </pc:picChg>
      </pc:sldChg>
      <pc:sldChg chg="addSp delSp modSp delAnim modAnim">
        <pc:chgData name="Graham Hepworth" userId="eb875b2d-adc6-4017-af0a-f403db9f088c" providerId="ADAL" clId="{BA9ADF2C-CA7B-4A57-AF79-101CD6EAD0A9}" dt="2021-06-29T06:23:11.605" v="1083"/>
        <pc:sldMkLst>
          <pc:docMk/>
          <pc:sldMk cId="0" sldId="271"/>
        </pc:sldMkLst>
        <pc:spChg chg="add del mod">
          <ac:chgData name="Graham Hepworth" userId="eb875b2d-adc6-4017-af0a-f403db9f088c" providerId="ADAL" clId="{BA9ADF2C-CA7B-4A57-AF79-101CD6EAD0A9}" dt="2021-06-24T07:20:17.226" v="310" actId="478"/>
          <ac:spMkLst>
            <pc:docMk/>
            <pc:sldMk cId="0" sldId="271"/>
            <ac:spMk id="3" creationId="{56DA7A4F-2227-4074-84B0-78488E02C8A8}"/>
          </ac:spMkLst>
        </pc:spChg>
        <pc:spChg chg="mod">
          <ac:chgData name="Graham Hepworth" userId="eb875b2d-adc6-4017-af0a-f403db9f088c" providerId="ADAL" clId="{BA9ADF2C-CA7B-4A57-AF79-101CD6EAD0A9}" dt="2021-06-25T04:39:57.830" v="494" actId="1036"/>
          <ac:spMkLst>
            <pc:docMk/>
            <pc:sldMk cId="0" sldId="271"/>
            <ac:spMk id="133" creationId="{D7B095D7-090B-4925-ACF8-8F48D5B7E6B2}"/>
          </ac:spMkLst>
        </pc:spChg>
        <pc:spChg chg="add mod">
          <ac:chgData name="Graham Hepworth" userId="eb875b2d-adc6-4017-af0a-f403db9f088c" providerId="ADAL" clId="{BA9ADF2C-CA7B-4A57-AF79-101CD6EAD0A9}" dt="2021-06-25T04:39:41.103" v="491" actId="1036"/>
          <ac:spMkLst>
            <pc:docMk/>
            <pc:sldMk cId="0" sldId="271"/>
            <ac:spMk id="135" creationId="{B9620533-0BAB-4586-9097-A09363000AC3}"/>
          </ac:spMkLst>
        </pc:spChg>
        <pc:spChg chg="del">
          <ac:chgData name="Graham Hepworth" userId="eb875b2d-adc6-4017-af0a-f403db9f088c" providerId="ADAL" clId="{BA9ADF2C-CA7B-4A57-AF79-101CD6EAD0A9}" dt="2021-06-24T07:18:08.236" v="298" actId="478"/>
          <ac:spMkLst>
            <pc:docMk/>
            <pc:sldMk cId="0" sldId="271"/>
            <ac:spMk id="260" creationId="{00000000-0000-0000-0000-000000000000}"/>
          </ac:spMkLst>
        </pc:spChg>
        <pc:spChg chg="del">
          <ac:chgData name="Graham Hepworth" userId="eb875b2d-adc6-4017-af0a-f403db9f088c" providerId="ADAL" clId="{BA9ADF2C-CA7B-4A57-AF79-101CD6EAD0A9}" dt="2021-06-24T07:18:11.897" v="299" actId="478"/>
          <ac:spMkLst>
            <pc:docMk/>
            <pc:sldMk cId="0" sldId="271"/>
            <ac:spMk id="287" creationId="{00000000-0000-0000-0000-000000000000}"/>
          </ac:spMkLst>
        </pc:spChg>
        <pc:spChg chg="mod">
          <ac:chgData name="Graham Hepworth" userId="eb875b2d-adc6-4017-af0a-f403db9f088c" providerId="ADAL" clId="{BA9ADF2C-CA7B-4A57-AF79-101CD6EAD0A9}" dt="2021-06-24T07:18:15.415" v="303" actId="1037"/>
          <ac:spMkLst>
            <pc:docMk/>
            <pc:sldMk cId="0" sldId="271"/>
            <ac:spMk id="4289" creationId="{00000000-0000-0000-0000-000000000000}"/>
          </ac:spMkLst>
        </pc:spChg>
        <pc:graphicFrameChg chg="del mod">
          <ac:chgData name="Graham Hepworth" userId="eb875b2d-adc6-4017-af0a-f403db9f088c" providerId="ADAL" clId="{BA9ADF2C-CA7B-4A57-AF79-101CD6EAD0A9}" dt="2021-06-29T02:18:14.097" v="772" actId="478"/>
          <ac:graphicFrameMkLst>
            <pc:docMk/>
            <pc:sldMk cId="0" sldId="271"/>
            <ac:graphicFrameMk id="2" creationId="{00000000-0000-0000-0000-000000000000}"/>
          </ac:graphicFrameMkLst>
        </pc:graphicFrameChg>
        <pc:graphicFrameChg chg="add del mod">
          <ac:chgData name="Graham Hepworth" userId="eb875b2d-adc6-4017-af0a-f403db9f088c" providerId="ADAL" clId="{BA9ADF2C-CA7B-4A57-AF79-101CD6EAD0A9}" dt="2021-06-29T02:18:11.741" v="771" actId="478"/>
          <ac:graphicFrameMkLst>
            <pc:docMk/>
            <pc:sldMk cId="0" sldId="271"/>
            <ac:graphicFrameMk id="136" creationId="{927F80DD-7A69-44E6-BB7B-4749A198870E}"/>
          </ac:graphicFrameMkLst>
        </pc:graphicFrameChg>
        <pc:picChg chg="add del mod">
          <ac:chgData name="Graham Hepworth" userId="eb875b2d-adc6-4017-af0a-f403db9f088c" providerId="ADAL" clId="{BA9ADF2C-CA7B-4A57-AF79-101CD6EAD0A9}" dt="2021-06-29T06:22:16.944" v="1058" actId="478"/>
          <ac:picMkLst>
            <pc:docMk/>
            <pc:sldMk cId="0" sldId="271"/>
            <ac:picMk id="4" creationId="{01257FD5-7373-4248-B856-6BF06425FD25}"/>
          </ac:picMkLst>
        </pc:picChg>
        <pc:picChg chg="add del mod">
          <ac:chgData name="Graham Hepworth" userId="eb875b2d-adc6-4017-af0a-f403db9f088c" providerId="ADAL" clId="{BA9ADF2C-CA7B-4A57-AF79-101CD6EAD0A9}" dt="2021-06-29T02:20:51.119" v="812" actId="931"/>
          <ac:picMkLst>
            <pc:docMk/>
            <pc:sldMk cId="0" sldId="271"/>
            <ac:picMk id="6" creationId="{C7F8C5E5-287B-4B66-B708-24BD1BC506CE}"/>
          </ac:picMkLst>
        </pc:picChg>
        <pc:picChg chg="add del mod">
          <ac:chgData name="Graham Hepworth" userId="eb875b2d-adc6-4017-af0a-f403db9f088c" providerId="ADAL" clId="{BA9ADF2C-CA7B-4A57-AF79-101CD6EAD0A9}" dt="2021-06-29T06:22:07.431" v="1057" actId="478"/>
          <ac:picMkLst>
            <pc:docMk/>
            <pc:sldMk cId="0" sldId="271"/>
            <ac:picMk id="8" creationId="{11AB7CF6-EE37-46FB-A603-E32825A74BFD}"/>
          </ac:picMkLst>
        </pc:picChg>
        <pc:picChg chg="add mod">
          <ac:chgData name="Graham Hepworth" userId="eb875b2d-adc6-4017-af0a-f403db9f088c" providerId="ADAL" clId="{BA9ADF2C-CA7B-4A57-AF79-101CD6EAD0A9}" dt="2021-06-29T06:22:30.548" v="1081" actId="1036"/>
          <ac:picMkLst>
            <pc:docMk/>
            <pc:sldMk cId="0" sldId="271"/>
            <ac:picMk id="10" creationId="{C9DB9F54-5492-4DB3-8593-48C29E060420}"/>
          </ac:picMkLst>
        </pc:picChg>
        <pc:picChg chg="del">
          <ac:chgData name="Graham Hepworth" userId="eb875b2d-adc6-4017-af0a-f403db9f088c" providerId="ADAL" clId="{BA9ADF2C-CA7B-4A57-AF79-101CD6EAD0A9}" dt="2021-06-24T07:18:08.236" v="298" actId="478"/>
          <ac:picMkLst>
            <pc:docMk/>
            <pc:sldMk cId="0" sldId="271"/>
            <ac:picMk id="240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8:08.236" v="298" actId="478"/>
          <ac:picMkLst>
            <pc:docMk/>
            <pc:sldMk cId="0" sldId="271"/>
            <ac:picMk id="241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8:08.236" v="298" actId="478"/>
          <ac:picMkLst>
            <pc:docMk/>
            <pc:sldMk cId="0" sldId="271"/>
            <ac:picMk id="242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8:08.236" v="298" actId="478"/>
          <ac:picMkLst>
            <pc:docMk/>
            <pc:sldMk cId="0" sldId="271"/>
            <ac:picMk id="243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8:08.236" v="298" actId="478"/>
          <ac:picMkLst>
            <pc:docMk/>
            <pc:sldMk cId="0" sldId="271"/>
            <ac:picMk id="244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8:08.236" v="298" actId="478"/>
          <ac:picMkLst>
            <pc:docMk/>
            <pc:sldMk cId="0" sldId="271"/>
            <ac:picMk id="245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8:08.236" v="298" actId="478"/>
          <ac:picMkLst>
            <pc:docMk/>
            <pc:sldMk cId="0" sldId="271"/>
            <ac:picMk id="246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8:08.236" v="298" actId="478"/>
          <ac:picMkLst>
            <pc:docMk/>
            <pc:sldMk cId="0" sldId="271"/>
            <ac:picMk id="247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8:08.236" v="298" actId="478"/>
          <ac:picMkLst>
            <pc:docMk/>
            <pc:sldMk cId="0" sldId="271"/>
            <ac:picMk id="248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8:08.236" v="298" actId="478"/>
          <ac:picMkLst>
            <pc:docMk/>
            <pc:sldMk cId="0" sldId="271"/>
            <ac:picMk id="249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8:11.897" v="299" actId="478"/>
          <ac:picMkLst>
            <pc:docMk/>
            <pc:sldMk cId="0" sldId="271"/>
            <ac:picMk id="276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8:11.897" v="299" actId="478"/>
          <ac:picMkLst>
            <pc:docMk/>
            <pc:sldMk cId="0" sldId="271"/>
            <ac:picMk id="277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8:11.897" v="299" actId="478"/>
          <ac:picMkLst>
            <pc:docMk/>
            <pc:sldMk cId="0" sldId="271"/>
            <ac:picMk id="278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8:11.897" v="299" actId="478"/>
          <ac:picMkLst>
            <pc:docMk/>
            <pc:sldMk cId="0" sldId="271"/>
            <ac:picMk id="279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8:11.897" v="299" actId="478"/>
          <ac:picMkLst>
            <pc:docMk/>
            <pc:sldMk cId="0" sldId="271"/>
            <ac:picMk id="280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8:11.897" v="299" actId="478"/>
          <ac:picMkLst>
            <pc:docMk/>
            <pc:sldMk cId="0" sldId="271"/>
            <ac:picMk id="281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8:11.897" v="299" actId="478"/>
          <ac:picMkLst>
            <pc:docMk/>
            <pc:sldMk cId="0" sldId="271"/>
            <ac:picMk id="282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8:11.897" v="299" actId="478"/>
          <ac:picMkLst>
            <pc:docMk/>
            <pc:sldMk cId="0" sldId="271"/>
            <ac:picMk id="283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8:11.897" v="299" actId="478"/>
          <ac:picMkLst>
            <pc:docMk/>
            <pc:sldMk cId="0" sldId="271"/>
            <ac:picMk id="284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8:11.897" v="299" actId="478"/>
          <ac:picMkLst>
            <pc:docMk/>
            <pc:sldMk cId="0" sldId="271"/>
            <ac:picMk id="285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8:08.236" v="298" actId="478"/>
          <ac:picMkLst>
            <pc:docMk/>
            <pc:sldMk cId="0" sldId="271"/>
            <ac:picMk id="306" creationId="{00000000-0000-0000-0000-000000000000}"/>
          </ac:picMkLst>
        </pc:picChg>
        <pc:picChg chg="del">
          <ac:chgData name="Graham Hepworth" userId="eb875b2d-adc6-4017-af0a-f403db9f088c" providerId="ADAL" clId="{BA9ADF2C-CA7B-4A57-AF79-101CD6EAD0A9}" dt="2021-06-24T07:18:11.897" v="299" actId="478"/>
          <ac:picMkLst>
            <pc:docMk/>
            <pc:sldMk cId="0" sldId="271"/>
            <ac:picMk id="316" creationId="{00000000-0000-0000-0000-000000000000}"/>
          </ac:picMkLst>
        </pc:picChg>
      </pc:sldChg>
      <pc:sldChg chg="modSp ord modAnim">
        <pc:chgData name="Graham Hepworth" userId="eb875b2d-adc6-4017-af0a-f403db9f088c" providerId="ADAL" clId="{BA9ADF2C-CA7B-4A57-AF79-101CD6EAD0A9}" dt="2021-06-30T00:56:19.444" v="2058"/>
        <pc:sldMkLst>
          <pc:docMk/>
          <pc:sldMk cId="0" sldId="302"/>
        </pc:sldMkLst>
        <pc:spChg chg="mod">
          <ac:chgData name="Graham Hepworth" userId="eb875b2d-adc6-4017-af0a-f403db9f088c" providerId="ADAL" clId="{BA9ADF2C-CA7B-4A57-AF79-101CD6EAD0A9}" dt="2021-06-23T06:53:16.591" v="240" actId="1035"/>
          <ac:spMkLst>
            <pc:docMk/>
            <pc:sldMk cId="0" sldId="302"/>
            <ac:spMk id="162818" creationId="{00000000-0000-0000-0000-000000000000}"/>
          </ac:spMkLst>
        </pc:spChg>
        <pc:spChg chg="mod">
          <ac:chgData name="Graham Hepworth" userId="eb875b2d-adc6-4017-af0a-f403db9f088c" providerId="ADAL" clId="{BA9ADF2C-CA7B-4A57-AF79-101CD6EAD0A9}" dt="2021-06-23T06:53:12.007" v="237" actId="1035"/>
          <ac:spMkLst>
            <pc:docMk/>
            <pc:sldMk cId="0" sldId="302"/>
            <ac:spMk id="162819" creationId="{00000000-0000-0000-0000-000000000000}"/>
          </ac:spMkLst>
        </pc:spChg>
      </pc:sldChg>
      <pc:sldChg chg="modSp ord modAnim">
        <pc:chgData name="Graham Hepworth" userId="eb875b2d-adc6-4017-af0a-f403db9f088c" providerId="ADAL" clId="{BA9ADF2C-CA7B-4A57-AF79-101CD6EAD0A9}" dt="2021-06-29T23:17:11.094" v="1892" actId="114"/>
        <pc:sldMkLst>
          <pc:docMk/>
          <pc:sldMk cId="933513323" sldId="319"/>
        </pc:sldMkLst>
        <pc:spChg chg="mod">
          <ac:chgData name="Graham Hepworth" userId="eb875b2d-adc6-4017-af0a-f403db9f088c" providerId="ADAL" clId="{BA9ADF2C-CA7B-4A57-AF79-101CD6EAD0A9}" dt="2021-06-29T22:52:41.939" v="1665" actId="1036"/>
          <ac:spMkLst>
            <pc:docMk/>
            <pc:sldMk cId="933513323" sldId="319"/>
            <ac:spMk id="4" creationId="{00000000-0000-0000-0000-000000000000}"/>
          </ac:spMkLst>
        </pc:spChg>
        <pc:spChg chg="mod">
          <ac:chgData name="Graham Hepworth" userId="eb875b2d-adc6-4017-af0a-f403db9f088c" providerId="ADAL" clId="{BA9ADF2C-CA7B-4A57-AF79-101CD6EAD0A9}" dt="2021-06-29T23:17:11.094" v="1892" actId="114"/>
          <ac:spMkLst>
            <pc:docMk/>
            <pc:sldMk cId="933513323" sldId="319"/>
            <ac:spMk id="6153" creationId="{00000000-0000-0000-0000-000000000000}"/>
          </ac:spMkLst>
        </pc:spChg>
      </pc:sldChg>
      <pc:sldChg chg="modSp">
        <pc:chgData name="Graham Hepworth" userId="eb875b2d-adc6-4017-af0a-f403db9f088c" providerId="ADAL" clId="{BA9ADF2C-CA7B-4A57-AF79-101CD6EAD0A9}" dt="2021-06-25T04:43:31.594" v="530" actId="20577"/>
        <pc:sldMkLst>
          <pc:docMk/>
          <pc:sldMk cId="3981909941" sldId="350"/>
        </pc:sldMkLst>
        <pc:spChg chg="mod">
          <ac:chgData name="Graham Hepworth" userId="eb875b2d-adc6-4017-af0a-f403db9f088c" providerId="ADAL" clId="{BA9ADF2C-CA7B-4A57-AF79-101CD6EAD0A9}" dt="2021-06-25T04:43:31.594" v="530" actId="20577"/>
          <ac:spMkLst>
            <pc:docMk/>
            <pc:sldMk cId="3981909941" sldId="350"/>
            <ac:spMk id="6153" creationId="{00000000-0000-0000-0000-000000000000}"/>
          </ac:spMkLst>
        </pc:spChg>
      </pc:sldChg>
      <pc:sldChg chg="add del modAnim">
        <pc:chgData name="Graham Hepworth" userId="eb875b2d-adc6-4017-af0a-f403db9f088c" providerId="ADAL" clId="{BA9ADF2C-CA7B-4A57-AF79-101CD6EAD0A9}" dt="2021-06-30T00:55:01.134" v="2057"/>
        <pc:sldMkLst>
          <pc:docMk/>
          <pc:sldMk cId="975267368" sldId="351"/>
        </pc:sldMkLst>
      </pc:sldChg>
      <pc:sldChg chg="addSp delSp modSp delAnim modAnim">
        <pc:chgData name="Graham Hepworth" userId="eb875b2d-adc6-4017-af0a-f403db9f088c" providerId="ADAL" clId="{BA9ADF2C-CA7B-4A57-AF79-101CD6EAD0A9}" dt="2021-06-29T06:30:22.165" v="1117" actId="1037"/>
        <pc:sldMkLst>
          <pc:docMk/>
          <pc:sldMk cId="4282405542" sldId="353"/>
        </pc:sldMkLst>
        <pc:spChg chg="mod">
          <ac:chgData name="Graham Hepworth" userId="eb875b2d-adc6-4017-af0a-f403db9f088c" providerId="ADAL" clId="{BA9ADF2C-CA7B-4A57-AF79-101CD6EAD0A9}" dt="2021-06-23T06:41:03.491" v="101" actId="114"/>
          <ac:spMkLst>
            <pc:docMk/>
            <pc:sldMk cId="4282405542" sldId="353"/>
            <ac:spMk id="4" creationId="{00000000-0000-0000-0000-000000000000}"/>
          </ac:spMkLst>
        </pc:spChg>
        <pc:spChg chg="mod">
          <ac:chgData name="Graham Hepworth" userId="eb875b2d-adc6-4017-af0a-f403db9f088c" providerId="ADAL" clId="{BA9ADF2C-CA7B-4A57-AF79-101CD6EAD0A9}" dt="2021-06-23T06:41:32.179" v="105" actId="1036"/>
          <ac:spMkLst>
            <pc:docMk/>
            <pc:sldMk cId="4282405542" sldId="353"/>
            <ac:spMk id="6" creationId="{509B7D5A-3209-431E-8EAE-59500827CC9C}"/>
          </ac:spMkLst>
        </pc:spChg>
        <pc:spChg chg="mod">
          <ac:chgData name="Graham Hepworth" userId="eb875b2d-adc6-4017-af0a-f403db9f088c" providerId="ADAL" clId="{BA9ADF2C-CA7B-4A57-AF79-101CD6EAD0A9}" dt="2021-06-23T06:41:29.578" v="104" actId="1036"/>
          <ac:spMkLst>
            <pc:docMk/>
            <pc:sldMk cId="4282405542" sldId="353"/>
            <ac:spMk id="10" creationId="{65B17E3F-7A90-4686-973C-8B6B65938022}"/>
          </ac:spMkLst>
        </pc:spChg>
        <pc:spChg chg="mod">
          <ac:chgData name="Graham Hepworth" userId="eb875b2d-adc6-4017-af0a-f403db9f088c" providerId="ADAL" clId="{BA9ADF2C-CA7B-4A57-AF79-101CD6EAD0A9}" dt="2021-06-23T06:41:34.331" v="106" actId="1036"/>
          <ac:spMkLst>
            <pc:docMk/>
            <pc:sldMk cId="4282405542" sldId="353"/>
            <ac:spMk id="17" creationId="{05DC2A3D-9B50-49B6-B0D5-047F28D23E3C}"/>
          </ac:spMkLst>
        </pc:spChg>
        <pc:graphicFrameChg chg="del mod">
          <ac:chgData name="Graham Hepworth" userId="eb875b2d-adc6-4017-af0a-f403db9f088c" providerId="ADAL" clId="{BA9ADF2C-CA7B-4A57-AF79-101CD6EAD0A9}" dt="2021-06-29T06:25:48.760" v="1084" actId="478"/>
          <ac:graphicFrameMkLst>
            <pc:docMk/>
            <pc:sldMk cId="4282405542" sldId="353"/>
            <ac:graphicFrameMk id="3" creationId="{00000000-0000-0000-0000-000000000000}"/>
          </ac:graphicFrameMkLst>
        </pc:graphicFrameChg>
        <pc:graphicFrameChg chg="mod">
          <ac:chgData name="Graham Hepworth" userId="eb875b2d-adc6-4017-af0a-f403db9f088c" providerId="ADAL" clId="{BA9ADF2C-CA7B-4A57-AF79-101CD6EAD0A9}" dt="2021-06-29T06:30:22.165" v="1117" actId="1037"/>
          <ac:graphicFrameMkLst>
            <pc:docMk/>
            <pc:sldMk cId="4282405542" sldId="353"/>
            <ac:graphicFrameMk id="12" creationId="{00000000-0000-0000-0000-000000000000}"/>
          </ac:graphicFrameMkLst>
        </pc:graphicFrameChg>
        <pc:picChg chg="add mod">
          <ac:chgData name="Graham Hepworth" userId="eb875b2d-adc6-4017-af0a-f403db9f088c" providerId="ADAL" clId="{BA9ADF2C-CA7B-4A57-AF79-101CD6EAD0A9}" dt="2021-06-29T06:28:50.885" v="1111" actId="1037"/>
          <ac:picMkLst>
            <pc:docMk/>
            <pc:sldMk cId="4282405542" sldId="353"/>
            <ac:picMk id="5" creationId="{99BD49EB-2B92-48B3-B829-E35B58B88406}"/>
          </ac:picMkLst>
        </pc:picChg>
      </pc:sldChg>
      <pc:sldChg chg="addSp delSp modSp modAnim">
        <pc:chgData name="Graham Hepworth" userId="eb875b2d-adc6-4017-af0a-f403db9f088c" providerId="ADAL" clId="{BA9ADF2C-CA7B-4A57-AF79-101CD6EAD0A9}" dt="2021-06-25T04:48:48.401" v="536"/>
        <pc:sldMkLst>
          <pc:docMk/>
          <pc:sldMk cId="4080400493" sldId="355"/>
        </pc:sldMkLst>
        <pc:spChg chg="mod">
          <ac:chgData name="Graham Hepworth" userId="eb875b2d-adc6-4017-af0a-f403db9f088c" providerId="ADAL" clId="{BA9ADF2C-CA7B-4A57-AF79-101CD6EAD0A9}" dt="2021-06-25T04:33:03.868" v="431" actId="1035"/>
          <ac:spMkLst>
            <pc:docMk/>
            <pc:sldMk cId="4080400493" sldId="355"/>
            <ac:spMk id="7" creationId="{387995C9-9CCF-44C9-95BA-78D2512D3D4E}"/>
          </ac:spMkLst>
        </pc:spChg>
        <pc:spChg chg="add mod">
          <ac:chgData name="Graham Hepworth" userId="eb875b2d-adc6-4017-af0a-f403db9f088c" providerId="ADAL" clId="{BA9ADF2C-CA7B-4A57-AF79-101CD6EAD0A9}" dt="2021-06-25T04:44:33.946" v="534" actId="1037"/>
          <ac:spMkLst>
            <pc:docMk/>
            <pc:sldMk cId="4080400493" sldId="355"/>
            <ac:spMk id="12" creationId="{0F95E2B4-B44F-4A44-A4F9-83E28B1F36B7}"/>
          </ac:spMkLst>
        </pc:spChg>
        <pc:graphicFrameChg chg="add del">
          <ac:chgData name="Graham Hepworth" userId="eb875b2d-adc6-4017-af0a-f403db9f088c" providerId="ADAL" clId="{BA9ADF2C-CA7B-4A57-AF79-101CD6EAD0A9}" dt="2021-06-25T04:48:48.401" v="536"/>
          <ac:graphicFrameMkLst>
            <pc:docMk/>
            <pc:sldMk cId="4080400493" sldId="355"/>
            <ac:graphicFrameMk id="13" creationId="{0446E4D3-5447-4D9D-A95C-20C33540C6DC}"/>
          </ac:graphicFrameMkLst>
        </pc:graphicFrameChg>
        <pc:picChg chg="mod">
          <ac:chgData name="Graham Hepworth" userId="eb875b2d-adc6-4017-af0a-f403db9f088c" providerId="ADAL" clId="{BA9ADF2C-CA7B-4A57-AF79-101CD6EAD0A9}" dt="2021-06-25T04:44:25.526" v="532" actId="14100"/>
          <ac:picMkLst>
            <pc:docMk/>
            <pc:sldMk cId="4080400493" sldId="355"/>
            <ac:picMk id="11" creationId="{89C0D000-07CA-4411-B584-D06D523D473C}"/>
          </ac:picMkLst>
        </pc:picChg>
      </pc:sldChg>
      <pc:sldChg chg="del ord">
        <pc:chgData name="Graham Hepworth" userId="eb875b2d-adc6-4017-af0a-f403db9f088c" providerId="ADAL" clId="{BA9ADF2C-CA7B-4A57-AF79-101CD6EAD0A9}" dt="2021-06-29T22:39:09.184" v="1431" actId="2696"/>
        <pc:sldMkLst>
          <pc:docMk/>
          <pc:sldMk cId="2737310223" sldId="357"/>
        </pc:sldMkLst>
      </pc:sldChg>
      <pc:sldChg chg="addSp delSp modSp add delAnim modAnim">
        <pc:chgData name="Graham Hepworth" userId="eb875b2d-adc6-4017-af0a-f403db9f088c" providerId="ADAL" clId="{BA9ADF2C-CA7B-4A57-AF79-101CD6EAD0A9}" dt="2021-06-29T22:30:47.189" v="1265" actId="1035"/>
        <pc:sldMkLst>
          <pc:docMk/>
          <pc:sldMk cId="2232483987" sldId="358"/>
        </pc:sldMkLst>
        <pc:spChg chg="mod">
          <ac:chgData name="Graham Hepworth" userId="eb875b2d-adc6-4017-af0a-f403db9f088c" providerId="ADAL" clId="{BA9ADF2C-CA7B-4A57-AF79-101CD6EAD0A9}" dt="2021-06-25T04:50:52.069" v="642" actId="20577"/>
          <ac:spMkLst>
            <pc:docMk/>
            <pc:sldMk cId="2232483987" sldId="358"/>
            <ac:spMk id="4" creationId="{00000000-0000-0000-0000-000000000000}"/>
          </ac:spMkLst>
        </pc:spChg>
        <pc:spChg chg="del mod">
          <ac:chgData name="Graham Hepworth" userId="eb875b2d-adc6-4017-af0a-f403db9f088c" providerId="ADAL" clId="{BA9ADF2C-CA7B-4A57-AF79-101CD6EAD0A9}" dt="2021-06-25T05:59:20.878" v="766" actId="478"/>
          <ac:spMkLst>
            <pc:docMk/>
            <pc:sldMk cId="2232483987" sldId="358"/>
            <ac:spMk id="6" creationId="{509B7D5A-3209-431E-8EAE-59500827CC9C}"/>
          </ac:spMkLst>
        </pc:spChg>
        <pc:spChg chg="del mod">
          <ac:chgData name="Graham Hepworth" userId="eb875b2d-adc6-4017-af0a-f403db9f088c" providerId="ADAL" clId="{BA9ADF2C-CA7B-4A57-AF79-101CD6EAD0A9}" dt="2021-06-29T06:34:01.268" v="1122" actId="478"/>
          <ac:spMkLst>
            <pc:docMk/>
            <pc:sldMk cId="2232483987" sldId="358"/>
            <ac:spMk id="10" creationId="{65B17E3F-7A90-4686-973C-8B6B65938022}"/>
          </ac:spMkLst>
        </pc:spChg>
        <pc:spChg chg="add mod">
          <ac:chgData name="Graham Hepworth" userId="eb875b2d-adc6-4017-af0a-f403db9f088c" providerId="ADAL" clId="{BA9ADF2C-CA7B-4A57-AF79-101CD6EAD0A9}" dt="2021-06-29T07:06:15.725" v="1234" actId="1038"/>
          <ac:spMkLst>
            <pc:docMk/>
            <pc:sldMk cId="2232483987" sldId="358"/>
            <ac:spMk id="11" creationId="{8F2258F4-6C4D-45F6-B0AA-B15003CC4BBF}"/>
          </ac:spMkLst>
        </pc:spChg>
        <pc:spChg chg="del">
          <ac:chgData name="Graham Hepworth" userId="eb875b2d-adc6-4017-af0a-f403db9f088c" providerId="ADAL" clId="{BA9ADF2C-CA7B-4A57-AF79-101CD6EAD0A9}" dt="2021-06-25T05:51:48.472" v="726" actId="478"/>
          <ac:spMkLst>
            <pc:docMk/>
            <pc:sldMk cId="2232483987" sldId="358"/>
            <ac:spMk id="17" creationId="{05DC2A3D-9B50-49B6-B0D5-047F28D23E3C}"/>
          </ac:spMkLst>
        </pc:spChg>
        <pc:graphicFrameChg chg="del">
          <ac:chgData name="Graham Hepworth" userId="eb875b2d-adc6-4017-af0a-f403db9f088c" providerId="ADAL" clId="{BA9ADF2C-CA7B-4A57-AF79-101CD6EAD0A9}" dt="2021-06-29T04:07:21.014" v="829" actId="478"/>
          <ac:graphicFrameMkLst>
            <pc:docMk/>
            <pc:sldMk cId="2232483987" sldId="358"/>
            <ac:graphicFrameMk id="3" creationId="{00000000-0000-0000-0000-000000000000}"/>
          </ac:graphicFrameMkLst>
        </pc:graphicFrameChg>
        <pc:graphicFrameChg chg="del mod">
          <ac:chgData name="Graham Hepworth" userId="eb875b2d-adc6-4017-af0a-f403db9f088c" providerId="ADAL" clId="{BA9ADF2C-CA7B-4A57-AF79-101CD6EAD0A9}" dt="2021-06-29T03:58:15.500" v="814" actId="478"/>
          <ac:graphicFrameMkLst>
            <pc:docMk/>
            <pc:sldMk cId="2232483987" sldId="358"/>
            <ac:graphicFrameMk id="12" creationId="{00000000-0000-0000-0000-000000000000}"/>
          </ac:graphicFrameMkLst>
        </pc:graphicFrameChg>
        <pc:picChg chg="add mod">
          <ac:chgData name="Graham Hepworth" userId="eb875b2d-adc6-4017-af0a-f403db9f088c" providerId="ADAL" clId="{BA9ADF2C-CA7B-4A57-AF79-101CD6EAD0A9}" dt="2021-06-29T06:35:17.887" v="1128" actId="14100"/>
          <ac:picMkLst>
            <pc:docMk/>
            <pc:sldMk cId="2232483987" sldId="358"/>
            <ac:picMk id="5" creationId="{A12A0B66-DAEB-43B0-80EE-324EF0BB1541}"/>
          </ac:picMkLst>
        </pc:picChg>
        <pc:picChg chg="add mod">
          <ac:chgData name="Graham Hepworth" userId="eb875b2d-adc6-4017-af0a-f403db9f088c" providerId="ADAL" clId="{BA9ADF2C-CA7B-4A57-AF79-101CD6EAD0A9}" dt="2021-06-29T06:37:28.980" v="1162" actId="1035"/>
          <ac:picMkLst>
            <pc:docMk/>
            <pc:sldMk cId="2232483987" sldId="358"/>
            <ac:picMk id="7" creationId="{21B4F376-DF61-4D79-B834-6A5696B7A231}"/>
          </ac:picMkLst>
        </pc:picChg>
        <pc:picChg chg="add mod">
          <ac:chgData name="Graham Hepworth" userId="eb875b2d-adc6-4017-af0a-f403db9f088c" providerId="ADAL" clId="{BA9ADF2C-CA7B-4A57-AF79-101CD6EAD0A9}" dt="2021-06-29T22:30:47.189" v="1265" actId="1035"/>
          <ac:picMkLst>
            <pc:docMk/>
            <pc:sldMk cId="2232483987" sldId="358"/>
            <ac:picMk id="9" creationId="{A24B7C4B-DD6B-4FBB-A82A-EEE0D34036A5}"/>
          </ac:picMkLst>
        </pc:picChg>
      </pc:sldChg>
      <pc:sldChg chg="addSp delSp modSp add delAnim">
        <pc:chgData name="Graham Hepworth" userId="eb875b2d-adc6-4017-af0a-f403db9f088c" providerId="ADAL" clId="{BA9ADF2C-CA7B-4A57-AF79-101CD6EAD0A9}" dt="2021-06-29T06:18:48.630" v="1056" actId="14100"/>
        <pc:sldMkLst>
          <pc:docMk/>
          <pc:sldMk cId="42270263" sldId="359"/>
        </pc:sldMkLst>
        <pc:spChg chg="mod">
          <ac:chgData name="Graham Hepworth" userId="eb875b2d-adc6-4017-af0a-f403db9f088c" providerId="ADAL" clId="{BA9ADF2C-CA7B-4A57-AF79-101CD6EAD0A9}" dt="2021-06-29T06:13:04.969" v="1002" actId="1036"/>
          <ac:spMkLst>
            <pc:docMk/>
            <pc:sldMk cId="42270263" sldId="359"/>
            <ac:spMk id="7" creationId="{387995C9-9CCF-44C9-95BA-78D2512D3D4E}"/>
          </ac:spMkLst>
        </pc:spChg>
        <pc:spChg chg="del">
          <ac:chgData name="Graham Hepworth" userId="eb875b2d-adc6-4017-af0a-f403db9f088c" providerId="ADAL" clId="{BA9ADF2C-CA7B-4A57-AF79-101CD6EAD0A9}" dt="2021-06-29T06:11:59.873" v="986" actId="478"/>
          <ac:spMkLst>
            <pc:docMk/>
            <pc:sldMk cId="42270263" sldId="359"/>
            <ac:spMk id="12" creationId="{0F95E2B4-B44F-4A44-A4F9-83E28B1F36B7}"/>
          </ac:spMkLst>
        </pc:spChg>
        <pc:spChg chg="del mod">
          <ac:chgData name="Graham Hepworth" userId="eb875b2d-adc6-4017-af0a-f403db9f088c" providerId="ADAL" clId="{BA9ADF2C-CA7B-4A57-AF79-101CD6EAD0A9}" dt="2021-06-29T06:10:23.344" v="884" actId="478"/>
          <ac:spMkLst>
            <pc:docMk/>
            <pc:sldMk cId="42270263" sldId="359"/>
            <ac:spMk id="14" creationId="{FBF0006F-4B9A-4FDE-AFED-8F32A3B04476}"/>
          </ac:spMkLst>
        </pc:spChg>
        <pc:spChg chg="del">
          <ac:chgData name="Graham Hepworth" userId="eb875b2d-adc6-4017-af0a-f403db9f088c" providerId="ADAL" clId="{BA9ADF2C-CA7B-4A57-AF79-101CD6EAD0A9}" dt="2021-06-29T06:10:20.066" v="882" actId="478"/>
          <ac:spMkLst>
            <pc:docMk/>
            <pc:sldMk cId="42270263" sldId="359"/>
            <ac:spMk id="16" creationId="{5EDA165E-0228-4B81-857C-F6EEEAF7E256}"/>
          </ac:spMkLst>
        </pc:spChg>
        <pc:picChg chg="del">
          <ac:chgData name="Graham Hepworth" userId="eb875b2d-adc6-4017-af0a-f403db9f088c" providerId="ADAL" clId="{BA9ADF2C-CA7B-4A57-AF79-101CD6EAD0A9}" dt="2021-06-29T06:10:17.983" v="881" actId="478"/>
          <ac:picMkLst>
            <pc:docMk/>
            <pc:sldMk cId="42270263" sldId="359"/>
            <ac:picMk id="3" creationId="{03680CC5-BF60-4D7F-B7E3-FFE7D93778DB}"/>
          </ac:picMkLst>
        </pc:picChg>
        <pc:picChg chg="add mod">
          <ac:chgData name="Graham Hepworth" userId="eb875b2d-adc6-4017-af0a-f403db9f088c" providerId="ADAL" clId="{BA9ADF2C-CA7B-4A57-AF79-101CD6EAD0A9}" dt="2021-06-29T06:18:48.630" v="1056" actId="14100"/>
          <ac:picMkLst>
            <pc:docMk/>
            <pc:sldMk cId="42270263" sldId="359"/>
            <ac:picMk id="4" creationId="{E24AC9C1-9FDD-4545-A14C-AA67C2D097F4}"/>
          </ac:picMkLst>
        </pc:picChg>
        <pc:picChg chg="del">
          <ac:chgData name="Graham Hepworth" userId="eb875b2d-adc6-4017-af0a-f403db9f088c" providerId="ADAL" clId="{BA9ADF2C-CA7B-4A57-AF79-101CD6EAD0A9}" dt="2021-06-29T06:10:14.571" v="880" actId="478"/>
          <ac:picMkLst>
            <pc:docMk/>
            <pc:sldMk cId="42270263" sldId="359"/>
            <ac:picMk id="11" creationId="{89C0D000-07CA-4411-B584-D06D523D473C}"/>
          </ac:picMkLst>
        </pc:picChg>
      </pc:sldChg>
      <pc:sldChg chg="addSp delSp modSp add">
        <pc:chgData name="Graham Hepworth" userId="eb875b2d-adc6-4017-af0a-f403db9f088c" providerId="ADAL" clId="{BA9ADF2C-CA7B-4A57-AF79-101CD6EAD0A9}" dt="2021-06-29T06:18:03.735" v="1052" actId="1036"/>
        <pc:sldMkLst>
          <pc:docMk/>
          <pc:sldMk cId="1640281631" sldId="360"/>
        </pc:sldMkLst>
        <pc:spChg chg="mod">
          <ac:chgData name="Graham Hepworth" userId="eb875b2d-adc6-4017-af0a-f403db9f088c" providerId="ADAL" clId="{BA9ADF2C-CA7B-4A57-AF79-101CD6EAD0A9}" dt="2021-06-29T06:14:34.104" v="1037" actId="20577"/>
          <ac:spMkLst>
            <pc:docMk/>
            <pc:sldMk cId="1640281631" sldId="360"/>
            <ac:spMk id="7" creationId="{387995C9-9CCF-44C9-95BA-78D2512D3D4E}"/>
          </ac:spMkLst>
        </pc:spChg>
        <pc:picChg chg="add mod">
          <ac:chgData name="Graham Hepworth" userId="eb875b2d-adc6-4017-af0a-f403db9f088c" providerId="ADAL" clId="{BA9ADF2C-CA7B-4A57-AF79-101CD6EAD0A9}" dt="2021-06-29T06:18:03.735" v="1052" actId="1036"/>
          <ac:picMkLst>
            <pc:docMk/>
            <pc:sldMk cId="1640281631" sldId="360"/>
            <ac:picMk id="3" creationId="{A8E31DE4-6595-47DD-BBEE-EB3BFC3FFD47}"/>
          </ac:picMkLst>
        </pc:picChg>
        <pc:picChg chg="del">
          <ac:chgData name="Graham Hepworth" userId="eb875b2d-adc6-4017-af0a-f403db9f088c" providerId="ADAL" clId="{BA9ADF2C-CA7B-4A57-AF79-101CD6EAD0A9}" dt="2021-06-29T06:14:42.288" v="1038" actId="478"/>
          <ac:picMkLst>
            <pc:docMk/>
            <pc:sldMk cId="1640281631" sldId="360"/>
            <ac:picMk id="4" creationId="{E24AC9C1-9FDD-4545-A14C-AA67C2D097F4}"/>
          </ac:picMkLst>
        </pc:picChg>
      </pc:sldChg>
      <pc:sldChg chg="addSp delSp modSp add delAnim modAnim">
        <pc:chgData name="Graham Hepworth" userId="eb875b2d-adc6-4017-af0a-f403db9f088c" providerId="ADAL" clId="{BA9ADF2C-CA7B-4A57-AF79-101CD6EAD0A9}" dt="2021-06-29T22:30:50.922" v="1266" actId="1035"/>
        <pc:sldMkLst>
          <pc:docMk/>
          <pc:sldMk cId="893591895" sldId="361"/>
        </pc:sldMkLst>
        <pc:spChg chg="mod">
          <ac:chgData name="Graham Hepworth" userId="eb875b2d-adc6-4017-af0a-f403db9f088c" providerId="ADAL" clId="{BA9ADF2C-CA7B-4A57-AF79-101CD6EAD0A9}" dt="2021-06-29T07:08:36.523" v="1261" actId="6549"/>
          <ac:spMkLst>
            <pc:docMk/>
            <pc:sldMk cId="893591895" sldId="361"/>
            <ac:spMk id="11" creationId="{8F2258F4-6C4D-45F6-B0AA-B15003CC4BBF}"/>
          </ac:spMkLst>
        </pc:spChg>
        <pc:picChg chg="add mod">
          <ac:chgData name="Graham Hepworth" userId="eb875b2d-adc6-4017-af0a-f403db9f088c" providerId="ADAL" clId="{BA9ADF2C-CA7B-4A57-AF79-101CD6EAD0A9}" dt="2021-06-29T22:30:50.922" v="1266" actId="1035"/>
          <ac:picMkLst>
            <pc:docMk/>
            <pc:sldMk cId="893591895" sldId="361"/>
            <ac:picMk id="3" creationId="{66393775-32CA-4334-9210-5E4F44D45151}"/>
          </ac:picMkLst>
        </pc:picChg>
        <pc:picChg chg="del">
          <ac:chgData name="Graham Hepworth" userId="eb875b2d-adc6-4017-af0a-f403db9f088c" providerId="ADAL" clId="{BA9ADF2C-CA7B-4A57-AF79-101CD6EAD0A9}" dt="2021-06-29T07:08:00.647" v="1252" actId="478"/>
          <ac:picMkLst>
            <pc:docMk/>
            <pc:sldMk cId="893591895" sldId="361"/>
            <ac:picMk id="9" creationId="{A24B7C4B-DD6B-4FBB-A82A-EEE0D34036A5}"/>
          </ac:picMkLst>
        </pc:picChg>
      </pc:sldChg>
      <pc:sldChg chg="modSp add modAnim">
        <pc:chgData name="Graham Hepworth" userId="eb875b2d-adc6-4017-af0a-f403db9f088c" providerId="ADAL" clId="{BA9ADF2C-CA7B-4A57-AF79-101CD6EAD0A9}" dt="2021-06-29T23:21:28.463" v="2056" actId="20577"/>
        <pc:sldMkLst>
          <pc:docMk/>
          <pc:sldMk cId="4111005964" sldId="362"/>
        </pc:sldMkLst>
        <pc:spChg chg="mod">
          <ac:chgData name="Graham Hepworth" userId="eb875b2d-adc6-4017-af0a-f403db9f088c" providerId="ADAL" clId="{BA9ADF2C-CA7B-4A57-AF79-101CD6EAD0A9}" dt="2021-06-29T23:19:09.974" v="2054" actId="1036"/>
          <ac:spMkLst>
            <pc:docMk/>
            <pc:sldMk cId="4111005964" sldId="362"/>
            <ac:spMk id="4" creationId="{00000000-0000-0000-0000-000000000000}"/>
          </ac:spMkLst>
        </pc:spChg>
        <pc:spChg chg="mod">
          <ac:chgData name="Graham Hepworth" userId="eb875b2d-adc6-4017-af0a-f403db9f088c" providerId="ADAL" clId="{BA9ADF2C-CA7B-4A57-AF79-101CD6EAD0A9}" dt="2021-06-29T23:21:28.463" v="2056" actId="20577"/>
          <ac:spMkLst>
            <pc:docMk/>
            <pc:sldMk cId="4111005964" sldId="362"/>
            <ac:spMk id="6153" creationId="{00000000-0000-0000-0000-000000000000}"/>
          </ac:spMkLst>
        </pc:spChg>
      </pc:sldChg>
    </pc:docChg>
  </pc:docChgLst>
  <pc:docChgLst>
    <pc:chgData name="Graham Hepworth" userId="S::hepworth@unimelb.edu.au::eb875b2d-adc6-4017-af0a-f403db9f088c" providerId="AD" clId="Web-{51BE6129-51A1-01DA-77E1-A4CE413E7CB3}"/>
    <pc:docChg chg="delSld modSld">
      <pc:chgData name="Graham Hepworth" userId="S::hepworth@unimelb.edu.au::eb875b2d-adc6-4017-af0a-f403db9f088c" providerId="AD" clId="Web-{51BE6129-51A1-01DA-77E1-A4CE413E7CB3}" dt="2022-11-16T02:03:13.102" v="175" actId="1076"/>
      <pc:docMkLst>
        <pc:docMk/>
      </pc:docMkLst>
      <pc:sldChg chg="addSp modSp">
        <pc:chgData name="Graham Hepworth" userId="S::hepworth@unimelb.edu.au::eb875b2d-adc6-4017-af0a-f403db9f088c" providerId="AD" clId="Web-{51BE6129-51A1-01DA-77E1-A4CE413E7CB3}" dt="2022-11-16T02:03:13.102" v="175" actId="1076"/>
        <pc:sldMkLst>
          <pc:docMk/>
          <pc:sldMk cId="0" sldId="302"/>
        </pc:sldMkLst>
        <pc:spChg chg="add mod">
          <ac:chgData name="Graham Hepworth" userId="S::hepworth@unimelb.edu.au::eb875b2d-adc6-4017-af0a-f403db9f088c" providerId="AD" clId="Web-{51BE6129-51A1-01DA-77E1-A4CE413E7CB3}" dt="2022-11-16T02:03:13.102" v="175" actId="1076"/>
          <ac:spMkLst>
            <pc:docMk/>
            <pc:sldMk cId="0" sldId="302"/>
            <ac:spMk id="2" creationId="{B8CE6E85-10E8-18EB-A762-7584CA2EBC6C}"/>
          </ac:spMkLst>
        </pc:spChg>
        <pc:spChg chg="mod">
          <ac:chgData name="Graham Hepworth" userId="S::hepworth@unimelb.edu.au::eb875b2d-adc6-4017-af0a-f403db9f088c" providerId="AD" clId="Web-{51BE6129-51A1-01DA-77E1-A4CE413E7CB3}" dt="2022-11-16T02:00:57.973" v="117" actId="1076"/>
          <ac:spMkLst>
            <pc:docMk/>
            <pc:sldMk cId="0" sldId="302"/>
            <ac:spMk id="162818" creationId="{00000000-0000-0000-0000-000000000000}"/>
          </ac:spMkLst>
        </pc:spChg>
        <pc:spChg chg="mod">
          <ac:chgData name="Graham Hepworth" userId="S::hepworth@unimelb.edu.au::eb875b2d-adc6-4017-af0a-f403db9f088c" providerId="AD" clId="Web-{51BE6129-51A1-01DA-77E1-A4CE413E7CB3}" dt="2022-11-16T02:00:50.129" v="116" actId="20577"/>
          <ac:spMkLst>
            <pc:docMk/>
            <pc:sldMk cId="0" sldId="302"/>
            <ac:spMk id="162819" creationId="{00000000-0000-0000-0000-000000000000}"/>
          </ac:spMkLst>
        </pc:spChg>
      </pc:sldChg>
      <pc:sldChg chg="modSp">
        <pc:chgData name="Graham Hepworth" userId="S::hepworth@unimelb.edu.au::eb875b2d-adc6-4017-af0a-f403db9f088c" providerId="AD" clId="Web-{51BE6129-51A1-01DA-77E1-A4CE413E7CB3}" dt="2022-11-16T01:55:18.042" v="101" actId="20577"/>
        <pc:sldMkLst>
          <pc:docMk/>
          <pc:sldMk cId="933513323" sldId="319"/>
        </pc:sldMkLst>
        <pc:spChg chg="mod">
          <ac:chgData name="Graham Hepworth" userId="S::hepworth@unimelb.edu.au::eb875b2d-adc6-4017-af0a-f403db9f088c" providerId="AD" clId="Web-{51BE6129-51A1-01DA-77E1-A4CE413E7CB3}" dt="2022-11-16T01:55:18.042" v="101" actId="20577"/>
          <ac:spMkLst>
            <pc:docMk/>
            <pc:sldMk cId="933513323" sldId="319"/>
            <ac:spMk id="6153" creationId="{00000000-0000-0000-0000-000000000000}"/>
          </ac:spMkLst>
        </pc:spChg>
      </pc:sldChg>
      <pc:sldChg chg="del">
        <pc:chgData name="Graham Hepworth" userId="S::hepworth@unimelb.edu.au::eb875b2d-adc6-4017-af0a-f403db9f088c" providerId="AD" clId="Web-{51BE6129-51A1-01DA-77E1-A4CE413E7CB3}" dt="2022-11-16T01:16:08.234" v="1"/>
        <pc:sldMkLst>
          <pc:docMk/>
          <pc:sldMk cId="3054457005" sldId="333"/>
        </pc:sldMkLst>
      </pc:sldChg>
      <pc:sldChg chg="modSp">
        <pc:chgData name="Graham Hepworth" userId="S::hepworth@unimelb.edu.au::eb875b2d-adc6-4017-af0a-f403db9f088c" providerId="AD" clId="Web-{51BE6129-51A1-01DA-77E1-A4CE413E7CB3}" dt="2022-11-16T01:17:27.112" v="35" actId="14100"/>
        <pc:sldMkLst>
          <pc:docMk/>
          <pc:sldMk cId="3981909941" sldId="350"/>
        </pc:sldMkLst>
        <pc:spChg chg="mod">
          <ac:chgData name="Graham Hepworth" userId="S::hepworth@unimelb.edu.au::eb875b2d-adc6-4017-af0a-f403db9f088c" providerId="AD" clId="Web-{51BE6129-51A1-01DA-77E1-A4CE413E7CB3}" dt="2022-11-16T01:17:27.112" v="35" actId="14100"/>
          <ac:spMkLst>
            <pc:docMk/>
            <pc:sldMk cId="3981909941" sldId="350"/>
            <ac:spMk id="6153" creationId="{00000000-0000-0000-0000-000000000000}"/>
          </ac:spMkLst>
        </pc:spChg>
      </pc:sldChg>
      <pc:sldChg chg="del">
        <pc:chgData name="Graham Hepworth" userId="S::hepworth@unimelb.edu.au::eb875b2d-adc6-4017-af0a-f403db9f088c" providerId="AD" clId="Web-{51BE6129-51A1-01DA-77E1-A4CE413E7CB3}" dt="2022-11-16T01:14:59.981" v="0"/>
        <pc:sldMkLst>
          <pc:docMk/>
          <pc:sldMk cId="4282405542" sldId="353"/>
        </pc:sldMkLst>
      </pc:sldChg>
      <pc:sldChg chg="delSp modSp addAnim delAnim">
        <pc:chgData name="Graham Hepworth" userId="S::hepworth@unimelb.edu.au::eb875b2d-adc6-4017-af0a-f403db9f088c" providerId="AD" clId="Web-{51BE6129-51A1-01DA-77E1-A4CE413E7CB3}" dt="2022-11-16T01:56:23.903" v="103" actId="1076"/>
        <pc:sldMkLst>
          <pc:docMk/>
          <pc:sldMk cId="4080400493" sldId="355"/>
        </pc:sldMkLst>
        <pc:spChg chg="mod">
          <ac:chgData name="Graham Hepworth" userId="S::hepworth@unimelb.edu.au::eb875b2d-adc6-4017-af0a-f403db9f088c" providerId="AD" clId="Web-{51BE6129-51A1-01DA-77E1-A4CE413E7CB3}" dt="2022-11-16T01:43:57.040" v="88" actId="20577"/>
          <ac:spMkLst>
            <pc:docMk/>
            <pc:sldMk cId="4080400493" sldId="355"/>
            <ac:spMk id="7" creationId="{387995C9-9CCF-44C9-95BA-78D2512D3D4E}"/>
          </ac:spMkLst>
        </pc:spChg>
        <pc:spChg chg="del">
          <ac:chgData name="Graham Hepworth" userId="S::hepworth@unimelb.edu.au::eb875b2d-adc6-4017-af0a-f403db9f088c" providerId="AD" clId="Web-{51BE6129-51A1-01DA-77E1-A4CE413E7CB3}" dt="2022-11-16T01:43:09.710" v="83"/>
          <ac:spMkLst>
            <pc:docMk/>
            <pc:sldMk cId="4080400493" sldId="355"/>
            <ac:spMk id="12" creationId="{0F95E2B4-B44F-4A44-A4F9-83E28B1F36B7}"/>
          </ac:spMkLst>
        </pc:spChg>
        <pc:spChg chg="mod">
          <ac:chgData name="Graham Hepworth" userId="S::hepworth@unimelb.edu.au::eb875b2d-adc6-4017-af0a-f403db9f088c" providerId="AD" clId="Web-{51BE6129-51A1-01DA-77E1-A4CE413E7CB3}" dt="2022-11-16T01:44:26.962" v="92" actId="1076"/>
          <ac:spMkLst>
            <pc:docMk/>
            <pc:sldMk cId="4080400493" sldId="355"/>
            <ac:spMk id="14" creationId="{FBF0006F-4B9A-4FDE-AFED-8F32A3B04476}"/>
          </ac:spMkLst>
        </pc:spChg>
        <pc:spChg chg="mod">
          <ac:chgData name="Graham Hepworth" userId="S::hepworth@unimelb.edu.au::eb875b2d-adc6-4017-af0a-f403db9f088c" providerId="AD" clId="Web-{51BE6129-51A1-01DA-77E1-A4CE413E7CB3}" dt="2022-11-16T01:56:23.903" v="103" actId="1076"/>
          <ac:spMkLst>
            <pc:docMk/>
            <pc:sldMk cId="4080400493" sldId="355"/>
            <ac:spMk id="16" creationId="{5EDA165E-0228-4B81-857C-F6EEEAF7E256}"/>
          </ac:spMkLst>
        </pc:spChg>
        <pc:picChg chg="del">
          <ac:chgData name="Graham Hepworth" userId="S::hepworth@unimelb.edu.au::eb875b2d-adc6-4017-af0a-f403db9f088c" providerId="AD" clId="Web-{51BE6129-51A1-01DA-77E1-A4CE413E7CB3}" dt="2022-11-16T01:43:37.570" v="86"/>
          <ac:picMkLst>
            <pc:docMk/>
            <pc:sldMk cId="4080400493" sldId="355"/>
            <ac:picMk id="3" creationId="{03680CC5-BF60-4D7F-B7E3-FFE7D93778DB}"/>
          </ac:picMkLst>
        </pc:picChg>
        <pc:picChg chg="mod">
          <ac:chgData name="Graham Hepworth" userId="S::hepworth@unimelb.edu.au::eb875b2d-adc6-4017-af0a-f403db9f088c" providerId="AD" clId="Web-{51BE6129-51A1-01DA-77E1-A4CE413E7CB3}" dt="2022-11-16T01:43:25.821" v="85" actId="1076"/>
          <ac:picMkLst>
            <pc:docMk/>
            <pc:sldMk cId="4080400493" sldId="355"/>
            <ac:picMk id="11" creationId="{89C0D000-07CA-4411-B584-D06D523D473C}"/>
          </ac:picMkLst>
        </pc:picChg>
      </pc:sldChg>
      <pc:sldChg chg="modSp">
        <pc:chgData name="Graham Hepworth" userId="S::hepworth@unimelb.edu.au::eb875b2d-adc6-4017-af0a-f403db9f088c" providerId="AD" clId="Web-{51BE6129-51A1-01DA-77E1-A4CE413E7CB3}" dt="2022-11-16T01:55:43.465" v="102" actId="20577"/>
        <pc:sldMkLst>
          <pc:docMk/>
          <pc:sldMk cId="4111005964" sldId="362"/>
        </pc:sldMkLst>
        <pc:spChg chg="mod">
          <ac:chgData name="Graham Hepworth" userId="S::hepworth@unimelb.edu.au::eb875b2d-adc6-4017-af0a-f403db9f088c" providerId="AD" clId="Web-{51BE6129-51A1-01DA-77E1-A4CE413E7CB3}" dt="2022-11-16T01:55:43.465" v="102" actId="20577"/>
          <ac:spMkLst>
            <pc:docMk/>
            <pc:sldMk cId="4111005964" sldId="362"/>
            <ac:spMk id="6153" creationId="{00000000-0000-0000-0000-000000000000}"/>
          </ac:spMkLst>
        </pc:spChg>
      </pc:sldChg>
    </pc:docChg>
  </pc:docChgLst>
  <pc:docChgLst>
    <pc:chgData name="Graham Hepworth" userId="eb875b2d-adc6-4017-af0a-f403db9f088c" providerId="ADAL" clId="{5F11CD29-09D4-4E64-8092-A1275091515A}"/>
    <pc:docChg chg="modSld">
      <pc:chgData name="Graham Hepworth" userId="eb875b2d-adc6-4017-af0a-f403db9f088c" providerId="ADAL" clId="{5F11CD29-09D4-4E64-8092-A1275091515A}" dt="2022-11-18T01:16:48.759" v="0"/>
      <pc:docMkLst>
        <pc:docMk/>
      </pc:docMkLst>
      <pc:sldChg chg="modAnim">
        <pc:chgData name="Graham Hepworth" userId="eb875b2d-adc6-4017-af0a-f403db9f088c" providerId="ADAL" clId="{5F11CD29-09D4-4E64-8092-A1275091515A}" dt="2022-11-18T01:16:48.759" v="0"/>
        <pc:sldMkLst>
          <pc:docMk/>
          <pc:sldMk cId="0" sldId="3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44825-1D6E-4E35-A4CC-534ED7A3FD37}" type="datetimeFigureOut">
              <a:rPr lang="en-AU" smtClean="0"/>
              <a:pPr/>
              <a:t>18/11/2022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DC6F3-A6AB-44E6-A415-13B9A6CD1ABB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653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B053FDD-BF6D-4036-B4BE-6DAF17F112F3}" type="slidenum">
              <a:rPr lang="en-US" sz="1200"/>
              <a:pPr/>
              <a:t>1</a:t>
            </a:fld>
            <a:endParaRPr lang="en-US" sz="1200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1196"/>
            <a:ext cx="5028986" cy="41177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AU" sz="20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9207D-C15E-41CC-AE33-527636A778D4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1196"/>
            <a:ext cx="5028986" cy="4117740"/>
          </a:xfrm>
        </p:spPr>
        <p:txBody>
          <a:bodyPr/>
          <a:lstStyle/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693754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9207D-C15E-41CC-AE33-527636A778D4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1196"/>
            <a:ext cx="5028986" cy="4117740"/>
          </a:xfrm>
        </p:spPr>
        <p:txBody>
          <a:bodyPr/>
          <a:lstStyle/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660779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9207D-C15E-41CC-AE33-527636A778D4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1196"/>
            <a:ext cx="5028986" cy="4117740"/>
          </a:xfrm>
        </p:spPr>
        <p:txBody>
          <a:bodyPr/>
          <a:lstStyle/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995437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9207D-C15E-41CC-AE33-527636A778D4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1196"/>
            <a:ext cx="5028986" cy="4117740"/>
          </a:xfrm>
        </p:spPr>
        <p:txBody>
          <a:bodyPr/>
          <a:lstStyle/>
          <a:p>
            <a:endParaRPr lang="en-AU" sz="20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9207D-C15E-41CC-AE33-527636A778D4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1196"/>
            <a:ext cx="5028986" cy="4117740"/>
          </a:xfrm>
        </p:spPr>
        <p:txBody>
          <a:bodyPr/>
          <a:lstStyle/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192988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BB1A5B-1B22-4586-9036-DDF28C9F306F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</p:spPr>
        <p:txBody>
          <a:bodyPr/>
          <a:lstStyle/>
          <a:p>
            <a:pPr>
              <a:buFontTx/>
              <a:buNone/>
            </a:pPr>
            <a:endParaRPr lang="en-US" sz="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DC6F3-A6AB-44E6-A415-13B9A6CD1ABB}" type="slidenum">
              <a:rPr lang="en-AU" smtClean="0"/>
              <a:pPr/>
              <a:t>4</a:t>
            </a:fld>
            <a:endParaRPr lang="en-A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DC6F3-A6AB-44E6-A415-13B9A6CD1ABB}" type="slidenum">
              <a:rPr lang="en-AU" smtClean="0"/>
              <a:pPr/>
              <a:t>5</a:t>
            </a:fld>
            <a:endParaRPr lang="en-A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DC6F3-A6AB-44E6-A415-13B9A6CD1ABB}" type="slidenum">
              <a:rPr lang="en-AU" smtClean="0"/>
              <a:pPr/>
              <a:t>6</a:t>
            </a:fld>
            <a:endParaRPr lang="en-A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DC6F3-A6AB-44E6-A415-13B9A6CD1ABB}" type="slidenum">
              <a:rPr lang="en-AU" smtClean="0"/>
              <a:pPr/>
              <a:t>7</a:t>
            </a:fld>
            <a:endParaRPr lang="en-A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9207D-C15E-41CC-AE33-527636A778D4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1196"/>
            <a:ext cx="5028986" cy="4117740"/>
          </a:xfrm>
        </p:spPr>
        <p:txBody>
          <a:bodyPr/>
          <a:lstStyle/>
          <a:p>
            <a:endParaRPr lang="en-AU" sz="20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9207D-C15E-41CC-AE33-527636A778D4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1196"/>
            <a:ext cx="5028986" cy="4117740"/>
          </a:xfrm>
        </p:spPr>
        <p:txBody>
          <a:bodyPr/>
          <a:lstStyle/>
          <a:p>
            <a:endParaRPr lang="en-AU" sz="20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9207D-C15E-41CC-AE33-527636A778D4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1196"/>
            <a:ext cx="5028986" cy="4117740"/>
          </a:xfrm>
        </p:spPr>
        <p:txBody>
          <a:bodyPr/>
          <a:lstStyle/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051216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9207D-C15E-41CC-AE33-527636A778D4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1196"/>
            <a:ext cx="5028986" cy="4117740"/>
          </a:xfrm>
        </p:spPr>
        <p:txBody>
          <a:bodyPr/>
          <a:lstStyle/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52908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BE0344-0F5F-4E7D-9C94-9C4C570DD30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88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4D0D3D-E49A-4974-BE11-7EAF5D0D039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00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3D1C9D-B088-4BF2-8D6B-872E6F33BB1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5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6DAF69-56A1-495C-903B-862001AF987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2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4218B-BA33-4DE1-8E26-278FB20290C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7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DF88FE-70BC-479A-A982-86CFE22F025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8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14233D-3D4F-4BEB-9059-1E58FDE040D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2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E2836-F7F9-4293-89F9-C83835B80AE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2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C466FD-1B00-48D7-90BD-C4806E0A5D7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6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48F6C-988E-4CC3-A782-FE3D8516B70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7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649043-CEAC-413D-9B63-65489181D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1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B16F027-10A4-477D-A6A9-D1DA143B2314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3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1" y="800100"/>
            <a:ext cx="8181974" cy="857250"/>
          </a:xfrm>
        </p:spPr>
        <p:txBody>
          <a:bodyPr/>
          <a:lstStyle/>
          <a:p>
            <a:r>
              <a:rPr lang="en-US" sz="4000" dirty="0">
                <a:solidFill>
                  <a:srgbClr val="820000"/>
                </a:solidFill>
              </a:rPr>
              <a:t>Correcting for bias in the estimation of proportions by pooled testing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647950"/>
            <a:ext cx="8686800" cy="137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accent4">
                    <a:lumMod val="85000"/>
                    <a:lumOff val="15000"/>
                  </a:schemeClr>
                </a:solidFill>
              </a:rPr>
              <a:t>Graham Hepworth</a:t>
            </a:r>
            <a:r>
              <a:rPr lang="en-US" baseline="30000" dirty="0">
                <a:solidFill>
                  <a:schemeClr val="accent4">
                    <a:lumMod val="85000"/>
                    <a:lumOff val="15000"/>
                  </a:schemeClr>
                </a:solidFill>
              </a:rPr>
              <a:t>1</a:t>
            </a:r>
            <a:r>
              <a:rPr lang="en-US" dirty="0">
                <a:solidFill>
                  <a:schemeClr val="accent4">
                    <a:lumMod val="85000"/>
                    <a:lumOff val="15000"/>
                  </a:schemeClr>
                </a:solidFill>
              </a:rPr>
              <a:t> &amp; Brad Biggerstaff </a:t>
            </a:r>
            <a:r>
              <a:rPr lang="en-US" baseline="30000" dirty="0">
                <a:solidFill>
                  <a:schemeClr val="accent4">
                    <a:lumMod val="85000"/>
                    <a:lumOff val="15000"/>
                  </a:schemeClr>
                </a:solidFill>
              </a:rPr>
              <a:t>2</a:t>
            </a:r>
            <a:endParaRPr lang="en-US" dirty="0">
              <a:solidFill>
                <a:schemeClr val="accent4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0000"/>
              </a:lnSpc>
            </a:pPr>
            <a:br>
              <a:rPr lang="en-US" baseline="30000" dirty="0">
                <a:solidFill>
                  <a:srgbClr val="00FFFF"/>
                </a:solidFill>
              </a:rPr>
            </a:br>
            <a:endParaRPr lang="en-US" baseline="30000" dirty="0">
              <a:solidFill>
                <a:srgbClr val="00FFFF"/>
              </a:solidFill>
            </a:endParaRP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sz="2400" baseline="30000" dirty="0">
                <a:solidFill>
                  <a:schemeClr val="accent4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2400" dirty="0">
                <a:solidFill>
                  <a:srgbClr val="820000"/>
                </a:solidFill>
                <a:latin typeface="+mj-lt"/>
                <a:ea typeface="+mj-ea"/>
                <a:cs typeface="+mj-cs"/>
              </a:rPr>
              <a:t>Statistical Consulting Centre,The University of Melbourne</a:t>
            </a:r>
          </a:p>
          <a:p>
            <a:pPr>
              <a:lnSpc>
                <a:spcPct val="80000"/>
              </a:lnSpc>
            </a:pPr>
            <a:r>
              <a:rPr lang="en-US" sz="2400" baseline="30000" dirty="0">
                <a:solidFill>
                  <a:schemeClr val="accent4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2</a:t>
            </a:r>
            <a:r>
              <a:rPr lang="en-US" sz="2400" dirty="0">
                <a:solidFill>
                  <a:srgbClr val="820000"/>
                </a:solidFill>
                <a:latin typeface="+mj-lt"/>
                <a:ea typeface="+mj-ea"/>
                <a:cs typeface="+mj-cs"/>
              </a:rPr>
              <a:t>Centers for Disease Control and Prevention, U.S.A.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960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8"/>
          <p:cNvSpPr>
            <a:spLocks noGrp="1" noChangeArrowheads="1"/>
          </p:cNvSpPr>
          <p:nvPr>
            <p:ph type="title"/>
          </p:nvPr>
        </p:nvSpPr>
        <p:spPr>
          <a:xfrm>
            <a:off x="762000" y="1657350"/>
            <a:ext cx="7772400" cy="857250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533400" y="971550"/>
            <a:ext cx="8153400" cy="30861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AU" sz="2400" dirty="0">
                <a:solidFill>
                  <a:srgbClr val="800000"/>
                </a:solidFill>
              </a:rPr>
              <a:t>Removes bias of </a:t>
            </a:r>
            <a:r>
              <a:rPr lang="en-AU" sz="2400" i="1" dirty="0">
                <a:solidFill>
                  <a:srgbClr val="800000"/>
                </a:solidFill>
              </a:rPr>
              <a:t>O</a:t>
            </a:r>
            <a:r>
              <a:rPr lang="en-AU" sz="2400" dirty="0">
                <a:solidFill>
                  <a:srgbClr val="800000"/>
                </a:solidFill>
              </a:rPr>
              <a:t>(</a:t>
            </a:r>
            <a:r>
              <a:rPr lang="en-AU" sz="2400" i="1" dirty="0">
                <a:solidFill>
                  <a:srgbClr val="800000"/>
                </a:solidFill>
              </a:rPr>
              <a:t>n</a:t>
            </a:r>
            <a:r>
              <a:rPr lang="en-AU" sz="2400" baseline="30000" dirty="0">
                <a:solidFill>
                  <a:srgbClr val="800000"/>
                </a:solidFill>
              </a:rPr>
              <a:t>–1</a:t>
            </a:r>
            <a:r>
              <a:rPr lang="en-AU" sz="2400" dirty="0">
                <a:solidFill>
                  <a:srgbClr val="800000"/>
                </a:solidFill>
              </a:rPr>
              <a:t>).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solidFill>
                  <a:srgbClr val="820000"/>
                </a:solidFill>
              </a:rPr>
              <a:t>Generalises a very good method for equal pool sizes.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solidFill>
                  <a:srgbClr val="820000"/>
                </a:solidFill>
              </a:rPr>
              <a:t>“Preventative” rather than corrective.</a:t>
            </a:r>
            <a:endParaRPr lang="en-US" sz="2400" dirty="0">
              <a:solidFill>
                <a:srgbClr val="820000"/>
              </a:solidFill>
              <a:cs typeface="Arial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AU" sz="2400" dirty="0">
                <a:solidFill>
                  <a:srgbClr val="860000"/>
                </a:solidFill>
              </a:rPr>
              <a:t>Avoids problems related to undefined parameter estimates.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AU" sz="2400" dirty="0">
                <a:solidFill>
                  <a:srgbClr val="860000"/>
                </a:solidFill>
                <a:latin typeface="+mj-lt"/>
                <a:ea typeface="+mj-ea"/>
                <a:cs typeface="+mj-cs"/>
              </a:rPr>
              <a:t>Computationally straightforward.</a:t>
            </a:r>
            <a:br>
              <a:rPr lang="en-AU" sz="2400" dirty="0">
                <a:solidFill>
                  <a:srgbClr val="860000"/>
                </a:solidFill>
                <a:latin typeface="+mj-lt"/>
                <a:ea typeface="+mj-ea"/>
                <a:cs typeface="+mj-cs"/>
              </a:rPr>
            </a:br>
            <a:endParaRPr lang="en-US" sz="2400" dirty="0">
              <a:solidFill>
                <a:srgbClr val="860000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AU" sz="2400" dirty="0">
              <a:solidFill>
                <a:schemeClr val="folHlink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234315"/>
            <a:ext cx="8458200" cy="5539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ctr"/>
            <a:r>
              <a:rPr lang="en-US" sz="3000" dirty="0">
                <a:ln>
                  <a:solidFill>
                    <a:scrgbClr r="0" g="0" b="0"/>
                  </a:solidFill>
                </a:ln>
                <a:solidFill>
                  <a:schemeClr val="folHlink"/>
                </a:solidFill>
              </a:rPr>
              <a:t>Firth’s bias correction of the MLE: features</a:t>
            </a:r>
            <a:endParaRPr lang="en-AU" sz="3000" dirty="0">
              <a:ln>
                <a:solidFill>
                  <a:scrgbClr r="0" g="0" b="0"/>
                </a:solidFill>
              </a:ln>
              <a:solidFill>
                <a:schemeClr val="folHlink"/>
              </a:solidFill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476750"/>
            <a:ext cx="1087121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5" descr="uni logo 2">
            <a:extLst>
              <a:ext uri="{FF2B5EF4-FFF2-40B4-BE49-F238E27FC236}">
                <a16:creationId xmlns:a16="http://schemas.microsoft.com/office/drawing/2014/main" id="{3047E4B8-B77D-4EAB-9E83-B2E9A9E97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684851"/>
            <a:ext cx="1523998" cy="458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9099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 build="p" autoUpdateAnimBg="0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8"/>
          <p:cNvSpPr>
            <a:spLocks noGrp="1" noChangeArrowheads="1"/>
          </p:cNvSpPr>
          <p:nvPr>
            <p:ph type="title"/>
          </p:nvPr>
        </p:nvSpPr>
        <p:spPr>
          <a:xfrm>
            <a:off x="762000" y="1657350"/>
            <a:ext cx="7772400" cy="857250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9" name="Picture 35" descr="uni logo 2">
            <a:extLst>
              <a:ext uri="{FF2B5EF4-FFF2-40B4-BE49-F238E27FC236}">
                <a16:creationId xmlns:a16="http://schemas.microsoft.com/office/drawing/2014/main" id="{79F0F735-E59F-47FC-A408-7B5D68428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684851"/>
            <a:ext cx="1523998" cy="458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7995C9-9CCF-44C9-95BA-78D2512D3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3350"/>
            <a:ext cx="8820043" cy="138499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40" tIns="45720" rIns="91440" bIns="45720" anchor="t">
            <a:spAutoFit/>
          </a:bodyPr>
          <a:lstStyle/>
          <a:p>
            <a:pPr marL="342900" indent="-342900" algn="ctr"/>
            <a:r>
              <a:rPr lang="en-US" sz="2800" dirty="0">
                <a:ln>
                  <a:solidFill>
                    <a:scrgbClr r="0" g="0" b="0"/>
                  </a:solidFill>
                </a:ln>
                <a:solidFill>
                  <a:schemeClr val="folHlink"/>
                </a:solidFill>
              </a:rPr>
              <a:t>Bias of estimators: 500 individuals in</a:t>
            </a:r>
          </a:p>
          <a:p>
            <a:pPr marL="342900" indent="-342900" algn="ctr"/>
            <a:r>
              <a:rPr lang="en-US" sz="2800" dirty="0">
                <a:ln>
                  <a:solidFill>
                    <a:scrgbClr r="0" g="0" b="0"/>
                  </a:solidFill>
                </a:ln>
                <a:solidFill>
                  <a:schemeClr val="folHlink"/>
                </a:solidFill>
              </a:rPr>
              <a:t>5 pools of 5, 5 pools of 10, 5 pools of 25, 6 pools of 50</a:t>
            </a:r>
          </a:p>
          <a:p>
            <a:pPr marL="342900" indent="-342900" algn="ctr"/>
            <a:r>
              <a:rPr lang="en-US" sz="2800" dirty="0">
                <a:ln>
                  <a:solidFill>
                    <a:scrgbClr r="0" g="0" b="0"/>
                  </a:solidFill>
                </a:ln>
                <a:solidFill>
                  <a:schemeClr val="folHlink"/>
                </a:solidFill>
                <a:latin typeface="Arial"/>
                <a:cs typeface="Arial"/>
              </a:rPr>
              <a:t>(perfect testing)</a:t>
            </a:r>
            <a:endParaRPr lang="en-US" sz="2800" dirty="0">
              <a:ln>
                <a:solidFill>
                  <a:scrgbClr r="0" g="0" b="0"/>
                </a:solidFill>
              </a:ln>
              <a:solidFill>
                <a:schemeClr val="folHlink"/>
              </a:solidFill>
              <a:cs typeface="Arial"/>
            </a:endParaRP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A5099C2A-AA34-4618-BF06-AFA3C20A1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476750"/>
            <a:ext cx="1087121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C0D000-07CA-4411-B584-D06D523D47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40150"/>
            <a:ext cx="8077200" cy="26507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F0006F-4B9A-4FDE-AFED-8F32A3B04476}"/>
              </a:ext>
            </a:extLst>
          </p:cNvPr>
          <p:cNvSpPr txBox="1"/>
          <p:nvPr/>
        </p:nvSpPr>
        <p:spPr>
          <a:xfrm>
            <a:off x="4102458" y="3778661"/>
            <a:ext cx="1028161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Gart</a:t>
            </a:r>
          </a:p>
          <a:p>
            <a:r>
              <a:rPr lang="en-AU" sz="16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lang="en-AU" sz="1200" dirty="0">
                <a:solidFill>
                  <a:srgbClr val="FF0000"/>
                </a:solidFill>
                <a:latin typeface="Arial"/>
                <a:cs typeface="Arial"/>
              </a:rPr>
              <a:t>corrective</a:t>
            </a:r>
            <a:r>
              <a:rPr lang="en-AU" sz="16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lang="en-AU" sz="1600" dirty="0">
              <a:solidFill>
                <a:srgbClr val="FF0000"/>
              </a:solidFill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DA165E-0228-4B81-857C-F6EEEAF7E256}"/>
              </a:ext>
            </a:extLst>
          </p:cNvPr>
          <p:cNvSpPr txBox="1"/>
          <p:nvPr/>
        </p:nvSpPr>
        <p:spPr>
          <a:xfrm>
            <a:off x="4064456" y="3281867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accent6"/>
                </a:solidFill>
              </a:rPr>
              <a:t>Firth</a:t>
            </a:r>
          </a:p>
        </p:txBody>
      </p:sp>
    </p:spTree>
    <p:extLst>
      <p:ext uri="{BB962C8B-B14F-4D97-AF65-F5344CB8AC3E}">
        <p14:creationId xmlns:p14="http://schemas.microsoft.com/office/powerpoint/2010/main" val="40804004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12661" y="227440"/>
            <a:ext cx="7127271" cy="89255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/>
            <a:r>
              <a:rPr lang="en-US" sz="2600" dirty="0">
                <a:ln>
                  <a:solidFill>
                    <a:scrgbClr r="0" g="0" b="0"/>
                  </a:solidFill>
                </a:ln>
                <a:solidFill>
                  <a:schemeClr val="folHlink"/>
                </a:solidFill>
              </a:rPr>
              <a:t>Imperfect testing: </a:t>
            </a:r>
            <a:r>
              <a:rPr lang="en-GB" sz="2600" i="1" dirty="0">
                <a:ln>
                  <a:solidFill>
                    <a:scrgbClr r="0" g="0" b="0"/>
                  </a:solidFill>
                </a:ln>
                <a:solidFill>
                  <a:schemeClr val="folHlink"/>
                </a:solidFill>
              </a:rPr>
              <a:t>n</a:t>
            </a:r>
            <a:r>
              <a:rPr lang="en-GB" sz="2600" dirty="0">
                <a:ln>
                  <a:solidFill>
                    <a:scrgbClr r="0" g="0" b="0"/>
                  </a:solidFill>
                </a:ln>
                <a:solidFill>
                  <a:schemeClr val="folHlink"/>
                </a:solidFill>
              </a:rPr>
              <a:t> pools of </a:t>
            </a:r>
            <a:r>
              <a:rPr lang="en-GB" sz="2600" i="1" dirty="0">
                <a:ln>
                  <a:solidFill>
                    <a:scrgbClr r="0" g="0" b="0"/>
                  </a:solidFill>
                </a:ln>
                <a:solidFill>
                  <a:schemeClr val="folHlink"/>
                </a:solidFill>
              </a:rPr>
              <a:t>m</a:t>
            </a:r>
            <a:r>
              <a:rPr lang="en-GB" sz="2600" dirty="0">
                <a:ln>
                  <a:solidFill>
                    <a:scrgbClr r="0" g="0" b="0"/>
                  </a:solidFill>
                </a:ln>
                <a:solidFill>
                  <a:schemeClr val="folHlink"/>
                </a:solidFill>
              </a:rPr>
              <a:t>, </a:t>
            </a:r>
            <a:r>
              <a:rPr lang="en-GB" sz="2600" i="1" dirty="0">
                <a:ln>
                  <a:solidFill>
                    <a:scrgbClr r="0" g="0" b="0"/>
                  </a:solidFill>
                </a:ln>
                <a:solidFill>
                  <a:schemeClr val="folHlink"/>
                </a:solidFill>
              </a:rPr>
              <a:t>x</a:t>
            </a:r>
            <a:r>
              <a:rPr lang="en-GB" sz="2600" dirty="0">
                <a:ln>
                  <a:solidFill>
                    <a:scrgbClr r="0" g="0" b="0"/>
                  </a:solidFill>
                </a:ln>
                <a:solidFill>
                  <a:schemeClr val="folHlink"/>
                </a:solidFill>
              </a:rPr>
              <a:t> pools positive</a:t>
            </a:r>
          </a:p>
          <a:p>
            <a:pPr marL="342900" indent="-342900" algn="ctr"/>
            <a:r>
              <a:rPr lang="en-GB" sz="2600" dirty="0">
                <a:ln>
                  <a:solidFill>
                    <a:scrgbClr r="0" g="0" b="0"/>
                  </a:solidFill>
                </a:ln>
                <a:solidFill>
                  <a:schemeClr val="folHlink"/>
                </a:solidFill>
              </a:rPr>
              <a:t>sensitivity = a;  specificity = b</a:t>
            </a:r>
            <a:endParaRPr lang="en-AU" sz="2600" dirty="0">
              <a:ln>
                <a:solidFill>
                  <a:scrgbClr r="0" g="0" b="0"/>
                </a:solidFill>
              </a:ln>
              <a:solidFill>
                <a:schemeClr val="folHlink"/>
              </a:solidFill>
            </a:endParaRPr>
          </a:p>
        </p:txBody>
      </p:sp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476750"/>
            <a:ext cx="1087121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5" descr="uni logo 2">
            <a:extLst>
              <a:ext uri="{FF2B5EF4-FFF2-40B4-BE49-F238E27FC236}">
                <a16:creationId xmlns:a16="http://schemas.microsoft.com/office/drawing/2014/main" id="{39CD3942-46A2-401E-BD42-305AEEAF0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684851"/>
            <a:ext cx="1523998" cy="458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F2258F4-6C4D-45F6-B0AA-B15003CC4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580" y="3409950"/>
            <a:ext cx="2188420" cy="1015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GB" sz="2000" dirty="0">
                <a:ln>
                  <a:solidFill>
                    <a:scrgbClr r="0" g="0" b="0"/>
                  </a:solidFill>
                </a:ln>
                <a:solidFill>
                  <a:schemeClr val="folHlink"/>
                </a:solidFill>
              </a:rPr>
              <a:t>8 pools of 25,</a:t>
            </a:r>
          </a:p>
          <a:p>
            <a:pPr marL="342900" indent="-342900"/>
            <a:r>
              <a:rPr lang="en-GB" sz="2000" dirty="0">
                <a:ln>
                  <a:solidFill>
                    <a:scrgbClr r="0" g="0" b="0"/>
                  </a:solidFill>
                </a:ln>
                <a:solidFill>
                  <a:schemeClr val="folHlink"/>
                </a:solidFill>
              </a:rPr>
              <a:t>6 pools positive,</a:t>
            </a:r>
          </a:p>
          <a:p>
            <a:pPr marL="342900" indent="-342900"/>
            <a:r>
              <a:rPr lang="en-GB" sz="2000" dirty="0">
                <a:ln>
                  <a:solidFill>
                    <a:scrgbClr r="0" g="0" b="0"/>
                  </a:solidFill>
                </a:ln>
                <a:solidFill>
                  <a:schemeClr val="folHlink"/>
                </a:solidFill>
              </a:rPr>
              <a:t>a = 0.95, b = 0.99</a:t>
            </a:r>
            <a:endParaRPr lang="en-AU" sz="2000" dirty="0">
              <a:ln>
                <a:solidFill>
                  <a:scrgbClr r="0" g="0" b="0"/>
                </a:solidFill>
              </a:ln>
              <a:solidFill>
                <a:schemeClr val="folHlink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2A0B66-DAEB-43B0-80EE-324EF0BB15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74399"/>
            <a:ext cx="6477000" cy="910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B4F376-DF61-4D79-B834-6A5696B7A2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343150"/>
            <a:ext cx="3644704" cy="756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4B7C4B-DD6B-4FBB-A82A-EEE0D34036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105150"/>
            <a:ext cx="4191000" cy="166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839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12661" y="227440"/>
            <a:ext cx="7127271" cy="89255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/>
            <a:r>
              <a:rPr lang="en-US" sz="2600" dirty="0">
                <a:ln>
                  <a:solidFill>
                    <a:scrgbClr r="0" g="0" b="0"/>
                  </a:solidFill>
                </a:ln>
                <a:solidFill>
                  <a:schemeClr val="folHlink"/>
                </a:solidFill>
              </a:rPr>
              <a:t>Imperfect testing: </a:t>
            </a:r>
            <a:r>
              <a:rPr lang="en-GB" sz="2600" i="1" dirty="0">
                <a:ln>
                  <a:solidFill>
                    <a:scrgbClr r="0" g="0" b="0"/>
                  </a:solidFill>
                </a:ln>
                <a:solidFill>
                  <a:schemeClr val="folHlink"/>
                </a:solidFill>
              </a:rPr>
              <a:t>n</a:t>
            </a:r>
            <a:r>
              <a:rPr lang="en-GB" sz="2600" dirty="0">
                <a:ln>
                  <a:solidFill>
                    <a:scrgbClr r="0" g="0" b="0"/>
                  </a:solidFill>
                </a:ln>
                <a:solidFill>
                  <a:schemeClr val="folHlink"/>
                </a:solidFill>
              </a:rPr>
              <a:t> pools of </a:t>
            </a:r>
            <a:r>
              <a:rPr lang="en-GB" sz="2600" i="1" dirty="0">
                <a:ln>
                  <a:solidFill>
                    <a:scrgbClr r="0" g="0" b="0"/>
                  </a:solidFill>
                </a:ln>
                <a:solidFill>
                  <a:schemeClr val="folHlink"/>
                </a:solidFill>
              </a:rPr>
              <a:t>m</a:t>
            </a:r>
            <a:r>
              <a:rPr lang="en-GB" sz="2600" dirty="0">
                <a:ln>
                  <a:solidFill>
                    <a:scrgbClr r="0" g="0" b="0"/>
                  </a:solidFill>
                </a:ln>
                <a:solidFill>
                  <a:schemeClr val="folHlink"/>
                </a:solidFill>
              </a:rPr>
              <a:t>, </a:t>
            </a:r>
            <a:r>
              <a:rPr lang="en-GB" sz="2600" i="1" dirty="0">
                <a:ln>
                  <a:solidFill>
                    <a:scrgbClr r="0" g="0" b="0"/>
                  </a:solidFill>
                </a:ln>
                <a:solidFill>
                  <a:schemeClr val="folHlink"/>
                </a:solidFill>
              </a:rPr>
              <a:t>x</a:t>
            </a:r>
            <a:r>
              <a:rPr lang="en-GB" sz="2600" dirty="0">
                <a:ln>
                  <a:solidFill>
                    <a:scrgbClr r="0" g="0" b="0"/>
                  </a:solidFill>
                </a:ln>
                <a:solidFill>
                  <a:schemeClr val="folHlink"/>
                </a:solidFill>
              </a:rPr>
              <a:t> pools positive</a:t>
            </a:r>
          </a:p>
          <a:p>
            <a:pPr marL="342900" indent="-342900" algn="ctr"/>
            <a:r>
              <a:rPr lang="en-GB" sz="2600" dirty="0">
                <a:ln>
                  <a:solidFill>
                    <a:scrgbClr r="0" g="0" b="0"/>
                  </a:solidFill>
                </a:ln>
                <a:solidFill>
                  <a:schemeClr val="folHlink"/>
                </a:solidFill>
              </a:rPr>
              <a:t>sensitivity = a;  specificity = b</a:t>
            </a:r>
            <a:endParaRPr lang="en-AU" sz="2600" dirty="0">
              <a:ln>
                <a:solidFill>
                  <a:scrgbClr r="0" g="0" b="0"/>
                </a:solidFill>
              </a:ln>
              <a:solidFill>
                <a:schemeClr val="folHlink"/>
              </a:solidFill>
            </a:endParaRPr>
          </a:p>
        </p:txBody>
      </p:sp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476750"/>
            <a:ext cx="1087121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5" descr="uni logo 2">
            <a:extLst>
              <a:ext uri="{FF2B5EF4-FFF2-40B4-BE49-F238E27FC236}">
                <a16:creationId xmlns:a16="http://schemas.microsoft.com/office/drawing/2014/main" id="{39CD3942-46A2-401E-BD42-305AEEAF0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684851"/>
            <a:ext cx="1523998" cy="458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F2258F4-6C4D-45F6-B0AA-B15003CC4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48" y="3409950"/>
            <a:ext cx="2116285" cy="1015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GB" sz="2000" dirty="0">
                <a:ln>
                  <a:solidFill>
                    <a:scrgbClr r="0" g="0" b="0"/>
                  </a:solidFill>
                </a:ln>
                <a:solidFill>
                  <a:schemeClr val="folHlink"/>
                </a:solidFill>
              </a:rPr>
              <a:t>8 pools of 25,</a:t>
            </a:r>
          </a:p>
          <a:p>
            <a:pPr marL="342900" indent="-342900"/>
            <a:r>
              <a:rPr lang="en-GB" sz="2000" dirty="0">
                <a:ln>
                  <a:solidFill>
                    <a:scrgbClr r="0" g="0" b="0"/>
                  </a:solidFill>
                </a:ln>
                <a:solidFill>
                  <a:schemeClr val="folHlink"/>
                </a:solidFill>
              </a:rPr>
              <a:t>6 pools positive,</a:t>
            </a:r>
          </a:p>
          <a:p>
            <a:pPr marL="342900" indent="-342900"/>
            <a:r>
              <a:rPr lang="en-GB" sz="2000" dirty="0">
                <a:ln>
                  <a:solidFill>
                    <a:scrgbClr r="0" g="0" b="0"/>
                  </a:solidFill>
                </a:ln>
                <a:solidFill>
                  <a:schemeClr val="folHlink"/>
                </a:solidFill>
              </a:rPr>
              <a:t>a = 0.8,  b = 0.99</a:t>
            </a:r>
            <a:endParaRPr lang="en-AU" sz="2000" dirty="0">
              <a:ln>
                <a:solidFill>
                  <a:scrgbClr r="0" g="0" b="0"/>
                </a:solidFill>
              </a:ln>
              <a:solidFill>
                <a:schemeClr val="folHlink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2A0B66-DAEB-43B0-80EE-324EF0BB15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74399"/>
            <a:ext cx="6477000" cy="910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B4F376-DF61-4D79-B834-6A5696B7A2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343150"/>
            <a:ext cx="3644704" cy="7566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393775-32CA-4334-9210-5E4F44D451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181350"/>
            <a:ext cx="3798146" cy="179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918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8"/>
          <p:cNvSpPr>
            <a:spLocks noGrp="1" noChangeArrowheads="1"/>
          </p:cNvSpPr>
          <p:nvPr>
            <p:ph type="title"/>
          </p:nvPr>
        </p:nvSpPr>
        <p:spPr>
          <a:xfrm>
            <a:off x="762000" y="1657350"/>
            <a:ext cx="7772400" cy="857250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9" name="Picture 35" descr="uni logo 2">
            <a:extLst>
              <a:ext uri="{FF2B5EF4-FFF2-40B4-BE49-F238E27FC236}">
                <a16:creationId xmlns:a16="http://schemas.microsoft.com/office/drawing/2014/main" id="{79F0F735-E59F-47FC-A408-7B5D68428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684851"/>
            <a:ext cx="1523998" cy="458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7995C9-9CCF-44C9-95BA-78D2512D3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891" y="372130"/>
            <a:ext cx="6899646" cy="5232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/>
            <a:r>
              <a:rPr lang="en-US" sz="2800" dirty="0">
                <a:ln>
                  <a:solidFill>
                    <a:scrgbClr r="0" g="0" b="0"/>
                  </a:solidFill>
                </a:ln>
                <a:solidFill>
                  <a:schemeClr val="folHlink"/>
                </a:solidFill>
              </a:rPr>
              <a:t>Bias of corrected estimator: 8 pools of 25</a:t>
            </a:r>
            <a:endParaRPr lang="en-AU" sz="2800" dirty="0">
              <a:ln>
                <a:solidFill>
                  <a:scrgbClr r="0" g="0" b="0"/>
                </a:solidFill>
              </a:ln>
              <a:solidFill>
                <a:schemeClr val="folHlink"/>
              </a:solidFill>
            </a:endParaRP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A5099C2A-AA34-4618-BF06-AFA3C20A1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476750"/>
            <a:ext cx="1087121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4AC9C1-9FDD-4545-A14C-AA67C2D097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52550"/>
            <a:ext cx="8143974" cy="273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8"/>
          <p:cNvSpPr>
            <a:spLocks noGrp="1" noChangeArrowheads="1"/>
          </p:cNvSpPr>
          <p:nvPr>
            <p:ph type="title"/>
          </p:nvPr>
        </p:nvSpPr>
        <p:spPr>
          <a:xfrm>
            <a:off x="762000" y="1657350"/>
            <a:ext cx="7772400" cy="857250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9" name="Picture 35" descr="uni logo 2">
            <a:extLst>
              <a:ext uri="{FF2B5EF4-FFF2-40B4-BE49-F238E27FC236}">
                <a16:creationId xmlns:a16="http://schemas.microsoft.com/office/drawing/2014/main" id="{79F0F735-E59F-47FC-A408-7B5D68428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684851"/>
            <a:ext cx="1523998" cy="458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7995C9-9CCF-44C9-95BA-78D2512D3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447" y="372130"/>
            <a:ext cx="7162538" cy="95410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/>
            <a:r>
              <a:rPr lang="en-US" sz="2800" dirty="0">
                <a:ln>
                  <a:solidFill>
                    <a:scrgbClr r="0" g="0" b="0"/>
                  </a:solidFill>
                </a:ln>
                <a:solidFill>
                  <a:schemeClr val="folHlink"/>
                </a:solidFill>
              </a:rPr>
              <a:t>Bias of corrected estimator:</a:t>
            </a:r>
          </a:p>
          <a:p>
            <a:pPr marL="342900" indent="-342900" algn="ctr"/>
            <a:r>
              <a:rPr lang="en-US" sz="2800" dirty="0">
                <a:ln>
                  <a:solidFill>
                    <a:scrgbClr r="0" g="0" b="0"/>
                  </a:solidFill>
                </a:ln>
                <a:solidFill>
                  <a:schemeClr val="folHlink"/>
                </a:solidFill>
              </a:rPr>
              <a:t>20 pools of 10, 8 pools of 25, 12 pools of 50</a:t>
            </a:r>
            <a:endParaRPr lang="en-AU" sz="2800" dirty="0">
              <a:ln>
                <a:solidFill>
                  <a:scrgbClr r="0" g="0" b="0"/>
                </a:solidFill>
              </a:ln>
              <a:solidFill>
                <a:schemeClr val="folHlink"/>
              </a:solidFill>
            </a:endParaRP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A5099C2A-AA34-4618-BF06-AFA3C20A1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476750"/>
            <a:ext cx="1087121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E31DE4-6595-47DD-BBEE-EB3BFC3FFD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49" y="1674876"/>
            <a:ext cx="8046551" cy="264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81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8"/>
          <p:cNvSpPr>
            <a:spLocks noGrp="1" noChangeArrowheads="1"/>
          </p:cNvSpPr>
          <p:nvPr>
            <p:ph type="title"/>
          </p:nvPr>
        </p:nvSpPr>
        <p:spPr>
          <a:xfrm>
            <a:off x="762000" y="1657350"/>
            <a:ext cx="7772400" cy="857250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1162050"/>
            <a:ext cx="8153400" cy="30861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AU" sz="2400" dirty="0">
                <a:solidFill>
                  <a:srgbClr val="860000"/>
                </a:solidFill>
                <a:latin typeface="+mj-lt"/>
                <a:ea typeface="+mj-ea"/>
                <a:cs typeface="+mj-cs"/>
              </a:rPr>
              <a:t>Pooled testing: MLE of </a:t>
            </a:r>
            <a:r>
              <a:rPr lang="en-AU" sz="2400" i="1" dirty="0">
                <a:solidFill>
                  <a:srgbClr val="860000"/>
                </a:solidFill>
              </a:rPr>
              <a:t>p </a:t>
            </a:r>
            <a:r>
              <a:rPr lang="en-AU" sz="2400" dirty="0">
                <a:solidFill>
                  <a:srgbClr val="860000"/>
                </a:solidFill>
                <a:latin typeface="+mj-lt"/>
                <a:ea typeface="+mj-ea"/>
                <a:cs typeface="+mj-cs"/>
              </a:rPr>
              <a:t>is biased, sometimes severely.</a:t>
            </a:r>
            <a:endParaRPr lang="en-AU" sz="2400" dirty="0">
              <a:solidFill>
                <a:srgbClr val="860000"/>
              </a:solidFill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solidFill>
                  <a:srgbClr val="860000"/>
                </a:solidFill>
                <a:latin typeface="+mj-lt"/>
                <a:ea typeface="+mj-ea"/>
                <a:cs typeface="+mj-cs"/>
              </a:rPr>
              <a:t>An estimator based on Firth’s general bias correction of the MLE is almost unbiased and has many excellent features.</a:t>
            </a:r>
            <a:endParaRPr lang="en-AU" sz="2400" dirty="0">
              <a:solidFill>
                <a:srgbClr val="860000"/>
              </a:solidFill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AU" sz="2400" dirty="0">
                <a:solidFill>
                  <a:srgbClr val="860000"/>
                </a:solidFill>
              </a:rPr>
              <a:t>The estimator can be extended to imperfect testing.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AU" sz="2400" dirty="0">
                <a:solidFill>
                  <a:srgbClr val="860000"/>
                </a:solidFill>
              </a:rPr>
              <a:t>It is almost unbiased for </a:t>
            </a:r>
            <a:r>
              <a:rPr lang="en-AU" sz="2400" i="1" dirty="0">
                <a:solidFill>
                  <a:srgbClr val="860000"/>
                </a:solidFill>
              </a:rPr>
              <a:t>p</a:t>
            </a:r>
            <a:r>
              <a:rPr lang="en-AU" sz="2400" dirty="0">
                <a:solidFill>
                  <a:srgbClr val="860000"/>
                </a:solidFill>
              </a:rPr>
              <a:t> in the main region of interest.</a:t>
            </a:r>
            <a:br>
              <a:rPr lang="en-AU" sz="2400" dirty="0">
                <a:solidFill>
                  <a:srgbClr val="860000"/>
                </a:solidFill>
                <a:latin typeface="+mj-lt"/>
                <a:ea typeface="+mj-ea"/>
                <a:cs typeface="+mj-cs"/>
              </a:rPr>
            </a:br>
            <a:endParaRPr lang="en-US" sz="2400" dirty="0">
              <a:solidFill>
                <a:srgbClr val="860000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AU" sz="2400" dirty="0">
              <a:solidFill>
                <a:schemeClr val="folHlink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00400" y="341352"/>
            <a:ext cx="2057400" cy="5539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ctr"/>
            <a:r>
              <a:rPr lang="en-US" sz="3000" dirty="0">
                <a:ln>
                  <a:solidFill>
                    <a:scrgbClr r="0" g="0" b="0"/>
                  </a:solidFill>
                </a:ln>
                <a:solidFill>
                  <a:schemeClr val="folHlink"/>
                </a:solidFill>
              </a:rPr>
              <a:t>Summary</a:t>
            </a:r>
            <a:endParaRPr lang="en-AU" sz="3000" dirty="0">
              <a:ln>
                <a:solidFill>
                  <a:scrgbClr r="0" g="0" b="0"/>
                </a:solidFill>
              </a:ln>
              <a:solidFill>
                <a:schemeClr val="folHlink"/>
              </a:solidFill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476750"/>
            <a:ext cx="1087121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5" descr="uni logo 2">
            <a:extLst>
              <a:ext uri="{FF2B5EF4-FFF2-40B4-BE49-F238E27FC236}">
                <a16:creationId xmlns:a16="http://schemas.microsoft.com/office/drawing/2014/main" id="{D7B4981B-7B19-4801-9CE2-1885BF806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684851"/>
            <a:ext cx="1523998" cy="458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5133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 build="p" autoUpdateAnimBg="0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8"/>
          <p:cNvSpPr>
            <a:spLocks noGrp="1" noChangeArrowheads="1"/>
          </p:cNvSpPr>
          <p:nvPr>
            <p:ph type="title"/>
          </p:nvPr>
        </p:nvSpPr>
        <p:spPr>
          <a:xfrm>
            <a:off x="762000" y="1657350"/>
            <a:ext cx="7772400" cy="857250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1314450"/>
            <a:ext cx="8153400" cy="30861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AU" sz="2400" dirty="0">
                <a:solidFill>
                  <a:srgbClr val="860000"/>
                </a:solidFill>
                <a:latin typeface="+mj-lt"/>
                <a:ea typeface="+mj-ea"/>
                <a:cs typeface="+mj-cs"/>
              </a:rPr>
              <a:t>Sensitivity and specificity varying with pool size.</a:t>
            </a:r>
            <a:endParaRPr lang="en-AU" sz="2400" dirty="0">
              <a:solidFill>
                <a:srgbClr val="860000"/>
              </a:solidFill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400" dirty="0">
                <a:solidFill>
                  <a:srgbClr val="860000"/>
                </a:solidFill>
                <a:latin typeface="+mj-lt"/>
                <a:ea typeface="+mj-ea"/>
                <a:cs typeface="+mj-cs"/>
              </a:rPr>
              <a:t>Uncertainty in </a:t>
            </a:r>
            <a:r>
              <a:rPr lang="en-AU" sz="2400" dirty="0">
                <a:solidFill>
                  <a:srgbClr val="860000"/>
                </a:solidFill>
              </a:rPr>
              <a:t>sensitivity and specificity</a:t>
            </a:r>
            <a:r>
              <a:rPr lang="en-US" sz="2400" dirty="0">
                <a:solidFill>
                  <a:srgbClr val="860000"/>
                </a:solidFill>
                <a:latin typeface="+mj-lt"/>
                <a:ea typeface="+mj-ea"/>
                <a:cs typeface="+mj-cs"/>
              </a:rPr>
              <a:t>.</a:t>
            </a:r>
            <a:endParaRPr lang="en-AU" sz="2400" dirty="0">
              <a:solidFill>
                <a:srgbClr val="860000"/>
              </a:solidFill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AU" sz="2400" dirty="0">
                <a:solidFill>
                  <a:srgbClr val="860000"/>
                </a:solidFill>
              </a:rPr>
              <a:t>Interval estimation of </a:t>
            </a:r>
            <a:r>
              <a:rPr lang="en-AU" sz="2400" i="1" dirty="0">
                <a:solidFill>
                  <a:srgbClr val="860000"/>
                </a:solidFill>
              </a:rPr>
              <a:t>p</a:t>
            </a:r>
            <a:r>
              <a:rPr lang="en-AU" sz="2400" dirty="0">
                <a:solidFill>
                  <a:srgbClr val="860000"/>
                </a:solidFill>
              </a:rPr>
              <a:t>.</a:t>
            </a:r>
          </a:p>
          <a:p>
            <a:pPr>
              <a:lnSpc>
                <a:spcPct val="90000"/>
              </a:lnSpc>
              <a:buNone/>
            </a:pPr>
            <a:endParaRPr lang="en-AU" sz="2400" dirty="0">
              <a:solidFill>
                <a:schemeClr val="folHlink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81200" y="417552"/>
            <a:ext cx="4876800" cy="5539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ctr"/>
            <a:r>
              <a:rPr lang="en-US" sz="3000" dirty="0">
                <a:ln>
                  <a:solidFill>
                    <a:scrgbClr r="0" g="0" b="0"/>
                  </a:solidFill>
                </a:ln>
                <a:solidFill>
                  <a:schemeClr val="folHlink"/>
                </a:solidFill>
              </a:rPr>
              <a:t>Future work / Extensions</a:t>
            </a:r>
            <a:endParaRPr lang="en-AU" sz="3000" dirty="0">
              <a:ln>
                <a:solidFill>
                  <a:scrgbClr r="0" g="0" b="0"/>
                </a:solidFill>
              </a:ln>
              <a:solidFill>
                <a:schemeClr val="folHlink"/>
              </a:solidFill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476750"/>
            <a:ext cx="1087121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5" descr="uni logo 2">
            <a:extLst>
              <a:ext uri="{FF2B5EF4-FFF2-40B4-BE49-F238E27FC236}">
                <a16:creationId xmlns:a16="http://schemas.microsoft.com/office/drawing/2014/main" id="{D7B4981B-7B19-4801-9CE2-1885BF806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684851"/>
            <a:ext cx="1523998" cy="458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0059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 build="p" autoUpdateAnimBg="0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685800" y="1006966"/>
            <a:ext cx="77724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000" dirty="0">
                <a:latin typeface="Arial"/>
                <a:cs typeface="Arial"/>
              </a:rPr>
              <a:t>G. Hepworth &amp; B.J. Biggerstaff (2017)  Bias correction in estimating proportions by pooled testing.  </a:t>
            </a:r>
            <a:r>
              <a:rPr lang="en-US" sz="2000" i="1" dirty="0">
                <a:latin typeface="Arial"/>
                <a:cs typeface="Arial"/>
              </a:rPr>
              <a:t>JABES </a:t>
            </a:r>
            <a:r>
              <a:rPr lang="en-US" sz="2000" dirty="0">
                <a:latin typeface="Arial"/>
                <a:cs typeface="Arial"/>
              </a:rPr>
              <a:t>22:602–614.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000" dirty="0">
                <a:latin typeface="Arial"/>
                <a:cs typeface="Arial"/>
              </a:rPr>
              <a:t>G. Hepworth &amp; B.J. Biggerstaff (2021)  Bias correction in estimating proportions by imperfect pooled testing.  </a:t>
            </a:r>
            <a:r>
              <a:rPr lang="en-US" sz="2000" i="1" dirty="0">
                <a:latin typeface="Arial"/>
                <a:cs typeface="Arial"/>
              </a:rPr>
              <a:t>JABES </a:t>
            </a:r>
            <a:r>
              <a:rPr lang="en-US" sz="2000" dirty="0">
                <a:latin typeface="Arial"/>
                <a:cs typeface="Arial"/>
              </a:rPr>
              <a:t>26:90–104.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000" dirty="0">
                <a:latin typeface="Arial"/>
                <a:cs typeface="Arial"/>
              </a:rPr>
              <a:t>D. Firth (1993) Bias reduction of maximum likelihood estimates.  </a:t>
            </a:r>
            <a:r>
              <a:rPr lang="en-US" sz="2000" i="1" dirty="0">
                <a:latin typeface="Arial"/>
                <a:cs typeface="Arial"/>
              </a:rPr>
              <a:t>Biometrika</a:t>
            </a:r>
            <a:r>
              <a:rPr lang="en-US" sz="2000" dirty="0">
                <a:latin typeface="Arial"/>
                <a:cs typeface="Arial"/>
              </a:rPr>
              <a:t> 80:27–38.</a:t>
            </a:r>
            <a:endParaRPr lang="en-AU" sz="2000">
              <a:latin typeface="Arial"/>
              <a:cs typeface="Arial"/>
            </a:endParaRP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3276600" y="281457"/>
            <a:ext cx="2286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40" tIns="45720" rIns="91440" bIns="4572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>
                <a:solidFill>
                  <a:srgbClr val="00B050"/>
                </a:solidFill>
                <a:latin typeface="Arial"/>
                <a:cs typeface="Arial"/>
              </a:rPr>
              <a:t>References</a:t>
            </a:r>
            <a:endParaRPr lang="en-AU" sz="28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476750"/>
            <a:ext cx="1087121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5" descr="uni logo 2">
            <a:extLst>
              <a:ext uri="{FF2B5EF4-FFF2-40B4-BE49-F238E27FC236}">
                <a16:creationId xmlns:a16="http://schemas.microsoft.com/office/drawing/2014/main" id="{FC9709B0-AD9A-4E7A-8561-5EA1C3A50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684851"/>
            <a:ext cx="1523998" cy="458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CE6E85-10E8-18EB-A762-7584CA2EBC6C}"/>
              </a:ext>
            </a:extLst>
          </p:cNvPr>
          <p:cNvSpPr txBox="1"/>
          <p:nvPr/>
        </p:nvSpPr>
        <p:spPr>
          <a:xfrm>
            <a:off x="719607" y="3736482"/>
            <a:ext cx="530287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/>
                <a:cs typeface="Arial"/>
              </a:rPr>
              <a:t>Acknowledgement: </a:t>
            </a:r>
            <a:r>
              <a:rPr lang="en-US" dirty="0">
                <a:latin typeface="Arial"/>
                <a:cs typeface="Arial"/>
              </a:rPr>
              <a:t>Financial support provided by Statistical Society of Australia, Victorian Branch.</a:t>
            </a:r>
            <a:endParaRPr lang="en-US" dirty="0">
              <a:solidFill>
                <a:srgbClr val="00B050"/>
              </a:solidFill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162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2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2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8" grpId="0" build="p" autoUpdateAnimBg="0"/>
      <p:bldP spid="162819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2" name="Picture 16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7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4" name="Picture 18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5" name="Picture 19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6" name="Picture 20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7" name="Picture 21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8" name="Picture 22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8572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9" name="Picture 23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0" name="Picture 24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1" name="Picture 25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2" name="Picture 26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3" name="Picture 27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4" name="Picture 28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5" name="Picture 29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6" name="Picture 30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7" name="Picture 31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8" name="Picture 32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857250"/>
            <a:ext cx="284163" cy="104775"/>
          </a:xfrm>
          <a:prstGeom prst="rect">
            <a:avLst/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9" name="Picture 33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30" name="Picture 34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31" name="Picture 35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36" name="Rectangle 140"/>
          <p:cNvSpPr>
            <a:spLocks noChangeArrowheads="1"/>
          </p:cNvSpPr>
          <p:nvPr/>
        </p:nvSpPr>
        <p:spPr bwMode="auto">
          <a:xfrm>
            <a:off x="25908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4237" name="Rectangle 141"/>
          <p:cNvSpPr>
            <a:spLocks noChangeArrowheads="1"/>
          </p:cNvSpPr>
          <p:nvPr/>
        </p:nvSpPr>
        <p:spPr bwMode="auto">
          <a:xfrm>
            <a:off x="32766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4289" name="Text Box 193"/>
          <p:cNvSpPr txBox="1">
            <a:spLocks noChangeArrowheads="1"/>
          </p:cNvSpPr>
          <p:nvPr/>
        </p:nvSpPr>
        <p:spPr bwMode="auto">
          <a:xfrm rot="16200000">
            <a:off x="7266928" y="1007743"/>
            <a:ext cx="16850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80 mosquitoes</a:t>
            </a:r>
          </a:p>
        </p:txBody>
      </p:sp>
      <p:pic>
        <p:nvPicPr>
          <p:cNvPr id="188" name="Picture 16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" name="Picture 17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" name="Picture 18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Picture 19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2" name="Picture 20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" name="Picture 21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" name="Picture 22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8572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" name="Picture 23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6" name="Picture 24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7" name="Picture 25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" name="Picture 26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" name="Picture 27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0" name="Picture 28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1" name="Picture 29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2" name="Picture 30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3" name="Picture 31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" name="Picture 32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8572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" name="Picture 33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" name="Picture 34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" name="Picture 35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" name="Rectangle 140"/>
          <p:cNvSpPr>
            <a:spLocks noChangeArrowheads="1"/>
          </p:cNvSpPr>
          <p:nvPr/>
        </p:nvSpPr>
        <p:spPr bwMode="auto">
          <a:xfrm>
            <a:off x="39624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209" name="Rectangle 141"/>
          <p:cNvSpPr>
            <a:spLocks noChangeArrowheads="1"/>
          </p:cNvSpPr>
          <p:nvPr/>
        </p:nvSpPr>
        <p:spPr bwMode="auto">
          <a:xfrm>
            <a:off x="46482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214" name="Picture 16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" name="Picture 17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" name="Picture 18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7" name="Picture 19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8" name="Picture 20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" name="Picture 21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0" name="Picture 22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8572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" name="Picture 23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2" name="Picture 24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3" name="Picture 25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4" name="Picture 26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" name="Picture 27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6" name="Picture 28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" name="Picture 29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8" name="Picture 30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" name="Picture 31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0" name="Picture 32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8572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1" name="Picture 33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2" name="Picture 34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35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" name="Rectangle 140"/>
          <p:cNvSpPr>
            <a:spLocks noChangeArrowheads="1"/>
          </p:cNvSpPr>
          <p:nvPr/>
        </p:nvSpPr>
        <p:spPr bwMode="auto">
          <a:xfrm>
            <a:off x="53340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235" name="Rectangle 141"/>
          <p:cNvSpPr>
            <a:spLocks noChangeArrowheads="1"/>
          </p:cNvSpPr>
          <p:nvPr/>
        </p:nvSpPr>
        <p:spPr bwMode="auto">
          <a:xfrm>
            <a:off x="60198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250" name="Picture 26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1" name="Picture 27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" name="Picture 28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3" name="Picture 29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4" name="Picture 30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5" name="Picture 31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" name="Picture 32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8572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7" name="Picture 33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8" name="Picture 34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35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1" name="Rectangle 141"/>
          <p:cNvSpPr>
            <a:spLocks noChangeArrowheads="1"/>
          </p:cNvSpPr>
          <p:nvPr/>
        </p:nvSpPr>
        <p:spPr bwMode="auto">
          <a:xfrm>
            <a:off x="19050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266" name="Picture 16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Picture 17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Picture 18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Picture 19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" name="Picture 20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1" name="Picture 21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2" name="Picture 22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8572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3" name="Picture 23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4" name="Picture 24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5" name="Picture 25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" name="Rectangle 140"/>
          <p:cNvSpPr>
            <a:spLocks noChangeArrowheads="1"/>
          </p:cNvSpPr>
          <p:nvPr/>
        </p:nvSpPr>
        <p:spPr bwMode="auto">
          <a:xfrm>
            <a:off x="67056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134" name="TextBox 133"/>
          <p:cNvSpPr txBox="1"/>
          <p:nvPr/>
        </p:nvSpPr>
        <p:spPr>
          <a:xfrm>
            <a:off x="1066800" y="2457451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860000"/>
                </a:solidFill>
                <a:latin typeface="Book Antiqua" pitchFamily="18" charset="0"/>
              </a:rPr>
              <a:t>Testing pools (groups) of mosquitoes to estimate the prevalence </a:t>
            </a:r>
            <a:r>
              <a:rPr lang="en-AU" sz="2800" i="1" dirty="0">
                <a:solidFill>
                  <a:srgbClr val="860000"/>
                </a:solidFill>
                <a:latin typeface="Book Antiqua" pitchFamily="18" charset="0"/>
              </a:rPr>
              <a:t>p</a:t>
            </a:r>
            <a:r>
              <a:rPr lang="en-AU" sz="2800" dirty="0">
                <a:solidFill>
                  <a:srgbClr val="860000"/>
                </a:solidFill>
                <a:latin typeface="Book Antiqua" pitchFamily="18" charset="0"/>
              </a:rPr>
              <a:t> of West Nile Virus</a:t>
            </a:r>
          </a:p>
        </p:txBody>
      </p:sp>
      <p:pic>
        <p:nvPicPr>
          <p:cNvPr id="114" name="Picture 35" descr="uni logo 2">
            <a:extLst>
              <a:ext uri="{FF2B5EF4-FFF2-40B4-BE49-F238E27FC236}">
                <a16:creationId xmlns:a16="http://schemas.microsoft.com/office/drawing/2014/main" id="{63AE8983-DBB9-438F-920D-4E0FD51F8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684851"/>
            <a:ext cx="1523998" cy="458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8">
            <a:extLst>
              <a:ext uri="{FF2B5EF4-FFF2-40B4-BE49-F238E27FC236}">
                <a16:creationId xmlns:a16="http://schemas.microsoft.com/office/drawing/2014/main" id="{90CC40FB-7BF9-4D86-B35C-FC5EAE7A1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476750"/>
            <a:ext cx="1087121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2" name="Picture 16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7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4" name="Picture 18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5" name="Picture 19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6" name="Picture 20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7" name="Picture 21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8" name="Picture 22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8572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9" name="Picture 23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0" name="Picture 24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1" name="Picture 25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2" name="Picture 26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3" name="Picture 27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4" name="Picture 28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5" name="Picture 29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6" name="Picture 30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7" name="Picture 31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8" name="Picture 32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8572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9" name="Picture 33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30" name="Picture 34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31" name="Picture 35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36" name="Rectangle 140"/>
          <p:cNvSpPr>
            <a:spLocks noChangeArrowheads="1"/>
          </p:cNvSpPr>
          <p:nvPr/>
        </p:nvSpPr>
        <p:spPr bwMode="auto">
          <a:xfrm>
            <a:off x="25908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4237" name="Rectangle 141"/>
          <p:cNvSpPr>
            <a:spLocks noChangeArrowheads="1"/>
          </p:cNvSpPr>
          <p:nvPr/>
        </p:nvSpPr>
        <p:spPr bwMode="auto">
          <a:xfrm>
            <a:off x="32766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4289" name="Text Box 193"/>
          <p:cNvSpPr txBox="1">
            <a:spLocks noChangeArrowheads="1"/>
          </p:cNvSpPr>
          <p:nvPr/>
        </p:nvSpPr>
        <p:spPr bwMode="auto">
          <a:xfrm rot="16200000">
            <a:off x="7266928" y="1007743"/>
            <a:ext cx="16850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80 mosquitoes</a:t>
            </a:r>
          </a:p>
        </p:txBody>
      </p:sp>
      <p:pic>
        <p:nvPicPr>
          <p:cNvPr id="188" name="Picture 16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" name="Picture 17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" name="Picture 18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Picture 19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2" name="Picture 20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" name="Picture 21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" name="Picture 22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8572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" name="Picture 23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6" name="Picture 24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7" name="Picture 25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" name="Picture 26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" name="Picture 27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0" name="Picture 28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1" name="Picture 29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2" name="Picture 30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3" name="Picture 31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" name="Picture 32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8572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" name="Picture 33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" name="Picture 34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" name="Picture 35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" name="Rectangle 140"/>
          <p:cNvSpPr>
            <a:spLocks noChangeArrowheads="1"/>
          </p:cNvSpPr>
          <p:nvPr/>
        </p:nvSpPr>
        <p:spPr bwMode="auto">
          <a:xfrm>
            <a:off x="39624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209" name="Rectangle 141"/>
          <p:cNvSpPr>
            <a:spLocks noChangeArrowheads="1"/>
          </p:cNvSpPr>
          <p:nvPr/>
        </p:nvSpPr>
        <p:spPr bwMode="auto">
          <a:xfrm>
            <a:off x="46482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214" name="Picture 16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" name="Picture 17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" name="Picture 18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7" name="Picture 19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8" name="Picture 20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" name="Picture 21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0" name="Picture 22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8572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" name="Picture 23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2" name="Picture 24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3" name="Picture 25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4" name="Picture 26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" name="Picture 27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6" name="Picture 28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" name="Picture 29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8" name="Picture 30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" name="Picture 31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0" name="Picture 32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8572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1" name="Picture 33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2" name="Picture 34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35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" name="Rectangle 140"/>
          <p:cNvSpPr>
            <a:spLocks noChangeArrowheads="1"/>
          </p:cNvSpPr>
          <p:nvPr/>
        </p:nvSpPr>
        <p:spPr bwMode="auto">
          <a:xfrm>
            <a:off x="53340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235" name="Rectangle 141"/>
          <p:cNvSpPr>
            <a:spLocks noChangeArrowheads="1"/>
          </p:cNvSpPr>
          <p:nvPr/>
        </p:nvSpPr>
        <p:spPr bwMode="auto">
          <a:xfrm>
            <a:off x="60198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250" name="Picture 26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1" name="Picture 27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" name="Picture 28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3" name="Picture 29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4" name="Picture 30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5" name="Picture 31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" name="Picture 32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8572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7" name="Picture 33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8" name="Picture 34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35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1" name="Rectangle 141"/>
          <p:cNvSpPr>
            <a:spLocks noChangeArrowheads="1"/>
          </p:cNvSpPr>
          <p:nvPr/>
        </p:nvSpPr>
        <p:spPr bwMode="auto">
          <a:xfrm>
            <a:off x="19050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266" name="Picture 16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Picture 17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Picture 18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Picture 19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" name="Picture 20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1" name="Picture 21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2" name="Picture 22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8572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3" name="Picture 23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4" name="Picture 24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5" name="Picture 25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" name="Rectangle 140"/>
          <p:cNvSpPr>
            <a:spLocks noChangeArrowheads="1"/>
          </p:cNvSpPr>
          <p:nvPr/>
        </p:nvSpPr>
        <p:spPr bwMode="auto">
          <a:xfrm>
            <a:off x="67056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292" name="Rectangle 136"/>
          <p:cNvSpPr>
            <a:spLocks noChangeArrowheads="1"/>
          </p:cNvSpPr>
          <p:nvPr/>
        </p:nvSpPr>
        <p:spPr bwMode="auto">
          <a:xfrm>
            <a:off x="4648200" y="971550"/>
            <a:ext cx="304800" cy="171450"/>
          </a:xfrm>
          <a:prstGeom prst="rect">
            <a:avLst/>
          </a:prstGeom>
          <a:gradFill rotWithShape="1">
            <a:gsLst>
              <a:gs pos="0">
                <a:srgbClr val="FF0000">
                  <a:alpha val="96001"/>
                </a:srgbClr>
              </a:gs>
              <a:gs pos="100000">
                <a:srgbClr val="FF0000">
                  <a:gamma/>
                  <a:shade val="95686"/>
                  <a:invGamma/>
                  <a:alpha val="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293" name="Rectangle 136"/>
          <p:cNvSpPr>
            <a:spLocks noChangeArrowheads="1"/>
          </p:cNvSpPr>
          <p:nvPr/>
        </p:nvSpPr>
        <p:spPr bwMode="auto">
          <a:xfrm>
            <a:off x="2590800" y="1143000"/>
            <a:ext cx="304800" cy="171450"/>
          </a:xfrm>
          <a:prstGeom prst="rect">
            <a:avLst/>
          </a:prstGeom>
          <a:gradFill rotWithShape="1">
            <a:gsLst>
              <a:gs pos="0">
                <a:srgbClr val="FF0000">
                  <a:alpha val="96001"/>
                </a:srgbClr>
              </a:gs>
              <a:gs pos="100000">
                <a:srgbClr val="FF0000">
                  <a:gamma/>
                  <a:shade val="95686"/>
                  <a:invGamma/>
                  <a:alpha val="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294" name="Rectangle 136"/>
          <p:cNvSpPr>
            <a:spLocks noChangeArrowheads="1"/>
          </p:cNvSpPr>
          <p:nvPr/>
        </p:nvSpPr>
        <p:spPr bwMode="auto">
          <a:xfrm>
            <a:off x="4648200" y="1485900"/>
            <a:ext cx="304800" cy="171450"/>
          </a:xfrm>
          <a:prstGeom prst="rect">
            <a:avLst/>
          </a:prstGeom>
          <a:gradFill rotWithShape="1">
            <a:gsLst>
              <a:gs pos="0">
                <a:srgbClr val="FF0000">
                  <a:alpha val="96001"/>
                </a:srgbClr>
              </a:gs>
              <a:gs pos="100000">
                <a:srgbClr val="FF0000">
                  <a:gamma/>
                  <a:shade val="95686"/>
                  <a:invGamma/>
                  <a:alpha val="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295" name="Rectangle 136"/>
          <p:cNvSpPr>
            <a:spLocks noChangeArrowheads="1"/>
          </p:cNvSpPr>
          <p:nvPr/>
        </p:nvSpPr>
        <p:spPr bwMode="auto">
          <a:xfrm>
            <a:off x="5334000" y="457200"/>
            <a:ext cx="304800" cy="171450"/>
          </a:xfrm>
          <a:prstGeom prst="rect">
            <a:avLst/>
          </a:prstGeom>
          <a:gradFill rotWithShape="1">
            <a:gsLst>
              <a:gs pos="0">
                <a:srgbClr val="FF0000">
                  <a:alpha val="96001"/>
                </a:srgbClr>
              </a:gs>
              <a:gs pos="100000">
                <a:srgbClr val="FF0000">
                  <a:gamma/>
                  <a:shade val="95686"/>
                  <a:invGamma/>
                  <a:alpha val="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117" name="Picture 35" descr="uni logo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684851"/>
            <a:ext cx="1523998" cy="458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476750"/>
            <a:ext cx="1087121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2" name="Picture 16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7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4" name="Picture 18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5" name="Picture 19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6" name="Picture 20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7" name="Picture 21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8" name="Picture 22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8572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9" name="Picture 23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0" name="Picture 24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1" name="Picture 25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2" name="Picture 26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3" name="Picture 27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4" name="Picture 28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5" name="Picture 29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6" name="Picture 30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7" name="Picture 31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8" name="Picture 32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8572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9" name="Picture 33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30" name="Picture 34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31" name="Picture 35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36" name="Rectangle 140"/>
          <p:cNvSpPr>
            <a:spLocks noChangeArrowheads="1"/>
          </p:cNvSpPr>
          <p:nvPr/>
        </p:nvSpPr>
        <p:spPr bwMode="auto">
          <a:xfrm>
            <a:off x="25908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4237" name="Rectangle 141"/>
          <p:cNvSpPr>
            <a:spLocks noChangeArrowheads="1"/>
          </p:cNvSpPr>
          <p:nvPr/>
        </p:nvSpPr>
        <p:spPr bwMode="auto">
          <a:xfrm>
            <a:off x="32766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4243" name="Picture 147" descr="51x8BMzhx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686050"/>
            <a:ext cx="609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44" name="Picture 148" descr="51x8BMzhx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686050"/>
            <a:ext cx="609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75" name="Line 179"/>
          <p:cNvSpPr>
            <a:spLocks noChangeShapeType="1"/>
          </p:cNvSpPr>
          <p:nvPr/>
        </p:nvSpPr>
        <p:spPr bwMode="auto">
          <a:xfrm>
            <a:off x="2743200" y="211455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4276" name="Line 180"/>
          <p:cNvSpPr>
            <a:spLocks noChangeShapeType="1"/>
          </p:cNvSpPr>
          <p:nvPr/>
        </p:nvSpPr>
        <p:spPr bwMode="auto">
          <a:xfrm>
            <a:off x="3429000" y="211455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4289" name="Text Box 193"/>
          <p:cNvSpPr txBox="1">
            <a:spLocks noChangeArrowheads="1"/>
          </p:cNvSpPr>
          <p:nvPr/>
        </p:nvSpPr>
        <p:spPr bwMode="auto">
          <a:xfrm rot="16200000">
            <a:off x="7266928" y="1007743"/>
            <a:ext cx="16850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80 mosquitoes</a:t>
            </a:r>
          </a:p>
        </p:txBody>
      </p:sp>
      <p:pic>
        <p:nvPicPr>
          <p:cNvPr id="188" name="Picture 16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" name="Picture 17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" name="Picture 18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Picture 19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2" name="Picture 20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" name="Picture 21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" name="Picture 22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8572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" name="Picture 23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6" name="Picture 24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7" name="Picture 25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" name="Picture 26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" name="Picture 27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0" name="Picture 28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1" name="Picture 29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2" name="Picture 30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3" name="Picture 31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" name="Picture 32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8572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" name="Picture 33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" name="Picture 34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" name="Picture 35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" name="Rectangle 140"/>
          <p:cNvSpPr>
            <a:spLocks noChangeArrowheads="1"/>
          </p:cNvSpPr>
          <p:nvPr/>
        </p:nvSpPr>
        <p:spPr bwMode="auto">
          <a:xfrm>
            <a:off x="39624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209" name="Rectangle 141"/>
          <p:cNvSpPr>
            <a:spLocks noChangeArrowheads="1"/>
          </p:cNvSpPr>
          <p:nvPr/>
        </p:nvSpPr>
        <p:spPr bwMode="auto">
          <a:xfrm>
            <a:off x="46482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210" name="Picture 147" descr="51x8BMzhx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686050"/>
            <a:ext cx="609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148" descr="51x8BMzhx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686050"/>
            <a:ext cx="609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2" name="Line 179"/>
          <p:cNvSpPr>
            <a:spLocks noChangeShapeType="1"/>
          </p:cNvSpPr>
          <p:nvPr/>
        </p:nvSpPr>
        <p:spPr bwMode="auto">
          <a:xfrm>
            <a:off x="4114800" y="211455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213" name="Line 180"/>
          <p:cNvSpPr>
            <a:spLocks noChangeShapeType="1"/>
          </p:cNvSpPr>
          <p:nvPr/>
        </p:nvSpPr>
        <p:spPr bwMode="auto">
          <a:xfrm>
            <a:off x="4800600" y="211455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pic>
        <p:nvPicPr>
          <p:cNvPr id="214" name="Picture 16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" name="Picture 17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" name="Picture 18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7" name="Picture 19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8" name="Picture 20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" name="Picture 21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0" name="Picture 22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8572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" name="Picture 23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2" name="Picture 24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3" name="Picture 25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4" name="Picture 26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" name="Picture 27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6" name="Picture 28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" name="Picture 29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8" name="Picture 30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" name="Picture 31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0" name="Picture 32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8572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1" name="Picture 33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2" name="Picture 34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35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" name="Rectangle 140"/>
          <p:cNvSpPr>
            <a:spLocks noChangeArrowheads="1"/>
          </p:cNvSpPr>
          <p:nvPr/>
        </p:nvSpPr>
        <p:spPr bwMode="auto">
          <a:xfrm>
            <a:off x="53340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235" name="Rectangle 141"/>
          <p:cNvSpPr>
            <a:spLocks noChangeArrowheads="1"/>
          </p:cNvSpPr>
          <p:nvPr/>
        </p:nvSpPr>
        <p:spPr bwMode="auto">
          <a:xfrm>
            <a:off x="60198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236" name="Picture 147" descr="51x8BMzhx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686050"/>
            <a:ext cx="609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7" name="Picture 148" descr="51x8BMzhx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686050"/>
            <a:ext cx="609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8" name="Line 179"/>
          <p:cNvSpPr>
            <a:spLocks noChangeShapeType="1"/>
          </p:cNvSpPr>
          <p:nvPr/>
        </p:nvSpPr>
        <p:spPr bwMode="auto">
          <a:xfrm>
            <a:off x="5486400" y="211455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239" name="Line 180"/>
          <p:cNvSpPr>
            <a:spLocks noChangeShapeType="1"/>
          </p:cNvSpPr>
          <p:nvPr/>
        </p:nvSpPr>
        <p:spPr bwMode="auto">
          <a:xfrm>
            <a:off x="6172200" y="211455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pic>
        <p:nvPicPr>
          <p:cNvPr id="250" name="Picture 26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1" name="Picture 27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" name="Picture 28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3" name="Picture 29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4" name="Picture 30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5" name="Picture 31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" name="Picture 32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8572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7" name="Picture 33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8" name="Picture 34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35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1" name="Rectangle 141"/>
          <p:cNvSpPr>
            <a:spLocks noChangeArrowheads="1"/>
          </p:cNvSpPr>
          <p:nvPr/>
        </p:nvSpPr>
        <p:spPr bwMode="auto">
          <a:xfrm>
            <a:off x="19050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263" name="Picture 148" descr="51x8BMzhx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86050"/>
            <a:ext cx="609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" name="Line 180"/>
          <p:cNvSpPr>
            <a:spLocks noChangeShapeType="1"/>
          </p:cNvSpPr>
          <p:nvPr/>
        </p:nvSpPr>
        <p:spPr bwMode="auto">
          <a:xfrm>
            <a:off x="2057400" y="211455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pic>
        <p:nvPicPr>
          <p:cNvPr id="266" name="Picture 16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Picture 17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Picture 18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Picture 19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" name="Picture 20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1" name="Picture 21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2" name="Picture 22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8572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3" name="Picture 23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4" name="Picture 24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5" name="Picture 25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" name="Rectangle 140"/>
          <p:cNvSpPr>
            <a:spLocks noChangeArrowheads="1"/>
          </p:cNvSpPr>
          <p:nvPr/>
        </p:nvSpPr>
        <p:spPr bwMode="auto">
          <a:xfrm>
            <a:off x="67056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288" name="Picture 147" descr="51x8BMzhx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686050"/>
            <a:ext cx="609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0" name="Line 179"/>
          <p:cNvSpPr>
            <a:spLocks noChangeShapeType="1"/>
          </p:cNvSpPr>
          <p:nvPr/>
        </p:nvSpPr>
        <p:spPr bwMode="auto">
          <a:xfrm>
            <a:off x="6858000" y="211455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292" name="Rectangle 136"/>
          <p:cNvSpPr>
            <a:spLocks noChangeArrowheads="1"/>
          </p:cNvSpPr>
          <p:nvPr/>
        </p:nvSpPr>
        <p:spPr bwMode="auto">
          <a:xfrm>
            <a:off x="4648200" y="971550"/>
            <a:ext cx="304800" cy="171450"/>
          </a:xfrm>
          <a:prstGeom prst="rect">
            <a:avLst/>
          </a:prstGeom>
          <a:gradFill rotWithShape="1">
            <a:gsLst>
              <a:gs pos="0">
                <a:srgbClr val="FF0000">
                  <a:alpha val="96001"/>
                </a:srgbClr>
              </a:gs>
              <a:gs pos="100000">
                <a:srgbClr val="FF0000">
                  <a:gamma/>
                  <a:shade val="95686"/>
                  <a:invGamma/>
                  <a:alpha val="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293" name="Rectangle 136"/>
          <p:cNvSpPr>
            <a:spLocks noChangeArrowheads="1"/>
          </p:cNvSpPr>
          <p:nvPr/>
        </p:nvSpPr>
        <p:spPr bwMode="auto">
          <a:xfrm>
            <a:off x="2590800" y="1143000"/>
            <a:ext cx="304800" cy="171450"/>
          </a:xfrm>
          <a:prstGeom prst="rect">
            <a:avLst/>
          </a:prstGeom>
          <a:gradFill rotWithShape="1">
            <a:gsLst>
              <a:gs pos="0">
                <a:srgbClr val="FF0000">
                  <a:alpha val="96001"/>
                </a:srgbClr>
              </a:gs>
              <a:gs pos="100000">
                <a:srgbClr val="FF0000">
                  <a:gamma/>
                  <a:shade val="95686"/>
                  <a:invGamma/>
                  <a:alpha val="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294" name="Rectangle 136"/>
          <p:cNvSpPr>
            <a:spLocks noChangeArrowheads="1"/>
          </p:cNvSpPr>
          <p:nvPr/>
        </p:nvSpPr>
        <p:spPr bwMode="auto">
          <a:xfrm>
            <a:off x="4648200" y="1485900"/>
            <a:ext cx="304800" cy="171450"/>
          </a:xfrm>
          <a:prstGeom prst="rect">
            <a:avLst/>
          </a:prstGeom>
          <a:gradFill rotWithShape="1">
            <a:gsLst>
              <a:gs pos="0">
                <a:srgbClr val="FF0000">
                  <a:alpha val="96001"/>
                </a:srgbClr>
              </a:gs>
              <a:gs pos="100000">
                <a:srgbClr val="FF0000">
                  <a:gamma/>
                  <a:shade val="95686"/>
                  <a:invGamma/>
                  <a:alpha val="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295" name="Rectangle 136"/>
          <p:cNvSpPr>
            <a:spLocks noChangeArrowheads="1"/>
          </p:cNvSpPr>
          <p:nvPr/>
        </p:nvSpPr>
        <p:spPr bwMode="auto">
          <a:xfrm>
            <a:off x="5334000" y="457200"/>
            <a:ext cx="304800" cy="171450"/>
          </a:xfrm>
          <a:prstGeom prst="rect">
            <a:avLst/>
          </a:prstGeom>
          <a:gradFill rotWithShape="1">
            <a:gsLst>
              <a:gs pos="0">
                <a:srgbClr val="FF0000">
                  <a:alpha val="96001"/>
                </a:srgbClr>
              </a:gs>
              <a:gs pos="100000">
                <a:srgbClr val="FF0000">
                  <a:gamma/>
                  <a:shade val="95686"/>
                  <a:invGamma/>
                  <a:alpha val="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140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476750"/>
            <a:ext cx="1087121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Picture 35" descr="uni logo 2">
            <a:extLst>
              <a:ext uri="{FF2B5EF4-FFF2-40B4-BE49-F238E27FC236}">
                <a16:creationId xmlns:a16="http://schemas.microsoft.com/office/drawing/2014/main" id="{307CA58F-9BA3-4BF9-A81E-B127D3D7D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684851"/>
            <a:ext cx="1523998" cy="458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5" grpId="0" animBg="1"/>
      <p:bldP spid="4276" grpId="0" animBg="1"/>
      <p:bldP spid="212" grpId="0" animBg="1"/>
      <p:bldP spid="213" grpId="0" animBg="1"/>
      <p:bldP spid="238" grpId="0" animBg="1"/>
      <p:bldP spid="239" grpId="0" animBg="1"/>
      <p:bldP spid="265" grpId="0" animBg="1"/>
      <p:bldP spid="29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2" name="Picture 16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7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4" name="Picture 18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5" name="Picture 19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6" name="Picture 20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7" name="Picture 21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8" name="Picture 22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8572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9" name="Picture 23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0" name="Picture 24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1" name="Picture 25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2" name="Picture 26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3" name="Picture 27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4" name="Picture 28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5" name="Picture 29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6" name="Picture 30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7" name="Picture 31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8" name="Picture 32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8572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9" name="Picture 33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30" name="Picture 34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31" name="Picture 35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36" name="Rectangle 140"/>
          <p:cNvSpPr>
            <a:spLocks noChangeArrowheads="1"/>
          </p:cNvSpPr>
          <p:nvPr/>
        </p:nvSpPr>
        <p:spPr bwMode="auto">
          <a:xfrm>
            <a:off x="25908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4237" name="Rectangle 141"/>
          <p:cNvSpPr>
            <a:spLocks noChangeArrowheads="1"/>
          </p:cNvSpPr>
          <p:nvPr/>
        </p:nvSpPr>
        <p:spPr bwMode="auto">
          <a:xfrm>
            <a:off x="32766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4243" name="Picture 147" descr="51x8BMzhx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686050"/>
            <a:ext cx="609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44" name="Picture 148" descr="51x8BMzhx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686050"/>
            <a:ext cx="609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75" name="Line 179"/>
          <p:cNvSpPr>
            <a:spLocks noChangeShapeType="1"/>
          </p:cNvSpPr>
          <p:nvPr/>
        </p:nvSpPr>
        <p:spPr bwMode="auto">
          <a:xfrm>
            <a:off x="2743200" y="211455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4276" name="Line 180"/>
          <p:cNvSpPr>
            <a:spLocks noChangeShapeType="1"/>
          </p:cNvSpPr>
          <p:nvPr/>
        </p:nvSpPr>
        <p:spPr bwMode="auto">
          <a:xfrm>
            <a:off x="3429000" y="211455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4289" name="Text Box 193"/>
          <p:cNvSpPr txBox="1">
            <a:spLocks noChangeArrowheads="1"/>
          </p:cNvSpPr>
          <p:nvPr/>
        </p:nvSpPr>
        <p:spPr bwMode="auto">
          <a:xfrm rot="16200000">
            <a:off x="7266928" y="1007743"/>
            <a:ext cx="16850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80 mosquitoes</a:t>
            </a:r>
          </a:p>
        </p:txBody>
      </p:sp>
      <p:pic>
        <p:nvPicPr>
          <p:cNvPr id="188" name="Picture 16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" name="Picture 17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" name="Picture 18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Picture 19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2" name="Picture 20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" name="Picture 21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" name="Picture 22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8572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" name="Picture 23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6" name="Picture 24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7" name="Picture 25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" name="Picture 26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" name="Picture 27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0" name="Picture 28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1" name="Picture 29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2" name="Picture 30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3" name="Picture 31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" name="Picture 32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8572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" name="Picture 33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" name="Picture 34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" name="Picture 35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" name="Rectangle 140"/>
          <p:cNvSpPr>
            <a:spLocks noChangeArrowheads="1"/>
          </p:cNvSpPr>
          <p:nvPr/>
        </p:nvSpPr>
        <p:spPr bwMode="auto">
          <a:xfrm>
            <a:off x="39624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209" name="Rectangle 141"/>
          <p:cNvSpPr>
            <a:spLocks noChangeArrowheads="1"/>
          </p:cNvSpPr>
          <p:nvPr/>
        </p:nvSpPr>
        <p:spPr bwMode="auto">
          <a:xfrm>
            <a:off x="46482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210" name="Picture 147" descr="51x8BMzhx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686050"/>
            <a:ext cx="609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148" descr="51x8BMzhx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686050"/>
            <a:ext cx="609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2" name="Line 179"/>
          <p:cNvSpPr>
            <a:spLocks noChangeShapeType="1"/>
          </p:cNvSpPr>
          <p:nvPr/>
        </p:nvSpPr>
        <p:spPr bwMode="auto">
          <a:xfrm>
            <a:off x="4114800" y="211455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213" name="Line 180"/>
          <p:cNvSpPr>
            <a:spLocks noChangeShapeType="1"/>
          </p:cNvSpPr>
          <p:nvPr/>
        </p:nvSpPr>
        <p:spPr bwMode="auto">
          <a:xfrm>
            <a:off x="4800600" y="211455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pic>
        <p:nvPicPr>
          <p:cNvPr id="214" name="Picture 16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" name="Picture 17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" name="Picture 18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7" name="Picture 19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8" name="Picture 20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" name="Picture 21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0" name="Picture 22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8572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" name="Picture 23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2" name="Picture 24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3" name="Picture 25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4" name="Picture 26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" name="Picture 27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6" name="Picture 28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" name="Picture 29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8" name="Picture 30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" name="Picture 31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0" name="Picture 32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8572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1" name="Picture 33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2" name="Picture 34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35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" name="Rectangle 140"/>
          <p:cNvSpPr>
            <a:spLocks noChangeArrowheads="1"/>
          </p:cNvSpPr>
          <p:nvPr/>
        </p:nvSpPr>
        <p:spPr bwMode="auto">
          <a:xfrm>
            <a:off x="53340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235" name="Rectangle 141"/>
          <p:cNvSpPr>
            <a:spLocks noChangeArrowheads="1"/>
          </p:cNvSpPr>
          <p:nvPr/>
        </p:nvSpPr>
        <p:spPr bwMode="auto">
          <a:xfrm>
            <a:off x="60198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236" name="Picture 147" descr="51x8BMzhx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686050"/>
            <a:ext cx="609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7" name="Picture 148" descr="51x8BMzhx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686050"/>
            <a:ext cx="609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8" name="Line 179"/>
          <p:cNvSpPr>
            <a:spLocks noChangeShapeType="1"/>
          </p:cNvSpPr>
          <p:nvPr/>
        </p:nvSpPr>
        <p:spPr bwMode="auto">
          <a:xfrm>
            <a:off x="5486400" y="211455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239" name="Line 180"/>
          <p:cNvSpPr>
            <a:spLocks noChangeShapeType="1"/>
          </p:cNvSpPr>
          <p:nvPr/>
        </p:nvSpPr>
        <p:spPr bwMode="auto">
          <a:xfrm>
            <a:off x="6172200" y="211455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pic>
        <p:nvPicPr>
          <p:cNvPr id="250" name="Picture 26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1" name="Picture 27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" name="Picture 28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3" name="Picture 29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4" name="Picture 30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5" name="Picture 31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" name="Picture 32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8572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7" name="Picture 33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8" name="Picture 34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35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1" name="Rectangle 141"/>
          <p:cNvSpPr>
            <a:spLocks noChangeArrowheads="1"/>
          </p:cNvSpPr>
          <p:nvPr/>
        </p:nvSpPr>
        <p:spPr bwMode="auto">
          <a:xfrm>
            <a:off x="19050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263" name="Picture 148" descr="51x8BMzhx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86050"/>
            <a:ext cx="609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" name="Line 180"/>
          <p:cNvSpPr>
            <a:spLocks noChangeShapeType="1"/>
          </p:cNvSpPr>
          <p:nvPr/>
        </p:nvSpPr>
        <p:spPr bwMode="auto">
          <a:xfrm>
            <a:off x="2057400" y="211455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pic>
        <p:nvPicPr>
          <p:cNvPr id="266" name="Picture 16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Picture 17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Picture 18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Picture 19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" name="Picture 20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1" name="Picture 21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2" name="Picture 22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8572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3" name="Picture 23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4" name="Picture 24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5" name="Picture 25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" name="Rectangle 140"/>
          <p:cNvSpPr>
            <a:spLocks noChangeArrowheads="1"/>
          </p:cNvSpPr>
          <p:nvPr/>
        </p:nvSpPr>
        <p:spPr bwMode="auto">
          <a:xfrm>
            <a:off x="67056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288" name="Picture 147" descr="51x8BMzhx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686050"/>
            <a:ext cx="609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0" name="Line 179"/>
          <p:cNvSpPr>
            <a:spLocks noChangeShapeType="1"/>
          </p:cNvSpPr>
          <p:nvPr/>
        </p:nvSpPr>
        <p:spPr bwMode="auto">
          <a:xfrm>
            <a:off x="6858000" y="211455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292" name="Rectangle 136"/>
          <p:cNvSpPr>
            <a:spLocks noChangeArrowheads="1"/>
          </p:cNvSpPr>
          <p:nvPr/>
        </p:nvSpPr>
        <p:spPr bwMode="auto">
          <a:xfrm>
            <a:off x="4648200" y="971550"/>
            <a:ext cx="304800" cy="171450"/>
          </a:xfrm>
          <a:prstGeom prst="rect">
            <a:avLst/>
          </a:prstGeom>
          <a:gradFill rotWithShape="1">
            <a:gsLst>
              <a:gs pos="0">
                <a:srgbClr val="FF0000">
                  <a:alpha val="96001"/>
                </a:srgbClr>
              </a:gs>
              <a:gs pos="100000">
                <a:srgbClr val="FF0000">
                  <a:gamma/>
                  <a:shade val="95686"/>
                  <a:invGamma/>
                  <a:alpha val="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293" name="Rectangle 136"/>
          <p:cNvSpPr>
            <a:spLocks noChangeArrowheads="1"/>
          </p:cNvSpPr>
          <p:nvPr/>
        </p:nvSpPr>
        <p:spPr bwMode="auto">
          <a:xfrm>
            <a:off x="2590800" y="1143000"/>
            <a:ext cx="304800" cy="171450"/>
          </a:xfrm>
          <a:prstGeom prst="rect">
            <a:avLst/>
          </a:prstGeom>
          <a:gradFill rotWithShape="1">
            <a:gsLst>
              <a:gs pos="0">
                <a:srgbClr val="FF0000">
                  <a:alpha val="96001"/>
                </a:srgbClr>
              </a:gs>
              <a:gs pos="100000">
                <a:srgbClr val="FF0000">
                  <a:gamma/>
                  <a:shade val="95686"/>
                  <a:invGamma/>
                  <a:alpha val="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294" name="Rectangle 136"/>
          <p:cNvSpPr>
            <a:spLocks noChangeArrowheads="1"/>
          </p:cNvSpPr>
          <p:nvPr/>
        </p:nvSpPr>
        <p:spPr bwMode="auto">
          <a:xfrm>
            <a:off x="4648200" y="1485900"/>
            <a:ext cx="304800" cy="171450"/>
          </a:xfrm>
          <a:prstGeom prst="rect">
            <a:avLst/>
          </a:prstGeom>
          <a:gradFill rotWithShape="1">
            <a:gsLst>
              <a:gs pos="0">
                <a:srgbClr val="FF0000">
                  <a:alpha val="96001"/>
                </a:srgbClr>
              </a:gs>
              <a:gs pos="100000">
                <a:srgbClr val="FF0000">
                  <a:gamma/>
                  <a:shade val="95686"/>
                  <a:invGamma/>
                  <a:alpha val="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295" name="Rectangle 136"/>
          <p:cNvSpPr>
            <a:spLocks noChangeArrowheads="1"/>
          </p:cNvSpPr>
          <p:nvPr/>
        </p:nvSpPr>
        <p:spPr bwMode="auto">
          <a:xfrm>
            <a:off x="5334000" y="457200"/>
            <a:ext cx="304800" cy="171450"/>
          </a:xfrm>
          <a:prstGeom prst="rect">
            <a:avLst/>
          </a:prstGeom>
          <a:gradFill rotWithShape="1">
            <a:gsLst>
              <a:gs pos="0">
                <a:srgbClr val="FF0000">
                  <a:alpha val="96001"/>
                </a:srgbClr>
              </a:gs>
              <a:gs pos="100000">
                <a:srgbClr val="FF0000">
                  <a:gamma/>
                  <a:shade val="95686"/>
                  <a:invGamma/>
                  <a:alpha val="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297" name="Line 172"/>
          <p:cNvSpPr>
            <a:spLocks noChangeShapeType="1"/>
          </p:cNvSpPr>
          <p:nvPr/>
        </p:nvSpPr>
        <p:spPr bwMode="auto">
          <a:xfrm>
            <a:off x="2057400" y="325755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298" name="Line 171"/>
          <p:cNvSpPr>
            <a:spLocks noChangeShapeType="1"/>
          </p:cNvSpPr>
          <p:nvPr/>
        </p:nvSpPr>
        <p:spPr bwMode="auto">
          <a:xfrm>
            <a:off x="2819400" y="325755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299" name="Line 172"/>
          <p:cNvSpPr>
            <a:spLocks noChangeShapeType="1"/>
          </p:cNvSpPr>
          <p:nvPr/>
        </p:nvSpPr>
        <p:spPr bwMode="auto">
          <a:xfrm>
            <a:off x="3429000" y="325755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300" name="Line 171"/>
          <p:cNvSpPr>
            <a:spLocks noChangeShapeType="1"/>
          </p:cNvSpPr>
          <p:nvPr/>
        </p:nvSpPr>
        <p:spPr bwMode="auto">
          <a:xfrm>
            <a:off x="4191000" y="325755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301" name="Line 172"/>
          <p:cNvSpPr>
            <a:spLocks noChangeShapeType="1"/>
          </p:cNvSpPr>
          <p:nvPr/>
        </p:nvSpPr>
        <p:spPr bwMode="auto">
          <a:xfrm>
            <a:off x="4800600" y="325755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302" name="Line 171"/>
          <p:cNvSpPr>
            <a:spLocks noChangeShapeType="1"/>
          </p:cNvSpPr>
          <p:nvPr/>
        </p:nvSpPr>
        <p:spPr bwMode="auto">
          <a:xfrm>
            <a:off x="5562600" y="325755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303" name="Line 172"/>
          <p:cNvSpPr>
            <a:spLocks noChangeShapeType="1"/>
          </p:cNvSpPr>
          <p:nvPr/>
        </p:nvSpPr>
        <p:spPr bwMode="auto">
          <a:xfrm>
            <a:off x="6172200" y="325755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304" name="Line 171"/>
          <p:cNvSpPr>
            <a:spLocks noChangeShapeType="1"/>
          </p:cNvSpPr>
          <p:nvPr/>
        </p:nvSpPr>
        <p:spPr bwMode="auto">
          <a:xfrm>
            <a:off x="6934200" y="325755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pic>
        <p:nvPicPr>
          <p:cNvPr id="308" name="Picture 157" descr="mosquito2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86200"/>
            <a:ext cx="533400" cy="19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" name="Picture 157" descr="mosquito2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86200"/>
            <a:ext cx="533400" cy="19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" name="Picture 157" descr="mosquito2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86200"/>
            <a:ext cx="533400" cy="19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" name="Picture 157" descr="mosquito2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886200"/>
            <a:ext cx="533400" cy="19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2" name="Picture 157" descr="mosquito2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86200"/>
            <a:ext cx="533400" cy="19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3" name="Picture 157" descr="mosquito2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886200"/>
            <a:ext cx="533400" cy="19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4" name="Picture 157" descr="mosquito2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886200"/>
            <a:ext cx="533400" cy="19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5" name="Picture 157" descr="mosquito2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886200"/>
            <a:ext cx="533400" cy="19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476750"/>
            <a:ext cx="1087121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" name="Picture 35" descr="uni logo 2">
            <a:extLst>
              <a:ext uri="{FF2B5EF4-FFF2-40B4-BE49-F238E27FC236}">
                <a16:creationId xmlns:a16="http://schemas.microsoft.com/office/drawing/2014/main" id="{E0ABF453-FC80-4250-BBB9-6C1171BC0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684851"/>
            <a:ext cx="1523998" cy="458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2" name="Picture 16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7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4" name="Picture 18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5" name="Picture 19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6" name="Picture 20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7" name="Picture 21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8" name="Picture 22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8572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9" name="Picture 23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0" name="Picture 24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1" name="Picture 25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2" name="Picture 26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3" name="Picture 27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4" name="Picture 28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5" name="Picture 29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6" name="Picture 30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7" name="Picture 31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8" name="Picture 32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8572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9" name="Picture 33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30" name="Picture 34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31" name="Picture 35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36" name="Rectangle 140"/>
          <p:cNvSpPr>
            <a:spLocks noChangeArrowheads="1"/>
          </p:cNvSpPr>
          <p:nvPr/>
        </p:nvSpPr>
        <p:spPr bwMode="auto">
          <a:xfrm>
            <a:off x="25908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4237" name="Rectangle 141"/>
          <p:cNvSpPr>
            <a:spLocks noChangeArrowheads="1"/>
          </p:cNvSpPr>
          <p:nvPr/>
        </p:nvSpPr>
        <p:spPr bwMode="auto">
          <a:xfrm>
            <a:off x="32766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4243" name="Picture 147" descr="51x8BMzhx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686050"/>
            <a:ext cx="609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44" name="Picture 148" descr="51x8BMzhx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686050"/>
            <a:ext cx="609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75" name="Line 179"/>
          <p:cNvSpPr>
            <a:spLocks noChangeShapeType="1"/>
          </p:cNvSpPr>
          <p:nvPr/>
        </p:nvSpPr>
        <p:spPr bwMode="auto">
          <a:xfrm>
            <a:off x="2743200" y="211455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4276" name="Line 180"/>
          <p:cNvSpPr>
            <a:spLocks noChangeShapeType="1"/>
          </p:cNvSpPr>
          <p:nvPr/>
        </p:nvSpPr>
        <p:spPr bwMode="auto">
          <a:xfrm>
            <a:off x="3429000" y="211455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4289" name="Text Box 193"/>
          <p:cNvSpPr txBox="1">
            <a:spLocks noChangeArrowheads="1"/>
          </p:cNvSpPr>
          <p:nvPr/>
        </p:nvSpPr>
        <p:spPr bwMode="auto">
          <a:xfrm rot="16200000">
            <a:off x="7266928" y="1007743"/>
            <a:ext cx="16850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80 mosquitoes</a:t>
            </a:r>
          </a:p>
        </p:txBody>
      </p:sp>
      <p:pic>
        <p:nvPicPr>
          <p:cNvPr id="188" name="Picture 16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" name="Picture 17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" name="Picture 18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Picture 19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2" name="Picture 20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" name="Picture 21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" name="Picture 22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8572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" name="Picture 23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6" name="Picture 24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7" name="Picture 25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" name="Picture 26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" name="Picture 27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0" name="Picture 28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1" name="Picture 29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2" name="Picture 30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3" name="Picture 31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" name="Picture 32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8572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" name="Picture 33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" name="Picture 34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" name="Picture 35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" name="Rectangle 140"/>
          <p:cNvSpPr>
            <a:spLocks noChangeArrowheads="1"/>
          </p:cNvSpPr>
          <p:nvPr/>
        </p:nvSpPr>
        <p:spPr bwMode="auto">
          <a:xfrm>
            <a:off x="39624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209" name="Rectangle 141"/>
          <p:cNvSpPr>
            <a:spLocks noChangeArrowheads="1"/>
          </p:cNvSpPr>
          <p:nvPr/>
        </p:nvSpPr>
        <p:spPr bwMode="auto">
          <a:xfrm>
            <a:off x="46482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210" name="Picture 147" descr="51x8BMzhx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686050"/>
            <a:ext cx="609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148" descr="51x8BMzhx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686050"/>
            <a:ext cx="609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2" name="Line 179"/>
          <p:cNvSpPr>
            <a:spLocks noChangeShapeType="1"/>
          </p:cNvSpPr>
          <p:nvPr/>
        </p:nvSpPr>
        <p:spPr bwMode="auto">
          <a:xfrm>
            <a:off x="4114800" y="211455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213" name="Line 180"/>
          <p:cNvSpPr>
            <a:spLocks noChangeShapeType="1"/>
          </p:cNvSpPr>
          <p:nvPr/>
        </p:nvSpPr>
        <p:spPr bwMode="auto">
          <a:xfrm>
            <a:off x="4800600" y="211455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pic>
        <p:nvPicPr>
          <p:cNvPr id="214" name="Picture 16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" name="Picture 17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" name="Picture 18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7" name="Picture 19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8" name="Picture 20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" name="Picture 21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0" name="Picture 22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8572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" name="Picture 23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2" name="Picture 24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3" name="Picture 25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4" name="Picture 26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" name="Picture 27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6" name="Picture 28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" name="Picture 29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8" name="Picture 30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" name="Picture 31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0" name="Picture 32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8572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1" name="Picture 33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2" name="Picture 34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35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" name="Rectangle 140"/>
          <p:cNvSpPr>
            <a:spLocks noChangeArrowheads="1"/>
          </p:cNvSpPr>
          <p:nvPr/>
        </p:nvSpPr>
        <p:spPr bwMode="auto">
          <a:xfrm>
            <a:off x="53340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235" name="Rectangle 141"/>
          <p:cNvSpPr>
            <a:spLocks noChangeArrowheads="1"/>
          </p:cNvSpPr>
          <p:nvPr/>
        </p:nvSpPr>
        <p:spPr bwMode="auto">
          <a:xfrm>
            <a:off x="60198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236" name="Picture 147" descr="51x8BMzhx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686050"/>
            <a:ext cx="609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7" name="Picture 148" descr="51x8BMzhx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686050"/>
            <a:ext cx="609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8" name="Line 179"/>
          <p:cNvSpPr>
            <a:spLocks noChangeShapeType="1"/>
          </p:cNvSpPr>
          <p:nvPr/>
        </p:nvSpPr>
        <p:spPr bwMode="auto">
          <a:xfrm>
            <a:off x="5486400" y="211455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239" name="Line 180"/>
          <p:cNvSpPr>
            <a:spLocks noChangeShapeType="1"/>
          </p:cNvSpPr>
          <p:nvPr/>
        </p:nvSpPr>
        <p:spPr bwMode="auto">
          <a:xfrm>
            <a:off x="6172200" y="211455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pic>
        <p:nvPicPr>
          <p:cNvPr id="250" name="Picture 26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1" name="Picture 27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" name="Picture 28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3" name="Picture 29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4" name="Picture 30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5" name="Picture 31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" name="Picture 32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8572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7" name="Picture 33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8" name="Picture 34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35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1" name="Rectangle 141"/>
          <p:cNvSpPr>
            <a:spLocks noChangeArrowheads="1"/>
          </p:cNvSpPr>
          <p:nvPr/>
        </p:nvSpPr>
        <p:spPr bwMode="auto">
          <a:xfrm>
            <a:off x="19050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263" name="Picture 148" descr="51x8BMzhx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86050"/>
            <a:ext cx="609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" name="Line 180"/>
          <p:cNvSpPr>
            <a:spLocks noChangeShapeType="1"/>
          </p:cNvSpPr>
          <p:nvPr/>
        </p:nvSpPr>
        <p:spPr bwMode="auto">
          <a:xfrm>
            <a:off x="2057400" y="211455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pic>
        <p:nvPicPr>
          <p:cNvPr id="266" name="Picture 16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Picture 17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Picture 18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Picture 19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" name="Picture 20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1" name="Picture 21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2" name="Picture 22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8572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3" name="Picture 23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4" name="Picture 24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5" name="Picture 25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" name="Rectangle 140"/>
          <p:cNvSpPr>
            <a:spLocks noChangeArrowheads="1"/>
          </p:cNvSpPr>
          <p:nvPr/>
        </p:nvSpPr>
        <p:spPr bwMode="auto">
          <a:xfrm>
            <a:off x="67056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288" name="Picture 147" descr="51x8BMzhx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686050"/>
            <a:ext cx="609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0" name="Line 179"/>
          <p:cNvSpPr>
            <a:spLocks noChangeShapeType="1"/>
          </p:cNvSpPr>
          <p:nvPr/>
        </p:nvSpPr>
        <p:spPr bwMode="auto">
          <a:xfrm>
            <a:off x="6858000" y="211455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292" name="Rectangle 136"/>
          <p:cNvSpPr>
            <a:spLocks noChangeArrowheads="1"/>
          </p:cNvSpPr>
          <p:nvPr/>
        </p:nvSpPr>
        <p:spPr bwMode="auto">
          <a:xfrm>
            <a:off x="4648200" y="971550"/>
            <a:ext cx="304800" cy="171450"/>
          </a:xfrm>
          <a:prstGeom prst="rect">
            <a:avLst/>
          </a:prstGeom>
          <a:gradFill rotWithShape="1">
            <a:gsLst>
              <a:gs pos="0">
                <a:srgbClr val="FF0000">
                  <a:alpha val="96001"/>
                </a:srgbClr>
              </a:gs>
              <a:gs pos="100000">
                <a:srgbClr val="FF0000">
                  <a:gamma/>
                  <a:shade val="95686"/>
                  <a:invGamma/>
                  <a:alpha val="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293" name="Rectangle 136"/>
          <p:cNvSpPr>
            <a:spLocks noChangeArrowheads="1"/>
          </p:cNvSpPr>
          <p:nvPr/>
        </p:nvSpPr>
        <p:spPr bwMode="auto">
          <a:xfrm>
            <a:off x="2590800" y="1143000"/>
            <a:ext cx="304800" cy="171450"/>
          </a:xfrm>
          <a:prstGeom prst="rect">
            <a:avLst/>
          </a:prstGeom>
          <a:gradFill rotWithShape="1">
            <a:gsLst>
              <a:gs pos="0">
                <a:srgbClr val="FF0000">
                  <a:alpha val="96001"/>
                </a:srgbClr>
              </a:gs>
              <a:gs pos="100000">
                <a:srgbClr val="FF0000">
                  <a:gamma/>
                  <a:shade val="95686"/>
                  <a:invGamma/>
                  <a:alpha val="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294" name="Rectangle 136"/>
          <p:cNvSpPr>
            <a:spLocks noChangeArrowheads="1"/>
          </p:cNvSpPr>
          <p:nvPr/>
        </p:nvSpPr>
        <p:spPr bwMode="auto">
          <a:xfrm>
            <a:off x="4648200" y="1485900"/>
            <a:ext cx="304800" cy="171450"/>
          </a:xfrm>
          <a:prstGeom prst="rect">
            <a:avLst/>
          </a:prstGeom>
          <a:gradFill rotWithShape="1">
            <a:gsLst>
              <a:gs pos="0">
                <a:srgbClr val="FF0000">
                  <a:alpha val="96001"/>
                </a:srgbClr>
              </a:gs>
              <a:gs pos="100000">
                <a:srgbClr val="FF0000">
                  <a:gamma/>
                  <a:shade val="95686"/>
                  <a:invGamma/>
                  <a:alpha val="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295" name="Rectangle 136"/>
          <p:cNvSpPr>
            <a:spLocks noChangeArrowheads="1"/>
          </p:cNvSpPr>
          <p:nvPr/>
        </p:nvSpPr>
        <p:spPr bwMode="auto">
          <a:xfrm>
            <a:off x="5334000" y="457200"/>
            <a:ext cx="304800" cy="171450"/>
          </a:xfrm>
          <a:prstGeom prst="rect">
            <a:avLst/>
          </a:prstGeom>
          <a:gradFill rotWithShape="1">
            <a:gsLst>
              <a:gs pos="0">
                <a:srgbClr val="FF0000">
                  <a:alpha val="96001"/>
                </a:srgbClr>
              </a:gs>
              <a:gs pos="100000">
                <a:srgbClr val="FF0000">
                  <a:gamma/>
                  <a:shade val="95686"/>
                  <a:invGamma/>
                  <a:alpha val="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297" name="Line 172"/>
          <p:cNvSpPr>
            <a:spLocks noChangeShapeType="1"/>
          </p:cNvSpPr>
          <p:nvPr/>
        </p:nvSpPr>
        <p:spPr bwMode="auto">
          <a:xfrm>
            <a:off x="2057400" y="325755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298" name="Line 171"/>
          <p:cNvSpPr>
            <a:spLocks noChangeShapeType="1"/>
          </p:cNvSpPr>
          <p:nvPr/>
        </p:nvSpPr>
        <p:spPr bwMode="auto">
          <a:xfrm>
            <a:off x="2819400" y="325755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299" name="Line 172"/>
          <p:cNvSpPr>
            <a:spLocks noChangeShapeType="1"/>
          </p:cNvSpPr>
          <p:nvPr/>
        </p:nvSpPr>
        <p:spPr bwMode="auto">
          <a:xfrm>
            <a:off x="3429000" y="325755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300" name="Line 171"/>
          <p:cNvSpPr>
            <a:spLocks noChangeShapeType="1"/>
          </p:cNvSpPr>
          <p:nvPr/>
        </p:nvSpPr>
        <p:spPr bwMode="auto">
          <a:xfrm>
            <a:off x="4191000" y="325755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301" name="Line 172"/>
          <p:cNvSpPr>
            <a:spLocks noChangeShapeType="1"/>
          </p:cNvSpPr>
          <p:nvPr/>
        </p:nvSpPr>
        <p:spPr bwMode="auto">
          <a:xfrm>
            <a:off x="4800600" y="325755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302" name="Line 171"/>
          <p:cNvSpPr>
            <a:spLocks noChangeShapeType="1"/>
          </p:cNvSpPr>
          <p:nvPr/>
        </p:nvSpPr>
        <p:spPr bwMode="auto">
          <a:xfrm>
            <a:off x="5562600" y="325755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303" name="Line 172"/>
          <p:cNvSpPr>
            <a:spLocks noChangeShapeType="1"/>
          </p:cNvSpPr>
          <p:nvPr/>
        </p:nvSpPr>
        <p:spPr bwMode="auto">
          <a:xfrm>
            <a:off x="6172200" y="325755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304" name="Line 171"/>
          <p:cNvSpPr>
            <a:spLocks noChangeShapeType="1"/>
          </p:cNvSpPr>
          <p:nvPr/>
        </p:nvSpPr>
        <p:spPr bwMode="auto">
          <a:xfrm>
            <a:off x="6934200" y="325755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pic>
        <p:nvPicPr>
          <p:cNvPr id="308" name="Picture 157" descr="mosquito2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86200"/>
            <a:ext cx="533400" cy="19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" name="Picture 157" descr="mosquito2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86200"/>
            <a:ext cx="533400" cy="19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" name="Picture 157" descr="mosquito2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86200"/>
            <a:ext cx="533400" cy="19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" name="Picture 157" descr="mosquito2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886200"/>
            <a:ext cx="533400" cy="19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2" name="Picture 157" descr="mosquito2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86200"/>
            <a:ext cx="533400" cy="19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3" name="Picture 157" descr="mosquito2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886200"/>
            <a:ext cx="533400" cy="19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4" name="Picture 157" descr="mosquito2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886200"/>
            <a:ext cx="533400" cy="19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5" name="Picture 157" descr="mosquito2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886200"/>
            <a:ext cx="533400" cy="19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" name="Rectangle 178"/>
          <p:cNvSpPr>
            <a:spLocks noChangeArrowheads="1"/>
          </p:cNvSpPr>
          <p:nvPr/>
        </p:nvSpPr>
        <p:spPr bwMode="auto">
          <a:xfrm>
            <a:off x="2514600" y="3829050"/>
            <a:ext cx="533400" cy="285750"/>
          </a:xfrm>
          <a:prstGeom prst="rect">
            <a:avLst/>
          </a:prstGeom>
          <a:gradFill rotWithShape="1">
            <a:gsLst>
              <a:gs pos="0">
                <a:srgbClr val="FF0000">
                  <a:alpha val="96001"/>
                </a:srgbClr>
              </a:gs>
              <a:gs pos="100000">
                <a:srgbClr val="FF0000">
                  <a:gamma/>
                  <a:shade val="95686"/>
                  <a:invGamma/>
                  <a:alpha val="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318" name="Rectangle 178"/>
          <p:cNvSpPr>
            <a:spLocks noChangeArrowheads="1"/>
          </p:cNvSpPr>
          <p:nvPr/>
        </p:nvSpPr>
        <p:spPr bwMode="auto">
          <a:xfrm>
            <a:off x="4572000" y="3829050"/>
            <a:ext cx="533400" cy="285750"/>
          </a:xfrm>
          <a:prstGeom prst="rect">
            <a:avLst/>
          </a:prstGeom>
          <a:gradFill rotWithShape="1">
            <a:gsLst>
              <a:gs pos="0">
                <a:srgbClr val="FF0000">
                  <a:alpha val="96001"/>
                </a:srgbClr>
              </a:gs>
              <a:gs pos="100000">
                <a:srgbClr val="FF0000">
                  <a:gamma/>
                  <a:shade val="95686"/>
                  <a:invGamma/>
                  <a:alpha val="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319" name="Rectangle 178"/>
          <p:cNvSpPr>
            <a:spLocks noChangeArrowheads="1"/>
          </p:cNvSpPr>
          <p:nvPr/>
        </p:nvSpPr>
        <p:spPr bwMode="auto">
          <a:xfrm>
            <a:off x="5257800" y="3829050"/>
            <a:ext cx="533400" cy="285750"/>
          </a:xfrm>
          <a:prstGeom prst="rect">
            <a:avLst/>
          </a:prstGeom>
          <a:gradFill rotWithShape="1">
            <a:gsLst>
              <a:gs pos="0">
                <a:srgbClr val="FF0000">
                  <a:alpha val="96001"/>
                </a:srgbClr>
              </a:gs>
              <a:gs pos="100000">
                <a:srgbClr val="FF0000">
                  <a:gamma/>
                  <a:shade val="95686"/>
                  <a:invGamma/>
                  <a:alpha val="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163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476750"/>
            <a:ext cx="1087121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" name="Picture 35" descr="uni logo 2">
            <a:extLst>
              <a:ext uri="{FF2B5EF4-FFF2-40B4-BE49-F238E27FC236}">
                <a16:creationId xmlns:a16="http://schemas.microsoft.com/office/drawing/2014/main" id="{6B394ADD-33FE-47B6-8352-32208976A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684851"/>
            <a:ext cx="1523998" cy="458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2" name="Picture 16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7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4" name="Picture 18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5" name="Picture 19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6" name="Picture 20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7" name="Picture 21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8" name="Picture 22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8572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9" name="Picture 23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0" name="Picture 24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1" name="Picture 25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2" name="Picture 26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3" name="Picture 27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4" name="Picture 28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5" name="Picture 29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6" name="Picture 30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7" name="Picture 31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8" name="Picture 32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8572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9" name="Picture 33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30" name="Picture 34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31" name="Picture 35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36" name="Rectangle 140"/>
          <p:cNvSpPr>
            <a:spLocks noChangeArrowheads="1"/>
          </p:cNvSpPr>
          <p:nvPr/>
        </p:nvSpPr>
        <p:spPr bwMode="auto">
          <a:xfrm>
            <a:off x="25908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4237" name="Rectangle 141"/>
          <p:cNvSpPr>
            <a:spLocks noChangeArrowheads="1"/>
          </p:cNvSpPr>
          <p:nvPr/>
        </p:nvSpPr>
        <p:spPr bwMode="auto">
          <a:xfrm>
            <a:off x="32766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4289" name="Text Box 193"/>
          <p:cNvSpPr txBox="1">
            <a:spLocks noChangeArrowheads="1"/>
          </p:cNvSpPr>
          <p:nvPr/>
        </p:nvSpPr>
        <p:spPr bwMode="auto">
          <a:xfrm rot="16200000">
            <a:off x="7266928" y="1007743"/>
            <a:ext cx="16850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80 mosquitoes</a:t>
            </a:r>
          </a:p>
        </p:txBody>
      </p:sp>
      <p:pic>
        <p:nvPicPr>
          <p:cNvPr id="188" name="Picture 16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" name="Picture 17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" name="Picture 18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Picture 19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2" name="Picture 20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" name="Picture 21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" name="Picture 22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8572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" name="Picture 23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6" name="Picture 24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7" name="Picture 25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" name="Picture 26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" name="Picture 27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0" name="Picture 28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1" name="Picture 29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2" name="Picture 30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3" name="Picture 31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" name="Picture 32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8572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" name="Picture 33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" name="Picture 34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" name="Picture 35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" name="Rectangle 140"/>
          <p:cNvSpPr>
            <a:spLocks noChangeArrowheads="1"/>
          </p:cNvSpPr>
          <p:nvPr/>
        </p:nvSpPr>
        <p:spPr bwMode="auto">
          <a:xfrm>
            <a:off x="39624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209" name="Rectangle 141"/>
          <p:cNvSpPr>
            <a:spLocks noChangeArrowheads="1"/>
          </p:cNvSpPr>
          <p:nvPr/>
        </p:nvSpPr>
        <p:spPr bwMode="auto">
          <a:xfrm>
            <a:off x="46482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214" name="Picture 16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" name="Picture 17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" name="Picture 18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7" name="Picture 19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8" name="Picture 20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" name="Picture 21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0" name="Picture 22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8572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" name="Picture 23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2" name="Picture 24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3" name="Picture 25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4" name="Picture 26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" name="Picture 27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6" name="Picture 28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" name="Picture 29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8" name="Picture 30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" name="Picture 31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0" name="Picture 32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8572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1" name="Picture 33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2" name="Picture 34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35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" name="Rectangle 140"/>
          <p:cNvSpPr>
            <a:spLocks noChangeArrowheads="1"/>
          </p:cNvSpPr>
          <p:nvPr/>
        </p:nvSpPr>
        <p:spPr bwMode="auto">
          <a:xfrm>
            <a:off x="53340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235" name="Rectangle 141"/>
          <p:cNvSpPr>
            <a:spLocks noChangeArrowheads="1"/>
          </p:cNvSpPr>
          <p:nvPr/>
        </p:nvSpPr>
        <p:spPr bwMode="auto">
          <a:xfrm>
            <a:off x="60198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250" name="Picture 26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1" name="Picture 27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" name="Picture 28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3" name="Picture 29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4" name="Picture 30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5" name="Picture 31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" name="Picture 32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8572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7" name="Picture 33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8" name="Picture 34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35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1" name="Rectangle 141"/>
          <p:cNvSpPr>
            <a:spLocks noChangeArrowheads="1"/>
          </p:cNvSpPr>
          <p:nvPr/>
        </p:nvSpPr>
        <p:spPr bwMode="auto">
          <a:xfrm>
            <a:off x="19050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266" name="Picture 16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3429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Picture 17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0287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Picture 18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2001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Picture 19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3716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" name="Picture 20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5143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1" name="Picture 21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6858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2" name="Picture 22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8572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3" name="Picture 23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5430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4" name="Picture 24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71450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5" name="Picture 25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885950"/>
            <a:ext cx="284163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" name="Rectangle 140"/>
          <p:cNvSpPr>
            <a:spLocks noChangeArrowheads="1"/>
          </p:cNvSpPr>
          <p:nvPr/>
        </p:nvSpPr>
        <p:spPr bwMode="auto">
          <a:xfrm>
            <a:off x="6705600" y="285750"/>
            <a:ext cx="3048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292" name="Rectangle 136"/>
          <p:cNvSpPr>
            <a:spLocks noChangeArrowheads="1"/>
          </p:cNvSpPr>
          <p:nvPr/>
        </p:nvSpPr>
        <p:spPr bwMode="auto">
          <a:xfrm>
            <a:off x="4648200" y="971550"/>
            <a:ext cx="304800" cy="171450"/>
          </a:xfrm>
          <a:prstGeom prst="rect">
            <a:avLst/>
          </a:prstGeom>
          <a:gradFill rotWithShape="1">
            <a:gsLst>
              <a:gs pos="0">
                <a:srgbClr val="FF0000">
                  <a:alpha val="96001"/>
                </a:srgbClr>
              </a:gs>
              <a:gs pos="100000">
                <a:srgbClr val="FF0000">
                  <a:gamma/>
                  <a:shade val="95686"/>
                  <a:invGamma/>
                  <a:alpha val="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293" name="Rectangle 136"/>
          <p:cNvSpPr>
            <a:spLocks noChangeArrowheads="1"/>
          </p:cNvSpPr>
          <p:nvPr/>
        </p:nvSpPr>
        <p:spPr bwMode="auto">
          <a:xfrm>
            <a:off x="2590800" y="1143000"/>
            <a:ext cx="304800" cy="171450"/>
          </a:xfrm>
          <a:prstGeom prst="rect">
            <a:avLst/>
          </a:prstGeom>
          <a:gradFill rotWithShape="1">
            <a:gsLst>
              <a:gs pos="0">
                <a:srgbClr val="FF0000">
                  <a:alpha val="96001"/>
                </a:srgbClr>
              </a:gs>
              <a:gs pos="100000">
                <a:srgbClr val="FF0000">
                  <a:gamma/>
                  <a:shade val="95686"/>
                  <a:invGamma/>
                  <a:alpha val="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294" name="Rectangle 136"/>
          <p:cNvSpPr>
            <a:spLocks noChangeArrowheads="1"/>
          </p:cNvSpPr>
          <p:nvPr/>
        </p:nvSpPr>
        <p:spPr bwMode="auto">
          <a:xfrm>
            <a:off x="4648200" y="1485900"/>
            <a:ext cx="304800" cy="171450"/>
          </a:xfrm>
          <a:prstGeom prst="rect">
            <a:avLst/>
          </a:prstGeom>
          <a:gradFill rotWithShape="1">
            <a:gsLst>
              <a:gs pos="0">
                <a:srgbClr val="FF0000">
                  <a:alpha val="96001"/>
                </a:srgbClr>
              </a:gs>
              <a:gs pos="100000">
                <a:srgbClr val="FF0000">
                  <a:gamma/>
                  <a:shade val="95686"/>
                  <a:invGamma/>
                  <a:alpha val="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295" name="Rectangle 136"/>
          <p:cNvSpPr>
            <a:spLocks noChangeArrowheads="1"/>
          </p:cNvSpPr>
          <p:nvPr/>
        </p:nvSpPr>
        <p:spPr bwMode="auto">
          <a:xfrm>
            <a:off x="5334000" y="457200"/>
            <a:ext cx="304800" cy="171450"/>
          </a:xfrm>
          <a:prstGeom prst="rect">
            <a:avLst/>
          </a:prstGeom>
          <a:gradFill rotWithShape="1">
            <a:gsLst>
              <a:gs pos="0">
                <a:srgbClr val="FF0000">
                  <a:alpha val="96001"/>
                </a:srgbClr>
              </a:gs>
              <a:gs pos="100000">
                <a:srgbClr val="FF0000">
                  <a:gamma/>
                  <a:shade val="95686"/>
                  <a:invGamma/>
                  <a:alpha val="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308" name="Picture 157" descr="mosquito2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00300"/>
            <a:ext cx="533400" cy="19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" name="Picture 157" descr="mosquito2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00300"/>
            <a:ext cx="533400" cy="19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" name="Picture 157" descr="mosquito2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400300"/>
            <a:ext cx="533400" cy="19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" name="Picture 157" descr="mosquito2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400300"/>
            <a:ext cx="533400" cy="19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2" name="Picture 157" descr="mosquito2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00300"/>
            <a:ext cx="533400" cy="19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3" name="Picture 157" descr="mosquito2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400300"/>
            <a:ext cx="533400" cy="19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4" name="Picture 157" descr="mosquito2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400300"/>
            <a:ext cx="533400" cy="19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5" name="Picture 157" descr="mosquito2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400300"/>
            <a:ext cx="533400" cy="19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" name="Rectangle 178"/>
          <p:cNvSpPr>
            <a:spLocks noChangeArrowheads="1"/>
          </p:cNvSpPr>
          <p:nvPr/>
        </p:nvSpPr>
        <p:spPr bwMode="auto">
          <a:xfrm>
            <a:off x="2514600" y="2343150"/>
            <a:ext cx="533400" cy="285750"/>
          </a:xfrm>
          <a:prstGeom prst="rect">
            <a:avLst/>
          </a:prstGeom>
          <a:gradFill rotWithShape="1">
            <a:gsLst>
              <a:gs pos="0">
                <a:srgbClr val="FF0000">
                  <a:alpha val="96001"/>
                </a:srgbClr>
              </a:gs>
              <a:gs pos="100000">
                <a:srgbClr val="FF0000">
                  <a:gamma/>
                  <a:shade val="95686"/>
                  <a:invGamma/>
                  <a:alpha val="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318" name="Rectangle 178"/>
          <p:cNvSpPr>
            <a:spLocks noChangeArrowheads="1"/>
          </p:cNvSpPr>
          <p:nvPr/>
        </p:nvSpPr>
        <p:spPr bwMode="auto">
          <a:xfrm>
            <a:off x="4572000" y="2343150"/>
            <a:ext cx="533400" cy="285750"/>
          </a:xfrm>
          <a:prstGeom prst="rect">
            <a:avLst/>
          </a:prstGeom>
          <a:gradFill rotWithShape="1">
            <a:gsLst>
              <a:gs pos="0">
                <a:srgbClr val="FF0000">
                  <a:alpha val="96001"/>
                </a:srgbClr>
              </a:gs>
              <a:gs pos="100000">
                <a:srgbClr val="FF0000">
                  <a:gamma/>
                  <a:shade val="95686"/>
                  <a:invGamma/>
                  <a:alpha val="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319" name="Rectangle 178"/>
          <p:cNvSpPr>
            <a:spLocks noChangeArrowheads="1"/>
          </p:cNvSpPr>
          <p:nvPr/>
        </p:nvSpPr>
        <p:spPr bwMode="auto">
          <a:xfrm>
            <a:off x="5257800" y="2343150"/>
            <a:ext cx="533400" cy="285750"/>
          </a:xfrm>
          <a:prstGeom prst="rect">
            <a:avLst/>
          </a:prstGeom>
          <a:gradFill rotWithShape="1">
            <a:gsLst>
              <a:gs pos="0">
                <a:srgbClr val="FF0000">
                  <a:alpha val="96001"/>
                </a:srgbClr>
              </a:gs>
              <a:gs pos="100000">
                <a:srgbClr val="FF0000">
                  <a:gamma/>
                  <a:shade val="95686"/>
                  <a:invGamma/>
                  <a:alpha val="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131" name="Picture 35" descr="uni logo 2">
            <a:extLst>
              <a:ext uri="{FF2B5EF4-FFF2-40B4-BE49-F238E27FC236}">
                <a16:creationId xmlns:a16="http://schemas.microsoft.com/office/drawing/2014/main" id="{BCAE5068-34D8-4D6C-93AE-EE5E35DA3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684851"/>
            <a:ext cx="1523998" cy="458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8">
            <a:extLst>
              <a:ext uri="{FF2B5EF4-FFF2-40B4-BE49-F238E27FC236}">
                <a16:creationId xmlns:a16="http://schemas.microsoft.com/office/drawing/2014/main" id="{ED866B0A-9B01-4BDA-8D7E-83DF1F047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476750"/>
            <a:ext cx="1087121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D7B095D7-090B-4925-ACF8-8F48D5B7E6B2}"/>
              </a:ext>
            </a:extLst>
          </p:cNvPr>
          <p:cNvSpPr/>
          <p:nvPr/>
        </p:nvSpPr>
        <p:spPr>
          <a:xfrm>
            <a:off x="2429481" y="4076640"/>
            <a:ext cx="40254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n-US" sz="2000" dirty="0">
                <a:solidFill>
                  <a:srgbClr val="002060"/>
                </a:solidFill>
              </a:rPr>
              <a:t>The estimator is positively biased</a:t>
            </a:r>
            <a:r>
              <a:rPr lang="en-US" dirty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820000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9620533-0BAB-4586-9097-A09363000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41" y="3083064"/>
            <a:ext cx="2008883" cy="7078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/>
            <a:r>
              <a:rPr lang="en-GB" sz="2000" i="1" dirty="0">
                <a:ln>
                  <a:solidFill>
                    <a:scrgbClr r="0" g="0" b="0"/>
                  </a:solidFill>
                </a:ln>
                <a:solidFill>
                  <a:schemeClr val="folHlink"/>
                </a:solidFill>
              </a:rPr>
              <a:t>n</a:t>
            </a:r>
            <a:r>
              <a:rPr lang="en-GB" sz="2000" dirty="0">
                <a:ln>
                  <a:solidFill>
                    <a:scrgbClr r="0" g="0" b="0"/>
                  </a:solidFill>
                </a:ln>
                <a:solidFill>
                  <a:schemeClr val="folHlink"/>
                </a:solidFill>
              </a:rPr>
              <a:t> pools of </a:t>
            </a:r>
            <a:r>
              <a:rPr lang="en-GB" sz="2000" i="1" dirty="0">
                <a:ln>
                  <a:solidFill>
                    <a:scrgbClr r="0" g="0" b="0"/>
                  </a:solidFill>
                </a:ln>
                <a:solidFill>
                  <a:schemeClr val="folHlink"/>
                </a:solidFill>
              </a:rPr>
              <a:t>m</a:t>
            </a:r>
            <a:r>
              <a:rPr lang="en-GB" sz="2000" dirty="0">
                <a:ln>
                  <a:solidFill>
                    <a:scrgbClr r="0" g="0" b="0"/>
                  </a:solidFill>
                </a:ln>
                <a:solidFill>
                  <a:schemeClr val="folHlink"/>
                </a:solidFill>
              </a:rPr>
              <a:t>,</a:t>
            </a:r>
          </a:p>
          <a:p>
            <a:pPr marL="342900" indent="-342900" algn="ctr"/>
            <a:r>
              <a:rPr lang="en-GB" sz="2000" dirty="0">
                <a:ln>
                  <a:solidFill>
                    <a:scrgbClr r="0" g="0" b="0"/>
                  </a:solidFill>
                </a:ln>
                <a:solidFill>
                  <a:schemeClr val="folHlink"/>
                </a:solidFill>
              </a:rPr>
              <a:t> </a:t>
            </a:r>
            <a:r>
              <a:rPr lang="en-GB" sz="2000" i="1" dirty="0">
                <a:ln>
                  <a:solidFill>
                    <a:scrgbClr r="0" g="0" b="0"/>
                  </a:solidFill>
                </a:ln>
                <a:solidFill>
                  <a:schemeClr val="folHlink"/>
                </a:solidFill>
              </a:rPr>
              <a:t>x</a:t>
            </a:r>
            <a:r>
              <a:rPr lang="en-GB" sz="2000" dirty="0">
                <a:ln>
                  <a:solidFill>
                    <a:scrgbClr r="0" g="0" b="0"/>
                  </a:solidFill>
                </a:ln>
                <a:solidFill>
                  <a:schemeClr val="folHlink"/>
                </a:solidFill>
              </a:rPr>
              <a:t> pools positive</a:t>
            </a:r>
            <a:endParaRPr lang="en-AU" sz="2000" dirty="0">
              <a:ln>
                <a:solidFill>
                  <a:scrgbClr r="0" g="0" b="0"/>
                </a:solidFill>
              </a:ln>
              <a:solidFill>
                <a:schemeClr val="folHlink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DB9F54-5492-4DB3-8593-48C29E0604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468" y="2978658"/>
            <a:ext cx="5399532" cy="964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8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1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4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0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3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6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9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2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5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8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1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4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0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3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6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6" grpId="0" animBg="1"/>
      <p:bldP spid="4237" grpId="0" animBg="1"/>
      <p:bldP spid="4289" grpId="0"/>
      <p:bldP spid="208" grpId="0" animBg="1"/>
      <p:bldP spid="209" grpId="0" animBg="1"/>
      <p:bldP spid="234" grpId="0" animBg="1"/>
      <p:bldP spid="235" grpId="0" animBg="1"/>
      <p:bldP spid="261" grpId="0" animBg="1"/>
      <p:bldP spid="286" grpId="0" animBg="1"/>
      <p:bldP spid="292" grpId="0" animBg="1"/>
      <p:bldP spid="293" grpId="0" animBg="1"/>
      <p:bldP spid="294" grpId="0" animBg="1"/>
      <p:bldP spid="295" grpId="0" animBg="1"/>
      <p:bldP spid="317" grpId="0" animBg="1"/>
      <p:bldP spid="318" grpId="0" animBg="1"/>
      <p:bldP spid="319" grpId="0" animBg="1"/>
      <p:bldP spid="133" grpId="0"/>
      <p:bldP spid="1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1" y="10048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1" y="10048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1" y="11763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1" y="13477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10048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16906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11763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9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13477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0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15192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1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10048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12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16906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13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11763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14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13477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3" name="Picture 15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15192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4" name="Picture 16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0048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5" name="Picture 17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6906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6" name="Picture 18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8621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7" name="Picture 19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20335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8" name="Picture 20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1763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9" name="Picture 21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3477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0" name="Picture 22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5192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1" name="Picture 23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22050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2" name="Picture 24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23764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3" name="Picture 25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25479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4" name="Picture 26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1" y="10048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5" name="Picture 27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1" y="16906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6" name="Picture 28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1" y="18621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7" name="Picture 29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1" y="20335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8" name="Picture 30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1" y="11763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9" name="Picture 31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1" y="13477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0" name="Picture 32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1" y="15192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1" name="Picture 33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1" y="22050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2" name="Picture 34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1" y="23764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3" name="Picture 35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1" y="25479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4" name="Picture 36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1" y="10048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5" name="Picture 37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1" y="16906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6" name="Picture 38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1" y="18621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7" name="Picture 39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1" y="20335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8" name="Picture 40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1" y="11763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9" name="Picture 41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1" y="13477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0" name="Picture 42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1" y="15192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1" name="Picture 43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1" y="22050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2" name="Picture 44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1" y="23764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3" name="Picture 45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1" y="25479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4" name="Picture 46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1" y="10048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5" name="Picture 47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1" y="16906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6" name="Picture 48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1" y="18621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7" name="Picture 49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1" y="20335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8" name="Picture 50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1" y="11763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19" name="Picture 51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1" y="13477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20" name="Picture 52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1" y="15192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21" name="Picture 53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1" y="22050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22" name="Picture 54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1" y="23764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23" name="Picture 55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1" y="25479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24" name="Picture 56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10048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25" name="Picture 57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16906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26" name="Picture 58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18621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27" name="Picture 59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20335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28" name="Picture 60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11763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29" name="Picture 61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13477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30" name="Picture 62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15192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31" name="Picture 63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22050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32" name="Picture 64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23764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33" name="Picture 65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25479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34" name="Picture 66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1" y="10048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35" name="Picture 67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1" y="16906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36" name="Picture 68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1" y="18621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37" name="Picture 69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1" y="20335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38" name="Picture 70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1" y="11763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39" name="Picture 71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1" y="13477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40" name="Picture 72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1" y="15192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41" name="Picture 73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1" y="22050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42" name="Picture 74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1" y="23764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43" name="Picture 75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1" y="25479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44" name="Picture 76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1" y="10048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45" name="Picture 77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1" y="16906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46" name="Picture 78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1" y="18621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47" name="Picture 79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1" y="20335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48" name="Picture 80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1" y="11763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49" name="Picture 81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1" y="13477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50" name="Picture 82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1" y="15192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51" name="Picture 83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1" y="22050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52" name="Picture 84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1" y="23764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53" name="Picture 85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1" y="25479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54" name="Picture 86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1" y="10048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55" name="Picture 87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1" y="16906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56" name="Picture 88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1" y="18621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57" name="Picture 89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1" y="20335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58" name="Picture 90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1" y="11763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59" name="Picture 91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1" y="13477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60" name="Picture 92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1" y="15192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61" name="Picture 93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1" y="22050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62" name="Picture 94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1" y="23764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63" name="Picture 95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1" y="25479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64" name="Picture 96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10048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65" name="Picture 97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16906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66" name="Picture 98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18621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67" name="Picture 99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20335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68" name="Picture 100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11763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69" name="Picture 101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13477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" name="Picture 102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15192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" name="Picture 103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22050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" name="Picture 104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23764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3" name="Picture 105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25479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4" name="Picture 106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1" y="10048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5" name="Picture 107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1" y="16906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6" name="Picture 108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1" y="18621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7" name="Picture 109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1" y="20335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8" name="Picture 110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1" y="11763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9" name="Picture 111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1" y="13477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80" name="Picture 112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1" y="15192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81" name="Picture 113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1" y="22050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82" name="Picture 114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1" y="23764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83" name="Picture 115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1" y="25479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84" name="Picture 116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1" y="10048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85" name="Picture 117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1" y="16906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86" name="Picture 118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1" y="18621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87" name="Picture 119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1" y="20335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88" name="Picture 120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1" y="11763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89" name="Picture 121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1" y="13477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90" name="Picture 122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1" y="15192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91" name="Picture 123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1" y="22050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92" name="Picture 124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1" y="23764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93" name="Picture 125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1" y="25479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94" name="Picture 126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1" y="10048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95" name="Picture 127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1" y="16906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96" name="Picture 128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1" y="18621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97" name="Picture 129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1" y="20335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98" name="Picture 130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1" y="11763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99" name="Picture 131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1" y="13477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00" name="Picture 132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1" y="15192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01" name="Picture 133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1" y="22050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02" name="Picture 134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1" y="237648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03" name="Picture 135" descr="mosquito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1" y="2547937"/>
            <a:ext cx="213122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04" name="Rectangle 136"/>
          <p:cNvSpPr>
            <a:spLocks noChangeArrowheads="1"/>
          </p:cNvSpPr>
          <p:nvPr/>
        </p:nvSpPr>
        <p:spPr bwMode="auto">
          <a:xfrm>
            <a:off x="1428750" y="947737"/>
            <a:ext cx="228600" cy="228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7305" name="Rectangle 137"/>
          <p:cNvSpPr>
            <a:spLocks noChangeArrowheads="1"/>
          </p:cNvSpPr>
          <p:nvPr/>
        </p:nvSpPr>
        <p:spPr bwMode="auto">
          <a:xfrm>
            <a:off x="2000250" y="947737"/>
            <a:ext cx="228600" cy="5715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7306" name="Rectangle 138"/>
          <p:cNvSpPr>
            <a:spLocks noChangeArrowheads="1"/>
          </p:cNvSpPr>
          <p:nvPr/>
        </p:nvSpPr>
        <p:spPr bwMode="auto">
          <a:xfrm>
            <a:off x="2514600" y="947737"/>
            <a:ext cx="228600" cy="914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7307" name="Rectangle 139"/>
          <p:cNvSpPr>
            <a:spLocks noChangeArrowheads="1"/>
          </p:cNvSpPr>
          <p:nvPr/>
        </p:nvSpPr>
        <p:spPr bwMode="auto">
          <a:xfrm>
            <a:off x="2971800" y="947737"/>
            <a:ext cx="228600" cy="914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7308" name="Rectangle 140"/>
          <p:cNvSpPr>
            <a:spLocks noChangeArrowheads="1"/>
          </p:cNvSpPr>
          <p:nvPr/>
        </p:nvSpPr>
        <p:spPr bwMode="auto">
          <a:xfrm>
            <a:off x="3429000" y="947737"/>
            <a:ext cx="2286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7309" name="Rectangle 141"/>
          <p:cNvSpPr>
            <a:spLocks noChangeArrowheads="1"/>
          </p:cNvSpPr>
          <p:nvPr/>
        </p:nvSpPr>
        <p:spPr bwMode="auto">
          <a:xfrm>
            <a:off x="3943350" y="947737"/>
            <a:ext cx="22860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7310" name="Rectangle 142"/>
          <p:cNvSpPr>
            <a:spLocks noChangeArrowheads="1"/>
          </p:cNvSpPr>
          <p:nvPr/>
        </p:nvSpPr>
        <p:spPr bwMode="auto">
          <a:xfrm>
            <a:off x="4457700" y="947737"/>
            <a:ext cx="142875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7311" name="Rectangle 143"/>
          <p:cNvSpPr>
            <a:spLocks noChangeArrowheads="1"/>
          </p:cNvSpPr>
          <p:nvPr/>
        </p:nvSpPr>
        <p:spPr bwMode="auto">
          <a:xfrm>
            <a:off x="6057900" y="947737"/>
            <a:ext cx="1428750" cy="1771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7322" name="Picture 154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228" y="3462337"/>
            <a:ext cx="5143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28" name="Line 160"/>
          <p:cNvSpPr>
            <a:spLocks noChangeShapeType="1"/>
          </p:cNvSpPr>
          <p:nvPr/>
        </p:nvSpPr>
        <p:spPr bwMode="auto">
          <a:xfrm>
            <a:off x="2114550" y="1690687"/>
            <a:ext cx="0" cy="15430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7329" name="Line 161"/>
          <p:cNvSpPr>
            <a:spLocks noChangeShapeType="1"/>
          </p:cNvSpPr>
          <p:nvPr/>
        </p:nvSpPr>
        <p:spPr bwMode="auto">
          <a:xfrm>
            <a:off x="2625329" y="1976437"/>
            <a:ext cx="0" cy="12573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7330" name="Line 162"/>
          <p:cNvSpPr>
            <a:spLocks noChangeShapeType="1"/>
          </p:cNvSpPr>
          <p:nvPr/>
        </p:nvSpPr>
        <p:spPr bwMode="auto">
          <a:xfrm>
            <a:off x="3086100" y="1976437"/>
            <a:ext cx="0" cy="12573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7331" name="Line 163"/>
          <p:cNvSpPr>
            <a:spLocks noChangeShapeType="1"/>
          </p:cNvSpPr>
          <p:nvPr/>
        </p:nvSpPr>
        <p:spPr bwMode="auto">
          <a:xfrm>
            <a:off x="3543300" y="2776537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7332" name="Line 164"/>
          <p:cNvSpPr>
            <a:spLocks noChangeShapeType="1"/>
          </p:cNvSpPr>
          <p:nvPr/>
        </p:nvSpPr>
        <p:spPr bwMode="auto">
          <a:xfrm>
            <a:off x="4057650" y="2776537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7333" name="Line 165"/>
          <p:cNvSpPr>
            <a:spLocks noChangeShapeType="1"/>
          </p:cNvSpPr>
          <p:nvPr/>
        </p:nvSpPr>
        <p:spPr bwMode="auto">
          <a:xfrm>
            <a:off x="5200650" y="2776537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7334" name="Line 166"/>
          <p:cNvSpPr>
            <a:spLocks noChangeShapeType="1"/>
          </p:cNvSpPr>
          <p:nvPr/>
        </p:nvSpPr>
        <p:spPr bwMode="auto">
          <a:xfrm>
            <a:off x="6800850" y="2776537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7342" name="Rectangle 174"/>
          <p:cNvSpPr>
            <a:spLocks noChangeArrowheads="1"/>
          </p:cNvSpPr>
          <p:nvPr/>
        </p:nvSpPr>
        <p:spPr bwMode="auto">
          <a:xfrm>
            <a:off x="2514600" y="1290637"/>
            <a:ext cx="228600" cy="171450"/>
          </a:xfrm>
          <a:prstGeom prst="rect">
            <a:avLst/>
          </a:prstGeom>
          <a:gradFill rotWithShape="1">
            <a:gsLst>
              <a:gs pos="0">
                <a:srgbClr val="FF0000">
                  <a:alpha val="96001"/>
                </a:srgbClr>
              </a:gs>
              <a:gs pos="100000">
                <a:srgbClr val="FF0000">
                  <a:gamma/>
                  <a:shade val="95686"/>
                  <a:invGamma/>
                  <a:alpha val="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7343" name="Rectangle 175"/>
          <p:cNvSpPr>
            <a:spLocks noChangeArrowheads="1"/>
          </p:cNvSpPr>
          <p:nvPr/>
        </p:nvSpPr>
        <p:spPr bwMode="auto">
          <a:xfrm>
            <a:off x="5029200" y="1462087"/>
            <a:ext cx="228600" cy="171450"/>
          </a:xfrm>
          <a:prstGeom prst="rect">
            <a:avLst/>
          </a:prstGeom>
          <a:gradFill rotWithShape="1">
            <a:gsLst>
              <a:gs pos="0">
                <a:srgbClr val="FF0000">
                  <a:alpha val="96001"/>
                </a:srgbClr>
              </a:gs>
              <a:gs pos="100000">
                <a:srgbClr val="FF0000">
                  <a:gamma/>
                  <a:shade val="95686"/>
                  <a:invGamma/>
                  <a:alpha val="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7344" name="Rectangle 176"/>
          <p:cNvSpPr>
            <a:spLocks noChangeArrowheads="1"/>
          </p:cNvSpPr>
          <p:nvPr/>
        </p:nvSpPr>
        <p:spPr bwMode="auto">
          <a:xfrm>
            <a:off x="5314950" y="1804987"/>
            <a:ext cx="228600" cy="171450"/>
          </a:xfrm>
          <a:prstGeom prst="rect">
            <a:avLst/>
          </a:prstGeom>
          <a:gradFill rotWithShape="1">
            <a:gsLst>
              <a:gs pos="0">
                <a:srgbClr val="FF0000">
                  <a:alpha val="96001"/>
                </a:srgbClr>
              </a:gs>
              <a:gs pos="100000">
                <a:srgbClr val="FF0000">
                  <a:gamma/>
                  <a:shade val="95686"/>
                  <a:invGamma/>
                  <a:alpha val="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7346" name="Rectangle 178"/>
          <p:cNvSpPr>
            <a:spLocks noChangeArrowheads="1"/>
          </p:cNvSpPr>
          <p:nvPr/>
        </p:nvSpPr>
        <p:spPr bwMode="auto">
          <a:xfrm>
            <a:off x="4914900" y="3405187"/>
            <a:ext cx="457200" cy="285750"/>
          </a:xfrm>
          <a:prstGeom prst="rect">
            <a:avLst/>
          </a:prstGeom>
          <a:gradFill rotWithShape="1">
            <a:gsLst>
              <a:gs pos="0">
                <a:srgbClr val="FF0000">
                  <a:alpha val="96001"/>
                </a:srgbClr>
              </a:gs>
              <a:gs pos="100000">
                <a:srgbClr val="FF0000">
                  <a:gamma/>
                  <a:shade val="95686"/>
                  <a:invGamma/>
                  <a:alpha val="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7347" name="Text Box 179"/>
          <p:cNvSpPr txBox="1">
            <a:spLocks noChangeArrowheads="1"/>
          </p:cNvSpPr>
          <p:nvPr/>
        </p:nvSpPr>
        <p:spPr bwMode="auto">
          <a:xfrm rot="16200000">
            <a:off x="7062075" y="1608415"/>
            <a:ext cx="18133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134 mosquitoes</a:t>
            </a:r>
          </a:p>
        </p:txBody>
      </p:sp>
      <p:sp>
        <p:nvSpPr>
          <p:cNvPr id="181" name="Line 160"/>
          <p:cNvSpPr>
            <a:spLocks noChangeShapeType="1"/>
          </p:cNvSpPr>
          <p:nvPr/>
        </p:nvSpPr>
        <p:spPr bwMode="auto">
          <a:xfrm>
            <a:off x="1543050" y="1690687"/>
            <a:ext cx="0" cy="15430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pic>
        <p:nvPicPr>
          <p:cNvPr id="182" name="Picture 155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3462337"/>
            <a:ext cx="5143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3" name="Picture 155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3462337"/>
            <a:ext cx="5143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" name="Picture 155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3462337"/>
            <a:ext cx="5143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" name="Picture 155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3462337"/>
            <a:ext cx="5143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" name="Picture 155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3462337"/>
            <a:ext cx="5143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Picture 155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3462337"/>
            <a:ext cx="5143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2" name="Picture 155" descr="mosquito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3462337"/>
            <a:ext cx="5143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" name="Rectangle 178"/>
          <p:cNvSpPr>
            <a:spLocks noChangeArrowheads="1"/>
          </p:cNvSpPr>
          <p:nvPr/>
        </p:nvSpPr>
        <p:spPr bwMode="auto">
          <a:xfrm>
            <a:off x="2343150" y="3405187"/>
            <a:ext cx="457200" cy="285750"/>
          </a:xfrm>
          <a:prstGeom prst="rect">
            <a:avLst/>
          </a:prstGeom>
          <a:gradFill rotWithShape="1">
            <a:gsLst>
              <a:gs pos="0">
                <a:srgbClr val="FF0000">
                  <a:alpha val="96001"/>
                </a:srgbClr>
              </a:gs>
              <a:gs pos="100000">
                <a:srgbClr val="FF0000">
                  <a:gamma/>
                  <a:shade val="95686"/>
                  <a:invGamma/>
                  <a:alpha val="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197" name="Rectangle 196"/>
          <p:cNvSpPr>
            <a:spLocks noChangeArrowheads="1"/>
          </p:cNvSpPr>
          <p:nvPr/>
        </p:nvSpPr>
        <p:spPr bwMode="auto">
          <a:xfrm>
            <a:off x="2743200" y="243730"/>
            <a:ext cx="3200400" cy="49244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7175" indent="-257175"/>
            <a:r>
              <a:rPr lang="en-US" sz="2600" dirty="0">
                <a:ln>
                  <a:solidFill>
                    <a:scrgbClr r="0" g="0" b="0"/>
                  </a:solidFill>
                </a:ln>
                <a:solidFill>
                  <a:schemeClr val="folHlink"/>
                </a:solidFill>
              </a:rPr>
              <a:t>Unequal pool sizes</a:t>
            </a:r>
            <a:endParaRPr lang="en-AU" sz="2600" dirty="0">
              <a:ln>
                <a:solidFill>
                  <a:scrgbClr r="0" g="0" b="0"/>
                </a:solidFill>
              </a:ln>
              <a:solidFill>
                <a:schemeClr val="folHlink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FE580F4-4660-4BA6-B958-4F78F1EA9636}"/>
              </a:ext>
            </a:extLst>
          </p:cNvPr>
          <p:cNvSpPr/>
          <p:nvPr/>
        </p:nvSpPr>
        <p:spPr>
          <a:xfrm>
            <a:off x="2057400" y="4152840"/>
            <a:ext cx="54056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n-US" sz="2000" dirty="0">
                <a:solidFill>
                  <a:srgbClr val="002060"/>
                </a:solidFill>
              </a:rPr>
              <a:t>MLE: found by iteration, and positively biased</a:t>
            </a:r>
            <a:r>
              <a:rPr lang="en-US" dirty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820000"/>
              </a:solidFill>
            </a:endParaRPr>
          </a:p>
        </p:txBody>
      </p:sp>
      <p:pic>
        <p:nvPicPr>
          <p:cNvPr id="170" name="Picture 35" descr="uni logo 2">
            <a:extLst>
              <a:ext uri="{FF2B5EF4-FFF2-40B4-BE49-F238E27FC236}">
                <a16:creationId xmlns:a16="http://schemas.microsoft.com/office/drawing/2014/main" id="{2AE27148-2073-4900-B852-F009981B7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684851"/>
            <a:ext cx="1523998" cy="458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1" name="Picture 8">
            <a:extLst>
              <a:ext uri="{FF2B5EF4-FFF2-40B4-BE49-F238E27FC236}">
                <a16:creationId xmlns:a16="http://schemas.microsoft.com/office/drawing/2014/main" id="{F03FDD88-FF5F-4B78-A7D6-056C608AD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476750"/>
            <a:ext cx="1087121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26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7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7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7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7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7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2" dur="500"/>
                                        <p:tgtEl>
                                          <p:spTgt spid="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7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8" dur="500"/>
                                        <p:tgtEl>
                                          <p:spTgt spid="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500"/>
                                        <p:tgtEl>
                                          <p:spTgt spid="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7" dur="500"/>
                                        <p:tgtEl>
                                          <p:spTgt spid="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2" dur="500"/>
                                        <p:tgtEl>
                                          <p:spTgt spid="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5" dur="500"/>
                                        <p:tgtEl>
                                          <p:spTgt spid="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7" dur="500"/>
                                        <p:tgtEl>
                                          <p:spTgt spid="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3" dur="500"/>
                                        <p:tgtEl>
                                          <p:spTgt spid="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6" dur="500"/>
                                        <p:tgtEl>
                                          <p:spTgt spid="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9" dur="500"/>
                                        <p:tgtEl>
                                          <p:spTgt spid="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2" dur="500"/>
                                        <p:tgtEl>
                                          <p:spTgt spid="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5" dur="500"/>
                                        <p:tgtEl>
                                          <p:spTgt spid="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8" dur="500"/>
                                        <p:tgtEl>
                                          <p:spTgt spid="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1" dur="500"/>
                                        <p:tgtEl>
                                          <p:spTgt spid="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4" dur="500"/>
                                        <p:tgtEl>
                                          <p:spTgt spid="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7" dur="500"/>
                                        <p:tgtEl>
                                          <p:spTgt spid="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0" dur="500"/>
                                        <p:tgtEl>
                                          <p:spTgt spid="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6" dur="500"/>
                                        <p:tgtEl>
                                          <p:spTgt spid="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9" dur="500"/>
                                        <p:tgtEl>
                                          <p:spTgt spid="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2" dur="500"/>
                                        <p:tgtEl>
                                          <p:spTgt spid="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5" dur="500"/>
                                        <p:tgtEl>
                                          <p:spTgt spid="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8" dur="500"/>
                                        <p:tgtEl>
                                          <p:spTgt spid="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1" dur="500"/>
                                        <p:tgtEl>
                                          <p:spTgt spid="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4" dur="500"/>
                                        <p:tgtEl>
                                          <p:spTgt spid="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7" dur="500"/>
                                        <p:tgtEl>
                                          <p:spTgt spid="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0" dur="500"/>
                                        <p:tgtEl>
                                          <p:spTgt spid="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3" dur="500"/>
                                        <p:tgtEl>
                                          <p:spTgt spid="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6" dur="500"/>
                                        <p:tgtEl>
                                          <p:spTgt spid="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9" dur="500"/>
                                        <p:tgtEl>
                                          <p:spTgt spid="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2" dur="500"/>
                                        <p:tgtEl>
                                          <p:spTgt spid="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5" dur="500"/>
                                        <p:tgtEl>
                                          <p:spTgt spid="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8" dur="500"/>
                                        <p:tgtEl>
                                          <p:spTgt spid="7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1" dur="500"/>
                                        <p:tgtEl>
                                          <p:spTgt spid="7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4" dur="500"/>
                                        <p:tgtEl>
                                          <p:spTgt spid="7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7" dur="500"/>
                                        <p:tgtEl>
                                          <p:spTgt spid="7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0" dur="500"/>
                                        <p:tgtEl>
                                          <p:spTgt spid="7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3" dur="500"/>
                                        <p:tgtEl>
                                          <p:spTgt spid="7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6" dur="500"/>
                                        <p:tgtEl>
                                          <p:spTgt spid="7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9" dur="500"/>
                                        <p:tgtEl>
                                          <p:spTgt spid="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2" dur="500"/>
                                        <p:tgtEl>
                                          <p:spTgt spid="7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5" dur="500"/>
                                        <p:tgtEl>
                                          <p:spTgt spid="7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8" dur="500"/>
                                        <p:tgtEl>
                                          <p:spTgt spid="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1" dur="500"/>
                                        <p:tgtEl>
                                          <p:spTgt spid="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4" dur="500"/>
                                        <p:tgtEl>
                                          <p:spTgt spid="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7" dur="500"/>
                                        <p:tgtEl>
                                          <p:spTgt spid="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0" dur="500"/>
                                        <p:tgtEl>
                                          <p:spTgt spid="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3" dur="500"/>
                                        <p:tgtEl>
                                          <p:spTgt spid="7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6" dur="500"/>
                                        <p:tgtEl>
                                          <p:spTgt spid="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9" dur="500"/>
                                        <p:tgtEl>
                                          <p:spTgt spid="7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2" dur="500"/>
                                        <p:tgtEl>
                                          <p:spTgt spid="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5" dur="500"/>
                                        <p:tgtEl>
                                          <p:spTgt spid="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4" grpId="0" animBg="1"/>
      <p:bldP spid="7305" grpId="0" animBg="1"/>
      <p:bldP spid="7306" grpId="0" animBg="1"/>
      <p:bldP spid="7307" grpId="0" animBg="1"/>
      <p:bldP spid="7308" grpId="0" animBg="1"/>
      <p:bldP spid="7309" grpId="0" animBg="1"/>
      <p:bldP spid="7310" grpId="0" animBg="1"/>
      <p:bldP spid="7311" grpId="0" animBg="1"/>
      <p:bldP spid="7328" grpId="0" animBg="1"/>
      <p:bldP spid="7329" grpId="0" animBg="1"/>
      <p:bldP spid="7330" grpId="0" animBg="1"/>
      <p:bldP spid="7331" grpId="0" animBg="1"/>
      <p:bldP spid="7332" grpId="0" animBg="1"/>
      <p:bldP spid="7333" grpId="0" animBg="1"/>
      <p:bldP spid="7334" grpId="0" animBg="1"/>
      <p:bldP spid="7342" grpId="0" animBg="1"/>
      <p:bldP spid="7343" grpId="0" animBg="1"/>
      <p:bldP spid="7344" grpId="0" animBg="1"/>
      <p:bldP spid="7346" grpId="0" animBg="1"/>
      <p:bldP spid="7347" grpId="0"/>
      <p:bldP spid="181" grpId="0" animBg="1"/>
      <p:bldP spid="195" grpId="0" animBg="1"/>
      <p:bldP spid="197" grpId="0" animBg="1"/>
      <p:bldP spid="1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8"/>
          <p:cNvSpPr>
            <a:spLocks noGrp="1" noChangeArrowheads="1"/>
          </p:cNvSpPr>
          <p:nvPr>
            <p:ph type="title"/>
          </p:nvPr>
        </p:nvSpPr>
        <p:spPr>
          <a:xfrm>
            <a:off x="762000" y="1657350"/>
            <a:ext cx="7772400" cy="857250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C3E961-96B1-4870-9A14-168CAC4FD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54853"/>
            <a:ext cx="5058180" cy="49244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/>
            <a:r>
              <a:rPr lang="en-US" sz="2600" dirty="0">
                <a:ln>
                  <a:solidFill>
                    <a:scrgbClr r="0" g="0" b="0"/>
                  </a:solidFill>
                </a:ln>
                <a:solidFill>
                  <a:schemeClr val="folHlink"/>
                </a:solidFill>
              </a:rPr>
              <a:t>Firth’s bias correction of the MLE</a:t>
            </a:r>
            <a:endParaRPr lang="en-AU" sz="2600" dirty="0">
              <a:ln>
                <a:solidFill>
                  <a:scrgbClr r="0" g="0" b="0"/>
                </a:solidFill>
              </a:ln>
              <a:solidFill>
                <a:schemeClr val="folHlink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8354CA-5FE1-4491-9E18-A3798AFC10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821" y="971550"/>
            <a:ext cx="5118179" cy="3156767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8F79E74-22C5-4B13-97B4-AA079EB5AD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415806"/>
              </p:ext>
            </p:extLst>
          </p:nvPr>
        </p:nvGraphicFramePr>
        <p:xfrm>
          <a:off x="3178175" y="4343400"/>
          <a:ext cx="22320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4" imgW="1270080" imgH="176760" progId="Equation.Ribbit">
                  <p:embed/>
                </p:oleObj>
              </mc:Choice>
              <mc:Fallback>
                <p:oleObj name="Formula" r:id="rId4" imgW="1270080" imgH="176760" progId="Equation.Ribbit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68F79E74-22C5-4B13-97B4-AA079EB5AD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175" y="4343400"/>
                        <a:ext cx="2232025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35" descr="uni logo 2">
            <a:extLst>
              <a:ext uri="{FF2B5EF4-FFF2-40B4-BE49-F238E27FC236}">
                <a16:creationId xmlns:a16="http://schemas.microsoft.com/office/drawing/2014/main" id="{79F0F735-E59F-47FC-A408-7B5D68428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684851"/>
            <a:ext cx="1523998" cy="458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53E56403-DDD3-4329-A831-80DAA428F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476750"/>
            <a:ext cx="1087121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20118</TotalTime>
  <Words>461</Words>
  <Application>Microsoft Office PowerPoint</Application>
  <PresentationFormat>On-screen Show (16:9)</PresentationFormat>
  <Paragraphs>80</Paragraphs>
  <Slides>18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Book Antiqua</vt:lpstr>
      <vt:lpstr>Calibri</vt:lpstr>
      <vt:lpstr>Times New Roman</vt:lpstr>
      <vt:lpstr>Default Design</vt:lpstr>
      <vt:lpstr>Formula</vt:lpstr>
      <vt:lpstr>Correcting for bias in the estimation of proportions by pooled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 </vt:lpstr>
      <vt:lpstr> </vt:lpstr>
      <vt:lpstr>PowerPoint Presentation</vt:lpstr>
      <vt:lpstr>PowerPoint Presentation</vt:lpstr>
      <vt:lpstr> </vt:lpstr>
      <vt:lpstr> </vt:lpstr>
      <vt:lpstr> </vt:lpstr>
      <vt:lpstr> </vt:lpstr>
      <vt:lpstr>PowerPoint Presentation</vt:lpstr>
    </vt:vector>
  </TitlesOfParts>
  <Company>ITSO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Brad Biggerstaff</dc:creator>
  <cp:lastModifiedBy>Graham Hepworth</cp:lastModifiedBy>
  <cp:revision>374</cp:revision>
  <dcterms:created xsi:type="dcterms:W3CDTF">2009-06-11T21:03:07Z</dcterms:created>
  <dcterms:modified xsi:type="dcterms:W3CDTF">2022-11-18T01:16:57Z</dcterms:modified>
</cp:coreProperties>
</file>