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9.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9" r:id="rId2"/>
    <p:sldId id="331" r:id="rId3"/>
    <p:sldId id="332" r:id="rId4"/>
    <p:sldId id="298" r:id="rId5"/>
    <p:sldId id="262" r:id="rId6"/>
    <p:sldId id="290" r:id="rId7"/>
    <p:sldId id="333" r:id="rId8"/>
    <p:sldId id="297" r:id="rId9"/>
    <p:sldId id="289" r:id="rId10"/>
    <p:sldId id="300" r:id="rId11"/>
    <p:sldId id="280" r:id="rId12"/>
    <p:sldId id="303" r:id="rId13"/>
    <p:sldId id="304" r:id="rId14"/>
    <p:sldId id="305" r:id="rId15"/>
    <p:sldId id="301" r:id="rId16"/>
    <p:sldId id="291" r:id="rId17"/>
    <p:sldId id="322" r:id="rId18"/>
    <p:sldId id="309" r:id="rId19"/>
    <p:sldId id="310" r:id="rId20"/>
    <p:sldId id="313" r:id="rId21"/>
    <p:sldId id="321" r:id="rId22"/>
    <p:sldId id="314" r:id="rId23"/>
    <p:sldId id="315" r:id="rId24"/>
    <p:sldId id="317" r:id="rId25"/>
    <p:sldId id="319" r:id="rId26"/>
    <p:sldId id="318" r:id="rId27"/>
    <p:sldId id="320" r:id="rId28"/>
    <p:sldId id="323" r:id="rId29"/>
    <p:sldId id="325" r:id="rId30"/>
    <p:sldId id="324" r:id="rId31"/>
    <p:sldId id="302" r:id="rId32"/>
    <p:sldId id="326" r:id="rId33"/>
    <p:sldId id="295" r:id="rId34"/>
    <p:sldId id="327" r:id="rId35"/>
    <p:sldId id="330" r:id="rId36"/>
    <p:sldId id="32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ADA"/>
    <a:srgbClr val="2A5A80"/>
    <a:srgbClr val="548FD6"/>
    <a:srgbClr val="FAC090"/>
    <a:srgbClr val="FFFF00"/>
    <a:srgbClr val="FFE124"/>
    <a:srgbClr val="E4E1C0"/>
    <a:srgbClr val="383C23"/>
    <a:srgbClr val="383C21"/>
    <a:srgbClr val="373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4DD3D5-0FE9-41BA-A7C0-B3D8ED54888C}" v="962" dt="2022-11-28T10:47:04.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2324" autoAdjust="0"/>
  </p:normalViewPr>
  <p:slideViewPr>
    <p:cSldViewPr snapToGrid="0">
      <p:cViewPr varScale="1">
        <p:scale>
          <a:sx n="91" d="100"/>
          <a:sy n="91" d="100"/>
        </p:scale>
        <p:origin x="135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yton Forknall" userId="cbf9c484-239c-466a-9906-832654fea1a4" providerId="ADAL" clId="{E84DD3D5-0FE9-41BA-A7C0-B3D8ED54888C}"/>
    <pc:docChg chg="undo custSel addSld delSld modSld sldOrd">
      <pc:chgData name="Clayton Forknall" userId="cbf9c484-239c-466a-9906-832654fea1a4" providerId="ADAL" clId="{E84DD3D5-0FE9-41BA-A7C0-B3D8ED54888C}" dt="2022-11-28T11:23:23.581" v="4351" actId="20577"/>
      <pc:docMkLst>
        <pc:docMk/>
      </pc:docMkLst>
      <pc:sldChg chg="del modNotesTx">
        <pc:chgData name="Clayton Forknall" userId="cbf9c484-239c-466a-9906-832654fea1a4" providerId="ADAL" clId="{E84DD3D5-0FE9-41BA-A7C0-B3D8ED54888C}" dt="2022-11-28T04:04:06.154" v="3943" actId="47"/>
        <pc:sldMkLst>
          <pc:docMk/>
          <pc:sldMk cId="3500023379" sldId="258"/>
        </pc:sldMkLst>
      </pc:sldChg>
      <pc:sldChg chg="addSp delSp modSp mod">
        <pc:chgData name="Clayton Forknall" userId="cbf9c484-239c-466a-9906-832654fea1a4" providerId="ADAL" clId="{E84DD3D5-0FE9-41BA-A7C0-B3D8ED54888C}" dt="2022-11-28T10:47:51.289" v="4346" actId="478"/>
        <pc:sldMkLst>
          <pc:docMk/>
          <pc:sldMk cId="3179878848" sldId="259"/>
        </pc:sldMkLst>
        <pc:picChg chg="add del mod">
          <ac:chgData name="Clayton Forknall" userId="cbf9c484-239c-466a-9906-832654fea1a4" providerId="ADAL" clId="{E84DD3D5-0FE9-41BA-A7C0-B3D8ED54888C}" dt="2022-11-28T10:47:51.289" v="4346" actId="478"/>
          <ac:picMkLst>
            <pc:docMk/>
            <pc:sldMk cId="3179878848" sldId="259"/>
            <ac:picMk id="5" creationId="{649AB455-B6A7-A8EA-D5A6-8E2AA304C1B7}"/>
          </ac:picMkLst>
        </pc:picChg>
        <pc:picChg chg="add del mod">
          <ac:chgData name="Clayton Forknall" userId="cbf9c484-239c-466a-9906-832654fea1a4" providerId="ADAL" clId="{E84DD3D5-0FE9-41BA-A7C0-B3D8ED54888C}" dt="2022-11-28T10:47:51.289" v="4346" actId="478"/>
          <ac:picMkLst>
            <pc:docMk/>
            <pc:sldMk cId="3179878848" sldId="259"/>
            <ac:picMk id="6" creationId="{9B363DE5-600B-33E1-F791-F02D6AEBE732}"/>
          </ac:picMkLst>
        </pc:picChg>
        <pc:picChg chg="add del mod">
          <ac:chgData name="Clayton Forknall" userId="cbf9c484-239c-466a-9906-832654fea1a4" providerId="ADAL" clId="{E84DD3D5-0FE9-41BA-A7C0-B3D8ED54888C}" dt="2022-11-28T10:47:51.289" v="4346" actId="478"/>
          <ac:picMkLst>
            <pc:docMk/>
            <pc:sldMk cId="3179878848" sldId="259"/>
            <ac:picMk id="7" creationId="{F6D9169F-2675-68FA-A79E-96D683DD19C2}"/>
          </ac:picMkLst>
        </pc:picChg>
        <pc:picChg chg="add del mod">
          <ac:chgData name="Clayton Forknall" userId="cbf9c484-239c-466a-9906-832654fea1a4" providerId="ADAL" clId="{E84DD3D5-0FE9-41BA-A7C0-B3D8ED54888C}" dt="2022-11-28T10:47:51.289" v="4346" actId="478"/>
          <ac:picMkLst>
            <pc:docMk/>
            <pc:sldMk cId="3179878848" sldId="259"/>
            <ac:picMk id="8" creationId="{0129E1D0-4750-EC61-FC15-F82021575207}"/>
          </ac:picMkLst>
        </pc:picChg>
        <pc:picChg chg="add del mod">
          <ac:chgData name="Clayton Forknall" userId="cbf9c484-239c-466a-9906-832654fea1a4" providerId="ADAL" clId="{E84DD3D5-0FE9-41BA-A7C0-B3D8ED54888C}" dt="2022-11-28T10:47:51.289" v="4346" actId="478"/>
          <ac:picMkLst>
            <pc:docMk/>
            <pc:sldMk cId="3179878848" sldId="259"/>
            <ac:picMk id="9" creationId="{5C2526D7-36BC-DDE5-4955-16583DFCA65E}"/>
          </ac:picMkLst>
        </pc:picChg>
        <pc:picChg chg="add del mod">
          <ac:chgData name="Clayton Forknall" userId="cbf9c484-239c-466a-9906-832654fea1a4" providerId="ADAL" clId="{E84DD3D5-0FE9-41BA-A7C0-B3D8ED54888C}" dt="2022-11-28T10:47:51.289" v="4346" actId="478"/>
          <ac:picMkLst>
            <pc:docMk/>
            <pc:sldMk cId="3179878848" sldId="259"/>
            <ac:picMk id="10" creationId="{B3DC5707-CEF5-067D-C474-0FE6DCD9EC76}"/>
          </ac:picMkLst>
        </pc:picChg>
        <pc:picChg chg="add del mod">
          <ac:chgData name="Clayton Forknall" userId="cbf9c484-239c-466a-9906-832654fea1a4" providerId="ADAL" clId="{E84DD3D5-0FE9-41BA-A7C0-B3D8ED54888C}" dt="2022-11-28T10:47:51.289" v="4346" actId="478"/>
          <ac:picMkLst>
            <pc:docMk/>
            <pc:sldMk cId="3179878848" sldId="259"/>
            <ac:picMk id="11" creationId="{8E3E99FF-9032-9053-4490-9CD61AABC962}"/>
          </ac:picMkLst>
        </pc:picChg>
        <pc:picChg chg="add del mod">
          <ac:chgData name="Clayton Forknall" userId="cbf9c484-239c-466a-9906-832654fea1a4" providerId="ADAL" clId="{E84DD3D5-0FE9-41BA-A7C0-B3D8ED54888C}" dt="2022-11-28T10:47:51.289" v="4346" actId="478"/>
          <ac:picMkLst>
            <pc:docMk/>
            <pc:sldMk cId="3179878848" sldId="259"/>
            <ac:picMk id="12" creationId="{63053BF2-ACA4-67D0-35C9-0682BFF1CB83}"/>
          </ac:picMkLst>
        </pc:picChg>
      </pc:sldChg>
      <pc:sldChg chg="del modNotesTx">
        <pc:chgData name="Clayton Forknall" userId="cbf9c484-239c-466a-9906-832654fea1a4" providerId="ADAL" clId="{E84DD3D5-0FE9-41BA-A7C0-B3D8ED54888C}" dt="2022-11-28T04:05:05.566" v="3951" actId="47"/>
        <pc:sldMkLst>
          <pc:docMk/>
          <pc:sldMk cId="1218122815" sldId="260"/>
        </pc:sldMkLst>
      </pc:sldChg>
      <pc:sldChg chg="modSp mod modAnim">
        <pc:chgData name="Clayton Forknall" userId="cbf9c484-239c-466a-9906-832654fea1a4" providerId="ADAL" clId="{E84DD3D5-0FE9-41BA-A7C0-B3D8ED54888C}" dt="2022-11-28T04:06:44.785" v="3968"/>
        <pc:sldMkLst>
          <pc:docMk/>
          <pc:sldMk cId="2561859434" sldId="262"/>
        </pc:sldMkLst>
        <pc:spChg chg="mod">
          <ac:chgData name="Clayton Forknall" userId="cbf9c484-239c-466a-9906-832654fea1a4" providerId="ADAL" clId="{E84DD3D5-0FE9-41BA-A7C0-B3D8ED54888C}" dt="2022-11-28T04:05:22.853" v="3954" actId="20577"/>
          <ac:spMkLst>
            <pc:docMk/>
            <pc:sldMk cId="2561859434" sldId="262"/>
            <ac:spMk id="2" creationId="{0240473A-CC14-4779-BC06-9445EAD6940A}"/>
          </ac:spMkLst>
        </pc:spChg>
      </pc:sldChg>
      <pc:sldChg chg="del modNotesTx">
        <pc:chgData name="Clayton Forknall" userId="cbf9c484-239c-466a-9906-832654fea1a4" providerId="ADAL" clId="{E84DD3D5-0FE9-41BA-A7C0-B3D8ED54888C}" dt="2022-11-28T04:05:06.585" v="3952" actId="47"/>
        <pc:sldMkLst>
          <pc:docMk/>
          <pc:sldMk cId="888026455" sldId="263"/>
        </pc:sldMkLst>
      </pc:sldChg>
      <pc:sldChg chg="modAnim">
        <pc:chgData name="Clayton Forknall" userId="cbf9c484-239c-466a-9906-832654fea1a4" providerId="ADAL" clId="{E84DD3D5-0FE9-41BA-A7C0-B3D8ED54888C}" dt="2022-11-28T04:10:31.154" v="4050"/>
        <pc:sldMkLst>
          <pc:docMk/>
          <pc:sldMk cId="1466036802" sldId="280"/>
        </pc:sldMkLst>
      </pc:sldChg>
      <pc:sldChg chg="modSp mod modAnim">
        <pc:chgData name="Clayton Forknall" userId="cbf9c484-239c-466a-9906-832654fea1a4" providerId="ADAL" clId="{E84DD3D5-0FE9-41BA-A7C0-B3D8ED54888C}" dt="2022-11-28T04:07:03.030" v="3970"/>
        <pc:sldMkLst>
          <pc:docMk/>
          <pc:sldMk cId="2294102550" sldId="290"/>
        </pc:sldMkLst>
        <pc:spChg chg="mod">
          <ac:chgData name="Clayton Forknall" userId="cbf9c484-239c-466a-9906-832654fea1a4" providerId="ADAL" clId="{E84DD3D5-0FE9-41BA-A7C0-B3D8ED54888C}" dt="2022-11-28T02:52:28.910" v="3467" actId="20577"/>
          <ac:spMkLst>
            <pc:docMk/>
            <pc:sldMk cId="2294102550" sldId="290"/>
            <ac:spMk id="2" creationId="{0240473A-CC14-4779-BC06-9445EAD6940A}"/>
          </ac:spMkLst>
        </pc:spChg>
      </pc:sldChg>
      <pc:sldChg chg="modSp mod modAnim">
        <pc:chgData name="Clayton Forknall" userId="cbf9c484-239c-466a-9906-832654fea1a4" providerId="ADAL" clId="{E84DD3D5-0FE9-41BA-A7C0-B3D8ED54888C}" dt="2022-11-28T04:11:29.977" v="4061"/>
        <pc:sldMkLst>
          <pc:docMk/>
          <pc:sldMk cId="547199962" sldId="291"/>
        </pc:sldMkLst>
        <pc:spChg chg="mod">
          <ac:chgData name="Clayton Forknall" userId="cbf9c484-239c-466a-9906-832654fea1a4" providerId="ADAL" clId="{E84DD3D5-0FE9-41BA-A7C0-B3D8ED54888C}" dt="2022-11-28T03:05:34.262" v="3720" actId="20577"/>
          <ac:spMkLst>
            <pc:docMk/>
            <pc:sldMk cId="547199962" sldId="291"/>
            <ac:spMk id="2" creationId="{59D64681-014E-4F6A-AF3F-5B534BF0E6DD}"/>
          </ac:spMkLst>
        </pc:spChg>
      </pc:sldChg>
      <pc:sldChg chg="modAnim">
        <pc:chgData name="Clayton Forknall" userId="cbf9c484-239c-466a-9906-832654fea1a4" providerId="ADAL" clId="{E84DD3D5-0FE9-41BA-A7C0-B3D8ED54888C}" dt="2022-11-28T04:13:47.709" v="4087"/>
        <pc:sldMkLst>
          <pc:docMk/>
          <pc:sldMk cId="3847418552" sldId="295"/>
        </pc:sldMkLst>
      </pc:sldChg>
      <pc:sldChg chg="ord modNotesTx">
        <pc:chgData name="Clayton Forknall" userId="cbf9c484-239c-466a-9906-832654fea1a4" providerId="ADAL" clId="{E84DD3D5-0FE9-41BA-A7C0-B3D8ED54888C}" dt="2022-11-28T04:05:01.348" v="3950"/>
        <pc:sldMkLst>
          <pc:docMk/>
          <pc:sldMk cId="3021902548" sldId="298"/>
        </pc:sldMkLst>
      </pc:sldChg>
      <pc:sldChg chg="del">
        <pc:chgData name="Clayton Forknall" userId="cbf9c484-239c-466a-9906-832654fea1a4" providerId="ADAL" clId="{E84DD3D5-0FE9-41BA-A7C0-B3D8ED54888C}" dt="2022-11-28T04:07:37.066" v="3975" actId="47"/>
        <pc:sldMkLst>
          <pc:docMk/>
          <pc:sldMk cId="2367498493" sldId="299"/>
        </pc:sldMkLst>
      </pc:sldChg>
      <pc:sldChg chg="modAnim">
        <pc:chgData name="Clayton Forknall" userId="cbf9c484-239c-466a-9906-832654fea1a4" providerId="ADAL" clId="{E84DD3D5-0FE9-41BA-A7C0-B3D8ED54888C}" dt="2022-11-28T04:10:46.211" v="4053"/>
        <pc:sldMkLst>
          <pc:docMk/>
          <pc:sldMk cId="92414626" sldId="303"/>
        </pc:sldMkLst>
      </pc:sldChg>
      <pc:sldChg chg="modSp mod modAnim">
        <pc:chgData name="Clayton Forknall" userId="cbf9c484-239c-466a-9906-832654fea1a4" providerId="ADAL" clId="{E84DD3D5-0FE9-41BA-A7C0-B3D8ED54888C}" dt="2022-11-28T04:10:59.977" v="4056"/>
        <pc:sldMkLst>
          <pc:docMk/>
          <pc:sldMk cId="2105709720" sldId="304"/>
        </pc:sldMkLst>
        <pc:spChg chg="mod">
          <ac:chgData name="Clayton Forknall" userId="cbf9c484-239c-466a-9906-832654fea1a4" providerId="ADAL" clId="{E84DD3D5-0FE9-41BA-A7C0-B3D8ED54888C}" dt="2022-11-28T03:01:57.118" v="3664" actId="20577"/>
          <ac:spMkLst>
            <pc:docMk/>
            <pc:sldMk cId="2105709720" sldId="304"/>
            <ac:spMk id="2" creationId="{59D64681-014E-4F6A-AF3F-5B534BF0E6DD}"/>
          </ac:spMkLst>
        </pc:spChg>
      </pc:sldChg>
      <pc:sldChg chg="modSp mod modAnim">
        <pc:chgData name="Clayton Forknall" userId="cbf9c484-239c-466a-9906-832654fea1a4" providerId="ADAL" clId="{E84DD3D5-0FE9-41BA-A7C0-B3D8ED54888C}" dt="2022-11-28T04:11:14.961" v="4058"/>
        <pc:sldMkLst>
          <pc:docMk/>
          <pc:sldMk cId="3437271651" sldId="305"/>
        </pc:sldMkLst>
        <pc:spChg chg="mod">
          <ac:chgData name="Clayton Forknall" userId="cbf9c484-239c-466a-9906-832654fea1a4" providerId="ADAL" clId="{E84DD3D5-0FE9-41BA-A7C0-B3D8ED54888C}" dt="2022-11-28T03:03:39.548" v="3665" actId="20577"/>
          <ac:spMkLst>
            <pc:docMk/>
            <pc:sldMk cId="3437271651" sldId="305"/>
            <ac:spMk id="2" creationId="{59D64681-014E-4F6A-AF3F-5B534BF0E6DD}"/>
          </ac:spMkLst>
        </pc:spChg>
      </pc:sldChg>
      <pc:sldChg chg="modAnim">
        <pc:chgData name="Clayton Forknall" userId="cbf9c484-239c-466a-9906-832654fea1a4" providerId="ADAL" clId="{E84DD3D5-0FE9-41BA-A7C0-B3D8ED54888C}" dt="2022-11-28T04:11:45.429" v="4064"/>
        <pc:sldMkLst>
          <pc:docMk/>
          <pc:sldMk cId="1234681115" sldId="309"/>
        </pc:sldMkLst>
      </pc:sldChg>
      <pc:sldChg chg="modSp mod modAnim">
        <pc:chgData name="Clayton Forknall" userId="cbf9c484-239c-466a-9906-832654fea1a4" providerId="ADAL" clId="{E84DD3D5-0FE9-41BA-A7C0-B3D8ED54888C}" dt="2022-11-28T04:11:59.467" v="4066"/>
        <pc:sldMkLst>
          <pc:docMk/>
          <pc:sldMk cId="366321864" sldId="310"/>
        </pc:sldMkLst>
        <pc:spChg chg="mod">
          <ac:chgData name="Clayton Forknall" userId="cbf9c484-239c-466a-9906-832654fea1a4" providerId="ADAL" clId="{E84DD3D5-0FE9-41BA-A7C0-B3D8ED54888C}" dt="2022-11-26T00:39:04.748" v="513" actId="20577"/>
          <ac:spMkLst>
            <pc:docMk/>
            <pc:sldMk cId="366321864" sldId="310"/>
            <ac:spMk id="2" creationId="{59D64681-014E-4F6A-AF3F-5B534BF0E6DD}"/>
          </ac:spMkLst>
        </pc:spChg>
      </pc:sldChg>
      <pc:sldChg chg="modSp mod modAnim">
        <pc:chgData name="Clayton Forknall" userId="cbf9c484-239c-466a-9906-832654fea1a4" providerId="ADAL" clId="{E84DD3D5-0FE9-41BA-A7C0-B3D8ED54888C}" dt="2022-11-28T04:12:13.132" v="4069"/>
        <pc:sldMkLst>
          <pc:docMk/>
          <pc:sldMk cId="2456651339" sldId="313"/>
        </pc:sldMkLst>
        <pc:spChg chg="mod">
          <ac:chgData name="Clayton Forknall" userId="cbf9c484-239c-466a-9906-832654fea1a4" providerId="ADAL" clId="{E84DD3D5-0FE9-41BA-A7C0-B3D8ED54888C}" dt="2022-11-28T03:11:20.995" v="3745" actId="20577"/>
          <ac:spMkLst>
            <pc:docMk/>
            <pc:sldMk cId="2456651339" sldId="313"/>
            <ac:spMk id="2" creationId="{59D64681-014E-4F6A-AF3F-5B534BF0E6DD}"/>
          </ac:spMkLst>
        </pc:spChg>
      </pc:sldChg>
      <pc:sldChg chg="modSp mod modAnim">
        <pc:chgData name="Clayton Forknall" userId="cbf9c484-239c-466a-9906-832654fea1a4" providerId="ADAL" clId="{E84DD3D5-0FE9-41BA-A7C0-B3D8ED54888C}" dt="2022-11-28T04:12:29.829" v="4073"/>
        <pc:sldMkLst>
          <pc:docMk/>
          <pc:sldMk cId="3185141694" sldId="314"/>
        </pc:sldMkLst>
        <pc:spChg chg="mod">
          <ac:chgData name="Clayton Forknall" userId="cbf9c484-239c-466a-9906-832654fea1a4" providerId="ADAL" clId="{E84DD3D5-0FE9-41BA-A7C0-B3D8ED54888C}" dt="2022-11-28T03:16:40.821" v="3783" actId="6549"/>
          <ac:spMkLst>
            <pc:docMk/>
            <pc:sldMk cId="3185141694" sldId="314"/>
            <ac:spMk id="2" creationId="{59D64681-014E-4F6A-AF3F-5B534BF0E6DD}"/>
          </ac:spMkLst>
        </pc:spChg>
      </pc:sldChg>
      <pc:sldChg chg="modSp mod modAnim">
        <pc:chgData name="Clayton Forknall" userId="cbf9c484-239c-466a-9906-832654fea1a4" providerId="ADAL" clId="{E84DD3D5-0FE9-41BA-A7C0-B3D8ED54888C}" dt="2022-11-28T04:12:46.216" v="4075"/>
        <pc:sldMkLst>
          <pc:docMk/>
          <pc:sldMk cId="3482281199" sldId="315"/>
        </pc:sldMkLst>
        <pc:spChg chg="mod">
          <ac:chgData name="Clayton Forknall" userId="cbf9c484-239c-466a-9906-832654fea1a4" providerId="ADAL" clId="{E84DD3D5-0FE9-41BA-A7C0-B3D8ED54888C}" dt="2022-11-26T11:20:08.908" v="2355" actId="27636"/>
          <ac:spMkLst>
            <pc:docMk/>
            <pc:sldMk cId="3482281199" sldId="315"/>
            <ac:spMk id="2" creationId="{59D64681-014E-4F6A-AF3F-5B534BF0E6DD}"/>
          </ac:spMkLst>
        </pc:spChg>
        <pc:spChg chg="mod">
          <ac:chgData name="Clayton Forknall" userId="cbf9c484-239c-466a-9906-832654fea1a4" providerId="ADAL" clId="{E84DD3D5-0FE9-41BA-A7C0-B3D8ED54888C}" dt="2022-11-26T11:19:56.976" v="2351" actId="1035"/>
          <ac:spMkLst>
            <pc:docMk/>
            <pc:sldMk cId="3482281199" sldId="315"/>
            <ac:spMk id="6" creationId="{98EACE8D-944E-922A-9767-8B117CC6C5F9}"/>
          </ac:spMkLst>
        </pc:spChg>
      </pc:sldChg>
      <pc:sldChg chg="add del">
        <pc:chgData name="Clayton Forknall" userId="cbf9c484-239c-466a-9906-832654fea1a4" providerId="ADAL" clId="{E84DD3D5-0FE9-41BA-A7C0-B3D8ED54888C}" dt="2022-11-26T00:58:34.931" v="904" actId="47"/>
        <pc:sldMkLst>
          <pc:docMk/>
          <pc:sldMk cId="2048207550" sldId="316"/>
        </pc:sldMkLst>
      </pc:sldChg>
      <pc:sldChg chg="addSp modSp add mod ord modAnim">
        <pc:chgData name="Clayton Forknall" userId="cbf9c484-239c-466a-9906-832654fea1a4" providerId="ADAL" clId="{E84DD3D5-0FE9-41BA-A7C0-B3D8ED54888C}" dt="2022-11-28T04:12:55.082" v="4077"/>
        <pc:sldMkLst>
          <pc:docMk/>
          <pc:sldMk cId="2465914010" sldId="317"/>
        </pc:sldMkLst>
        <pc:spChg chg="mod">
          <ac:chgData name="Clayton Forknall" userId="cbf9c484-239c-466a-9906-832654fea1a4" providerId="ADAL" clId="{E84DD3D5-0FE9-41BA-A7C0-B3D8ED54888C}" dt="2022-11-26T01:10:46.489" v="1676" actId="1076"/>
          <ac:spMkLst>
            <pc:docMk/>
            <pc:sldMk cId="2465914010" sldId="317"/>
            <ac:spMk id="2" creationId="{59D64681-014E-4F6A-AF3F-5B534BF0E6DD}"/>
          </ac:spMkLst>
        </pc:spChg>
        <pc:spChg chg="mod">
          <ac:chgData name="Clayton Forknall" userId="cbf9c484-239c-466a-9906-832654fea1a4" providerId="ADAL" clId="{E84DD3D5-0FE9-41BA-A7C0-B3D8ED54888C}" dt="2022-11-26T00:58:54.940" v="937" actId="20577"/>
          <ac:spMkLst>
            <pc:docMk/>
            <pc:sldMk cId="2465914010" sldId="317"/>
            <ac:spMk id="3" creationId="{A5A4DA62-0B85-473E-B396-7B8413E7F207}"/>
          </ac:spMkLst>
        </pc:spChg>
        <pc:spChg chg="add mod">
          <ac:chgData name="Clayton Forknall" userId="cbf9c484-239c-466a-9906-832654fea1a4" providerId="ADAL" clId="{E84DD3D5-0FE9-41BA-A7C0-B3D8ED54888C}" dt="2022-11-26T01:11:09.084" v="1725" actId="20577"/>
          <ac:spMkLst>
            <pc:docMk/>
            <pc:sldMk cId="2465914010" sldId="317"/>
            <ac:spMk id="5" creationId="{D820BA62-C58F-B61C-153F-936DA8DBDAF5}"/>
          </ac:spMkLst>
        </pc:spChg>
      </pc:sldChg>
      <pc:sldChg chg="add ord">
        <pc:chgData name="Clayton Forknall" userId="cbf9c484-239c-466a-9906-832654fea1a4" providerId="ADAL" clId="{E84DD3D5-0FE9-41BA-A7C0-B3D8ED54888C}" dt="2022-11-26T01:11:51.164" v="1728"/>
        <pc:sldMkLst>
          <pc:docMk/>
          <pc:sldMk cId="959970800" sldId="318"/>
        </pc:sldMkLst>
      </pc:sldChg>
      <pc:sldChg chg="add del">
        <pc:chgData name="Clayton Forknall" userId="cbf9c484-239c-466a-9906-832654fea1a4" providerId="ADAL" clId="{E84DD3D5-0FE9-41BA-A7C0-B3D8ED54888C}" dt="2022-11-26T01:12:48.141" v="1730" actId="47"/>
        <pc:sldMkLst>
          <pc:docMk/>
          <pc:sldMk cId="1495219709" sldId="319"/>
        </pc:sldMkLst>
      </pc:sldChg>
      <pc:sldChg chg="modAnim">
        <pc:chgData name="Clayton Forknall" userId="cbf9c484-239c-466a-9906-832654fea1a4" providerId="ADAL" clId="{E84DD3D5-0FE9-41BA-A7C0-B3D8ED54888C}" dt="2022-11-28T04:13:03.408" v="4078"/>
        <pc:sldMkLst>
          <pc:docMk/>
          <pc:sldMk cId="2602333052" sldId="319"/>
        </pc:sldMkLst>
      </pc:sldChg>
      <pc:sldChg chg="modAnim">
        <pc:chgData name="Clayton Forknall" userId="cbf9c484-239c-466a-9906-832654fea1a4" providerId="ADAL" clId="{E84DD3D5-0FE9-41BA-A7C0-B3D8ED54888C}" dt="2022-11-28T04:13:17.751" v="4081"/>
        <pc:sldMkLst>
          <pc:docMk/>
          <pc:sldMk cId="2829739161" sldId="320"/>
        </pc:sldMkLst>
      </pc:sldChg>
      <pc:sldChg chg="modSp mod">
        <pc:chgData name="Clayton Forknall" userId="cbf9c484-239c-466a-9906-832654fea1a4" providerId="ADAL" clId="{E84DD3D5-0FE9-41BA-A7C0-B3D8ED54888C}" dt="2022-11-28T03:05:56.590" v="3722" actId="20577"/>
        <pc:sldMkLst>
          <pc:docMk/>
          <pc:sldMk cId="900609752" sldId="322"/>
        </pc:sldMkLst>
        <pc:spChg chg="mod">
          <ac:chgData name="Clayton Forknall" userId="cbf9c484-239c-466a-9906-832654fea1a4" providerId="ADAL" clId="{E84DD3D5-0FE9-41BA-A7C0-B3D8ED54888C}" dt="2022-11-28T03:05:56.590" v="3722" actId="20577"/>
          <ac:spMkLst>
            <pc:docMk/>
            <pc:sldMk cId="900609752" sldId="322"/>
            <ac:spMk id="3" creationId="{A5A4DA62-0B85-473E-B396-7B8413E7F207}"/>
          </ac:spMkLst>
        </pc:spChg>
      </pc:sldChg>
      <pc:sldChg chg="modSp modAnim">
        <pc:chgData name="Clayton Forknall" userId="cbf9c484-239c-466a-9906-832654fea1a4" providerId="ADAL" clId="{E84DD3D5-0FE9-41BA-A7C0-B3D8ED54888C}" dt="2022-11-28T04:13:27.458" v="4083"/>
        <pc:sldMkLst>
          <pc:docMk/>
          <pc:sldMk cId="3104211110" sldId="323"/>
        </pc:sldMkLst>
        <pc:spChg chg="mod">
          <ac:chgData name="Clayton Forknall" userId="cbf9c484-239c-466a-9906-832654fea1a4" providerId="ADAL" clId="{E84DD3D5-0FE9-41BA-A7C0-B3D8ED54888C}" dt="2022-11-28T04:03:10.873" v="3936" actId="20577"/>
          <ac:spMkLst>
            <pc:docMk/>
            <pc:sldMk cId="3104211110" sldId="323"/>
            <ac:spMk id="2" creationId="{59D64681-014E-4F6A-AF3F-5B534BF0E6DD}"/>
          </ac:spMkLst>
        </pc:spChg>
      </pc:sldChg>
      <pc:sldChg chg="modAnim">
        <pc:chgData name="Clayton Forknall" userId="cbf9c484-239c-466a-9906-832654fea1a4" providerId="ADAL" clId="{E84DD3D5-0FE9-41BA-A7C0-B3D8ED54888C}" dt="2022-11-28T04:13:32.373" v="4084"/>
        <pc:sldMkLst>
          <pc:docMk/>
          <pc:sldMk cId="308585916" sldId="325"/>
        </pc:sldMkLst>
      </pc:sldChg>
      <pc:sldChg chg="modAnim">
        <pc:chgData name="Clayton Forknall" userId="cbf9c484-239c-466a-9906-832654fea1a4" providerId="ADAL" clId="{E84DD3D5-0FE9-41BA-A7C0-B3D8ED54888C}" dt="2022-11-28T04:13:41.776" v="4086"/>
        <pc:sldMkLst>
          <pc:docMk/>
          <pc:sldMk cId="4054706374" sldId="326"/>
        </pc:sldMkLst>
      </pc:sldChg>
      <pc:sldChg chg="addSp delSp modSp del mod modNotesTx">
        <pc:chgData name="Clayton Forknall" userId="cbf9c484-239c-466a-9906-832654fea1a4" providerId="ADAL" clId="{E84DD3D5-0FE9-41BA-A7C0-B3D8ED54888C}" dt="2022-11-28T03:31:20.644" v="3849" actId="47"/>
        <pc:sldMkLst>
          <pc:docMk/>
          <pc:sldMk cId="1145461858" sldId="328"/>
        </pc:sldMkLst>
        <pc:spChg chg="add del mod">
          <ac:chgData name="Clayton Forknall" userId="cbf9c484-239c-466a-9906-832654fea1a4" providerId="ADAL" clId="{E84DD3D5-0FE9-41BA-A7C0-B3D8ED54888C}" dt="2022-11-28T03:30:43.636" v="3798" actId="1076"/>
          <ac:spMkLst>
            <pc:docMk/>
            <pc:sldMk cId="1145461858" sldId="328"/>
            <ac:spMk id="4" creationId="{2A10F54E-726B-991C-C51E-12F08C16B1F7}"/>
          </ac:spMkLst>
        </pc:spChg>
        <pc:spChg chg="del">
          <ac:chgData name="Clayton Forknall" userId="cbf9c484-239c-466a-9906-832654fea1a4" providerId="ADAL" clId="{E84DD3D5-0FE9-41BA-A7C0-B3D8ED54888C}" dt="2022-11-28T03:30:38.846" v="3797" actId="478"/>
          <ac:spMkLst>
            <pc:docMk/>
            <pc:sldMk cId="1145461858" sldId="328"/>
            <ac:spMk id="8" creationId="{71839488-1692-3B02-C685-9AAA4B75013D}"/>
          </ac:spMkLst>
        </pc:spChg>
        <pc:spChg chg="del">
          <ac:chgData name="Clayton Forknall" userId="cbf9c484-239c-466a-9906-832654fea1a4" providerId="ADAL" clId="{E84DD3D5-0FE9-41BA-A7C0-B3D8ED54888C}" dt="2022-11-28T03:30:38.846" v="3797" actId="478"/>
          <ac:spMkLst>
            <pc:docMk/>
            <pc:sldMk cId="1145461858" sldId="328"/>
            <ac:spMk id="10" creationId="{E8C016EC-7C65-B6E5-9EF5-E4B5C8679C48}"/>
          </ac:spMkLst>
        </pc:spChg>
        <pc:spChg chg="del">
          <ac:chgData name="Clayton Forknall" userId="cbf9c484-239c-466a-9906-832654fea1a4" providerId="ADAL" clId="{E84DD3D5-0FE9-41BA-A7C0-B3D8ED54888C}" dt="2022-11-28T03:30:38.846" v="3797" actId="478"/>
          <ac:spMkLst>
            <pc:docMk/>
            <pc:sldMk cId="1145461858" sldId="328"/>
            <ac:spMk id="11" creationId="{EF671AA0-627B-F0B7-3C32-28C89E52A0F1}"/>
          </ac:spMkLst>
        </pc:spChg>
        <pc:spChg chg="del">
          <ac:chgData name="Clayton Forknall" userId="cbf9c484-239c-466a-9906-832654fea1a4" providerId="ADAL" clId="{E84DD3D5-0FE9-41BA-A7C0-B3D8ED54888C}" dt="2022-11-28T03:30:38.846" v="3797" actId="478"/>
          <ac:spMkLst>
            <pc:docMk/>
            <pc:sldMk cId="1145461858" sldId="328"/>
            <ac:spMk id="12" creationId="{2D07396F-8227-0284-1C4F-581990E2412F}"/>
          </ac:spMkLst>
        </pc:spChg>
        <pc:spChg chg="del">
          <ac:chgData name="Clayton Forknall" userId="cbf9c484-239c-466a-9906-832654fea1a4" providerId="ADAL" clId="{E84DD3D5-0FE9-41BA-A7C0-B3D8ED54888C}" dt="2022-11-28T03:30:38.846" v="3797" actId="478"/>
          <ac:spMkLst>
            <pc:docMk/>
            <pc:sldMk cId="1145461858" sldId="328"/>
            <ac:spMk id="13" creationId="{9EC11276-50D8-1135-D3AE-141929BB131B}"/>
          </ac:spMkLst>
        </pc:spChg>
        <pc:spChg chg="del">
          <ac:chgData name="Clayton Forknall" userId="cbf9c484-239c-466a-9906-832654fea1a4" providerId="ADAL" clId="{E84DD3D5-0FE9-41BA-A7C0-B3D8ED54888C}" dt="2022-11-28T03:30:38.846" v="3797" actId="478"/>
          <ac:spMkLst>
            <pc:docMk/>
            <pc:sldMk cId="1145461858" sldId="328"/>
            <ac:spMk id="14" creationId="{F29EB2B3-B56D-55B7-11CA-ADAF999B6B1C}"/>
          </ac:spMkLst>
        </pc:spChg>
        <pc:spChg chg="del">
          <ac:chgData name="Clayton Forknall" userId="cbf9c484-239c-466a-9906-832654fea1a4" providerId="ADAL" clId="{E84DD3D5-0FE9-41BA-A7C0-B3D8ED54888C}" dt="2022-11-28T03:30:26.114" v="3791" actId="478"/>
          <ac:spMkLst>
            <pc:docMk/>
            <pc:sldMk cId="1145461858" sldId="328"/>
            <ac:spMk id="22" creationId="{AB23D36C-9665-A712-AF02-A4701E5DC431}"/>
          </ac:spMkLst>
        </pc:spChg>
        <pc:spChg chg="del">
          <ac:chgData name="Clayton Forknall" userId="cbf9c484-239c-466a-9906-832654fea1a4" providerId="ADAL" clId="{E84DD3D5-0FE9-41BA-A7C0-B3D8ED54888C}" dt="2022-11-28T03:30:26.512" v="3792" actId="478"/>
          <ac:spMkLst>
            <pc:docMk/>
            <pc:sldMk cId="1145461858" sldId="328"/>
            <ac:spMk id="23" creationId="{7762CF0D-6534-08C1-AE92-DFFFBBD70FD5}"/>
          </ac:spMkLst>
        </pc:spChg>
        <pc:spChg chg="del">
          <ac:chgData name="Clayton Forknall" userId="cbf9c484-239c-466a-9906-832654fea1a4" providerId="ADAL" clId="{E84DD3D5-0FE9-41BA-A7C0-B3D8ED54888C}" dt="2022-11-28T03:30:38.846" v="3797" actId="478"/>
          <ac:spMkLst>
            <pc:docMk/>
            <pc:sldMk cId="1145461858" sldId="328"/>
            <ac:spMk id="24" creationId="{D350F3A0-60E1-36DB-5342-5B2EA64100EB}"/>
          </ac:spMkLst>
        </pc:spChg>
        <pc:grpChg chg="del">
          <ac:chgData name="Clayton Forknall" userId="cbf9c484-239c-466a-9906-832654fea1a4" providerId="ADAL" clId="{E84DD3D5-0FE9-41BA-A7C0-B3D8ED54888C}" dt="2022-11-28T03:30:25.417" v="3790" actId="478"/>
          <ac:grpSpMkLst>
            <pc:docMk/>
            <pc:sldMk cId="1145461858" sldId="328"/>
            <ac:grpSpMk id="15" creationId="{872DE56D-3789-464C-7863-3E516913E076}"/>
          </ac:grpSpMkLst>
        </pc:grpChg>
        <pc:picChg chg="del">
          <ac:chgData name="Clayton Forknall" userId="cbf9c484-239c-466a-9906-832654fea1a4" providerId="ADAL" clId="{E84DD3D5-0FE9-41BA-A7C0-B3D8ED54888C}" dt="2022-11-28T03:30:24.237" v="3789" actId="478"/>
          <ac:picMkLst>
            <pc:docMk/>
            <pc:sldMk cId="1145461858" sldId="328"/>
            <ac:picMk id="7" creationId="{AAAB06D4-3CF3-6DBD-0C61-C316ECD9F598}"/>
          </ac:picMkLst>
        </pc:picChg>
      </pc:sldChg>
      <pc:sldChg chg="modNotesTx">
        <pc:chgData name="Clayton Forknall" userId="cbf9c484-239c-466a-9906-832654fea1a4" providerId="ADAL" clId="{E84DD3D5-0FE9-41BA-A7C0-B3D8ED54888C}" dt="2022-11-28T03:32:57.644" v="3920" actId="313"/>
        <pc:sldMkLst>
          <pc:docMk/>
          <pc:sldMk cId="1165699734" sldId="329"/>
        </pc:sldMkLst>
      </pc:sldChg>
      <pc:sldChg chg="add modNotesTx">
        <pc:chgData name="Clayton Forknall" userId="cbf9c484-239c-466a-9906-832654fea1a4" providerId="ADAL" clId="{E84DD3D5-0FE9-41BA-A7C0-B3D8ED54888C}" dt="2022-11-28T11:23:23.581" v="4351" actId="20577"/>
        <pc:sldMkLst>
          <pc:docMk/>
          <pc:sldMk cId="1773978027" sldId="330"/>
        </pc:sldMkLst>
      </pc:sldChg>
      <pc:sldChg chg="add ord modNotesTx">
        <pc:chgData name="Clayton Forknall" userId="cbf9c484-239c-466a-9906-832654fea1a4" providerId="ADAL" clId="{E84DD3D5-0FE9-41BA-A7C0-B3D8ED54888C}" dt="2022-11-28T10:40:29.313" v="4314" actId="20577"/>
        <pc:sldMkLst>
          <pc:docMk/>
          <pc:sldMk cId="2698131405" sldId="331"/>
        </pc:sldMkLst>
      </pc:sldChg>
      <pc:sldChg chg="addSp modSp add modNotesTx">
        <pc:chgData name="Clayton Forknall" userId="cbf9c484-239c-466a-9906-832654fea1a4" providerId="ADAL" clId="{E84DD3D5-0FE9-41BA-A7C0-B3D8ED54888C}" dt="2022-11-28T04:56:50.347" v="4127" actId="20577"/>
        <pc:sldMkLst>
          <pc:docMk/>
          <pc:sldMk cId="2473649971" sldId="332"/>
        </pc:sldMkLst>
        <pc:picChg chg="add mod">
          <ac:chgData name="Clayton Forknall" userId="cbf9c484-239c-466a-9906-832654fea1a4" providerId="ADAL" clId="{E84DD3D5-0FE9-41BA-A7C0-B3D8ED54888C}" dt="2022-11-28T04:04:13.811" v="3945"/>
          <ac:picMkLst>
            <pc:docMk/>
            <pc:sldMk cId="2473649971" sldId="332"/>
            <ac:picMk id="5" creationId="{78F82CC2-EDD3-FA00-43E1-0BFA03D58A64}"/>
          </ac:picMkLst>
        </pc:picChg>
      </pc:sldChg>
      <pc:sldChg chg="add ord modNotesTx">
        <pc:chgData name="Clayton Forknall" userId="cbf9c484-239c-466a-9906-832654fea1a4" providerId="ADAL" clId="{E84DD3D5-0FE9-41BA-A7C0-B3D8ED54888C}" dt="2022-11-28T04:08:05.068" v="4045" actId="20577"/>
        <pc:sldMkLst>
          <pc:docMk/>
          <pc:sldMk cId="679549312" sldId="33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5"/>
    </inkml:context>
    <inkml:brush xml:id="br0">
      <inkml:brushProperty name="width" value="0.35" units="cm"/>
      <inkml:brushProperty name="height" value="0.35" units="cm"/>
      <inkml:brushProperty name="ignorePressure" value="1"/>
    </inkml:brush>
  </inkml:definitions>
  <inkml:trace contextRef="#ctx0" brushRef="#br0">361 12,'-1'-2,"1"2,1-1,-1 1,0 0,0-1,0 1,0 0,0-1,0 1,0 0,0 0,0-1,0 1,0 0,0-1,0 1,0 0,-1-1,1 1,0 0,0 0,0-1,0 1,-1 0,1 0,0-1,0 1,0 0,-1 0,1 0,0-1,0 1,-1 0,1 0,0 0,0 0,-1 0,1-1,0 1,-1 0,1 0,0 0,0 0,-1 0,1 0,0 0,-1 0,1 0,0 0,-1 0,1 0,0 0,-1 1,-6 3,0 0,1 1,-1 0,1 0,0 1,0 0,1 0,-1 0,1 1,1-1,-8 14,5-8,-26 42,2 2,2 1,-35 103,33-62,-28 157,55-235,-2 7,2 0,0 1,2 0,2 44,5-76,4-16,9-25,5-26,-3 0,-3-1,11-107,-32 240,-5 129,10-155,1 1,1-2,14 57,-17-88,1 0,-1-1,1 1,0 0,0 0,0 0,0-1,1 1,-1-1,1 1,-1-1,1 1,0-1,0 0,0 0,0 0,0 0,5 3,-5-5,0 0,0 0,0 0,0 0,1-1,-1 1,0-1,0 1,0-1,0 0,0 1,0-1,0 0,0 0,-1-1,1 1,0 0,-1-1,1 1,-1-1,1 1,-1-1,1 1,-1-1,0 0,1-3,23-30,-1-1,-2-1,33-78,32-130,-80 219,-13 40,-14 43,-3 21,3 0,4 2,3 0,-3 107,16-185,0 1,-1-1,2 0,-1 1,0-1,0 0,1 1,-1-1,1 0,0 1,0-1,-1 0,3 2,-3-4,0 1,1-1,-1 0,1 0,-1 1,1-1,-1 0,1 0,-1 0,1 0,-1 0,0 0,1 0,-1 0,1 0,-1 0,1 0,-1 0,1 0,-1 0,1 0,-1 0,1-1,-1 1,1 0,-1 0,0 0,1-1,-1 1,1 0,-1-1,0 1,1 0,-1-1,1 0,4-4,0-1,0-1,-1 1,0 0,0-1,3-8,9-20,-1-1,-2 0,-2-1,-1 0,8-63,-20 93,-5 20,-7 26,-30 130,-37 289,77-423,4-35,0 0,0 1,0-1,0 0,-1 0,1 0,0 1,0-1,0 0,0 0,0 0,0 1,0-1,0 0,0 0,0 1,0-1,0 0,0 0,0 0,0 1,0-1,0 0,0 0,0 0,1 1,-1-1,0 0,0 0,0 0,0 1,0-1,1 0,-1 0,0 0,0 0,0 0,0 1,1-1,-1 0,0 0,0 0,0 0,1 0,-1 0,0 0,0 0,0 0,1 0,-1 0,0 0,0 0,1 0,11-13,10-27,22-67,-4-3,46-211,-79 278,-9 32,-3 13,-10 25,-22 67,-38 139,-8 110,78-320,-14 57,2-14,3 0,-10 132,29-175,-5-23,0 1,1-1,-1 0,0 0,1 0,-1 0,0 0,1 0,-1 0,0 0,1 0,-1 0,0 0,1 0,-1 0,0 0,1 0,-1 0,1 0,-1 0,0 0,0-1,1 1,-1 0,0 0,1 0,-1-1,0 1,0 0,1 0,-1-1,0 1,0 0,1-1,24-37,2-27,-2-2,27-121,5-147,-57 335,4-45,-6 31,-7 25,-15 53,4 2,2 1,-15 115,24-132,-52 420,60-462,1 1,0-1,1 0,0 1,0-1,3 11,-3-19,-1 1,0-1,0 1,0-1,0 1,1-1,-1 1,0-1,0 1,1-1,-1 0,0 1,1-1,-1 1,1-1,-1 0,0 1,1-1,-1 0,1 0,-1 1,1-1,-1 0,1 0,-1 0,1 0,-1 1,1-1,-1 0,1 0,-1 0,1 0,-1 0,1 0,0-1,1 0,1 0,-1-1,0 0,0 1,0-1,0 0,0 0,0 0,0 0,-1-1,3-3,19-32,-2 0,-2-1,14-43,37-130,-61 184,3-11,-4 16,-1-1,-1 0,6-44,-13 58,-4 10,-8 21,-10 29,3 1,-13 55,-23 114,54-209,-18 69,3 1,-10 156,27-232,0 1,0-1,1 1,0-1,0 1,0-1,2 7,-2-12,-1 1,0 0,0-1,1 1,-1-1,1 1,-1-1,0 1,1-1,-1 1,1-1,-1 0,1 1,-1-1,1 1,-1-1,1 0,0 0,-1 1,1-1,-1 0,1 0,0 0,-1 0,2 1,0-2,-1 1,1-1,0 1,-1-1,1 0,-1 1,1-1,-1 0,1 0,-1 0,1 0,-1-1,0 1,2-2,14-16,-1 0,-1-1,0-1,20-40,41-102,-59 122,105-270,-126 327,0 0,-3 31,0 1,-36 207,-13 314,56-564,-1 10,0 0,2 1,0-1,0 0,5 18,-6-32,0 0,0 0,0-1,0 1,1 0,-1 0,0-1,0 1,0 0,1 0,-1-1,0 1,1 0,-1-1,1 1,-1 0,1-1,-1 1,1 0,-1-1,1 1,0-1,-1 0,1 1,0-1,-1 1,1-1,0 0,-1 1,1-1,0 0,0 0,0 0,-1 0,1 1,0-1,0 0,-1 0,1-1,0 1,0 0,0 0,-1 0,1 0,0-1,0 1,-1 0,1-1,0 1,-1 0,1-1,1 0,2-3,1 0,-1-1,0 1,0-1,6-8,20-39,-2 0,-2-2,-3-1,32-109,-48 132,-7 30,-3 8,-18 56,-40 160,-45 326,105-541,-2 15,0 0,2 0,2 41,-1-62,-1 0,1 0,0-1,0 1,0 0,0 0,0-1,1 1,-1 0,0 0,0 0,0-1,1 1,-1 0,0-1,1 1,-1 0,1-1,-1 1,1 0,-1-1,1 1,-1-1,1 1,-1-1,1 1,0-1,-1 1,1-1,0 0,-1 1,1-1,0 0,0 0,-1 1,1-1,0 0,0 0,0 0,-1 0,1 0,0 0,0 0,-1 0,1 0,0-1,0 1,0 0,-1 0,1-1,0 1,-1 0,1-1,0 1,-1-1,1 1,0-1,-1 1,1-1,-1 1,1-1,0-1,38-40,-39 41,42-59,-2-3,43-93,24-100,-136 347,5 0,-23 156,47-243,-3 44,10-31,-7-17,1 1,0-1,-1 0,1 0,-1 0,1 0,-1 0,1 1,0-1,-1 0,1 0,-1 0,1 0,0-1,-1 1,1 0,-1 0,1 0,-1 0,1-1,0 1,-1 0,1 0,-1-1,1 1,-1-1,0 1,1 0,0-2,16-15,0 0,-2-2,0 0,-1 0,-1-1,0-1,12-31,-4 12,57-107,78-208,-145 318,-9 24,-7 20,-14 37,1 2,3-1,1 2,3 0,1 1,-3 53,12-94,1 0,0 0,0 0,1 0,0 0,0 0,4 13,-5-19,1 0,-1 0,0 0,1 0,-1-1,1 1,0 0,-1 0,1 0,0-1,-1 1,1 0,0-1,0 1,0-1,-1 1,1-1,0 1,0-1,0 0,0 1,0-1,1 1,1-2,-1 1,0 0,0-1,1 1,-1-1,0 0,0 0,0 0,0 0,0 0,0 0,0 0,0-1,-1 1,3-2,33-34,-2-1,-2-2,-1-1,36-61,-32 47,103-163,-193 331,5 2,5 3,-46 192,90-307,-7 50,7-52,0 0,-1 0,1-1,0 1,0 0,0-1,0 1,0 0,0 0,0-1,1 1,-1 0,0-1,0 1,1 0,-1 0,0-1,0 1,1-1,-1 1,1 0,-1-1,1 1,-1-1,1 1,-1-1,1 1,-1-1,1 1,0-1,-1 0,1 1,0-1,-1 0,1 0,0 1,-1-1,1 0,0 0,0 0,-1 0,1 0,0 0,-1 0,1 0,0 0,0 0,-1 0,1-1,0 1,-1 0,1 0,0-1,-1 1,1 0,0-1,-1 1,1-1,-1 1,1-1,0 0,12-8,0-1,-1 0,0-1,-1 0,16-19,46-72,-51 70,232-387,-244 402,-11 27,-17 37,18-45,-1-1,-252 740,249-728,0-1,1 0,0 1,0-1,1 1,1 0,0-1,2 15,-1-26,0 0,0 0,0 1,0-1,1 0,-1 0,0 0,1 0,-1 0,1 0,-1 0,1 0,-1 0,1 0,0 0,-1-1,1 1,0 0,0 0,0-1,-1 1,1 0,0-1,0 1,0-1,0 1,0-1,2 1,0-1,-1 0,1 0,0 0,-1-1,1 1,0-1,-1 1,1-1,-1 0,1 0,3-3,15-8,-1 0,-1-2,-1-1,0 0,0-1,22-28,86-120,-119 156,43-63,-3-1,41-85,-81 135,-26 50,-28 65,3 1,5 2,-43 157,81-248,-1 2,0 1,0-1,1 1,0 0,0-1,0 1,1 0,1-1,1 13,-2-19,0 0,0-1,1 1,-1 0,0-1,0 1,1 0,-1-1,0 1,1-1,-1 1,1-1,-1 1,1-1,-1 1,1-1,0 1,-1-1,1 1,-1-1,1 0,0 0,-1 1,1-1,0 0,-1 0,1 0,0 1,-1-1,1 0,0 0,0 0,-1 0,1 0,0-1,-1 1,1 0,0 0,-1 0,2-1,29-19,1-11,-2-2,-1-1,-2-1,-1-1,26-50,-30 49,286-509,-297 525,-11 22,0-1,0 0,0 0,0 0,0 0,0 0,0 0,0 0,0 0,0 0,0 0,0 0,0 0,0 0,0 0,1 0,-1 0,0 0,0 0,0 0,0 0,0 0,0 0,0 0,0 0,0 0,0 0,0 0,0 0,0 0,0 0,1 0,-1 0,0 0,0 0,0 0,0 0,0 0,-10 36,3-15,-15 56,-76 272,28 8,68-337,-5 57,7-73,0 0,0 0,0-1,1 1,-1 0,1 0,0-1,0 1,0 0,1-1,-1 1,1-1,0 0,0 1,4 4,-5-7,0 0,1 0,-1 0,0-1,0 1,0 0,1-1,-1 1,0-1,1 0,-1 1,0-1,1 0,-1 0,0 0,1 0,-1 0,1 0,-1 0,0 0,1-1,-1 1,0 0,3-2,32-19,-5-3,-1-2,49-54,48-75,-56 65,-38 49,-18 21,0 1,25-23,-40 42,0 0,0 1,0-1,0 0,0 0,0 0,0 0,0 1,0-1,0 0,-1 0,1 0,0 1,0-1,1 0,-1 0,0 0,0 1,0-1,0 0,0 0,0 0,0 1,0-1,0 0,0 0,0 0,0 0,1 1,-1-1,0 0,0 0,0 0,0 0,1 0,-1 1,0-1,0 0,0 0,0 0,1 0,-1 0,0 0,0 0,0 0,1 0,-1 0,0 0,0 0,0 0,1 0,-1 0,0 0,0 0,0 0,1 0,-1 0,0 0,0 0,0 0,0 0,1-1,-6 24,-46 121,29-90,3 1,-22 104,40-155,1 1,-1-1,1 1,0-1,0 1,0 0,1-1,0 1,1 4,-1-8,-1 0,1 0,-1 1,1-1,0 0,0 0,0 0,0 0,-1-1,1 1,0 0,0 0,1-1,-1 1,0 0,0-1,0 1,0-1,1 1,-1-1,0 0,0 1,1-1,-1 0,0 0,1 0,-1 0,0 0,0 0,1-1,-1 1,0 0,0-1,1 1,-1 0,2-2,10-3,-1 0,0 0,0-2,0 1,-1-2,0 1,11-10,70-72,-62 59,75-77,145-193,-265 325,-20 50,8-14,0-7,-43 96,60-126,2 1,0 0,2 0,-5 31,11-54,-1-1,1 1,0 0,0 0,0 0,0 0,0 0,0 0,0-1,0 1,1 0,-1 0,1 0,-1 0,1-1,0 1,0 0,0-1,0 1,0-1,1 3,0-4,-1 1,1 0,-1-1,0 0,1 1,-1-1,1 0,-1 1,1-1,-1 0,1 0,-1-1,1 1,-1 0,1 0,-1-1,1 1,-1 0,1-1,1-1,9-4,0 0,0-1,-1-1,17-14,48-49,-3-3,72-95,-4 3,-141 166,0 0,1-1,-1 1,0 0,0-1,0 1,0 0,1-1,-1 1,0 0,0-1,0 1,1 0,-1 0,0-1,0 1,1 0,-1 0,0 0,1-1,-1 1,0 0,1 0,-1 0,0 0,1 0,-1 0,0 0,1 0,-1 0,1 0,-1 0,0 0,1 0,-1 0,0 0,1 0,-1 0,0 0,1 0,-1 0,0 0,1 1,-1-1,1 0,0 22,-14 42,11-55,-18 71,11-48,0 0,3 0,0 1,2 0,1 47,2-79,1 1,0 0,0-1,1 1,-1 0,0-1,1 1,-1 0,1-1,-1 1,1-1,0 1,-1-1,1 1,0-1,0 1,0-1,0 0,0 1,1-1,-1 0,0 0,0 0,4 2,-3-3,0 0,0 1,1-1,-1 0,0 0,1 0,-1-1,0 1,1-1,-1 1,0-1,0 1,0-1,0 0,4-2,9-6,-1-1,0 0,22-21,45-52,-3-5,88-127,-61 76,-103 144,-6 19,-9 38,10-49,-1 5,1-11,1 1,0 0,1 0,0 0,0 0,1 0,0 0,0 0,2 11,-2-19,0 0,0 1,0-1,1 1,-1-1,0 0,0 1,0-1,1 0,-1 1,0-1,0 0,1 1,-1-1,0 0,1 0,-1 1,0-1,1 0,-1 0,0 1,1-1,-1 0,0 0,1 0,-1 0,1 0,-1 0,0 0,1 0,-1 1,1-2,-1 1,1 0,-1 0,0 0,1 0,-1 0,1 0,-1 0,0 0,1-1,-1 1,0 0,1 0,-1 0,0-1,1 1,20-20,6-15,-1-1,-2-1,29-62,49-133,-48 90,-5-2,40-196,-84 284,-5 56,1 0,-1 0,0 0,0 0,0-1,0 1,0 0,0 0,0 0,0 0,0 0,0-1,0 1,0 0,0 0,0 0,0 0,0-1,0 1,0 0,0 0,0 0,0 0,0 0,0-1,0 1,0 0,0 0,-1 0,1 0,0 0,0 0,0-1,0 1,0 0,0 0,0 0,-1 0,1 0,0 0,0 0,0 0,0 0,0 0,-1 0,1 0,0 0,0-1,0 1,0 0,0 0,-1 0,1 0,0 1,0-1,0 0,0 0,-1 0,1 0,0 0,0 0,0 0,0 0,0 0,0 0,-1 0,-12 27,2 1,2 1,0 1,2-1,2 1,-5 60,10-89,0 1,0-1,0 1,0-1,0 1,0-1,0 1,0-1,1 1,-1-1,0 1,1-1,-1 0,1 1,0-1,0 0,-1 1,1-1,0 0,0 0,0 0,1 1,-1-1,1-1,-1 0,0 0,0 0,0 0,0 0,0 0,1 0,-1-1,0 1,0 0,0 0,0-1,0 1,0-1,0 1,0-1,0 0,0 1,0-1,1-1,7-6,0 0,0-1,-1 0,8-12,6-12,-2-1,-2 0,-1-1,-1-1,-3-1,0 0,6-40,-8 26,-3 0,-1 0,-4-1,-4-94,0 128,-1 0,-1 1,-1-1,-11-32,13 46,1 1,-1-1,0 1,0 0,0-1,0 1,-1 0,1 0,-1 0,0 1,0-1,-4-3,4 5,1 0,0 1,0-1,0 0,-1 1,1-1,0 1,-1 0,1 0,0 0,-1 0,1 0,0 0,-1 1,1-1,0 1,-1-1,1 1,0 0,0 0,0 0,-3 2,-3 2,1 0,0 1,0 0,0 0,1 1,0 0,0 0,1 1,0-1,0 1,1 0,0 0,0 1,-3 10,60-110,14-62,-7-3,63-252,-125 418,1 0,0 1,0-1,1 1,0-1,1 1,0-1,0 1,7 18,-8-27,1-1,0 0,-1 1,1-1,0 0,0 0,0 0,0 0,0 0,0 0,1 0,-1 0,0 0,0-1,0 1,1 0,-1-1,1 1,-1-1,0 0,1 1,-1-1,1 0,-1 0,1 0,-1 0,0 0,1 0,-1 0,1 0,-1-1,1 1,-1 0,0-1,1 0,-1 1,0-1,1 0,-1 1,0-1,0 0,0 0,2-1,6-5,1-1,-1 1,0-1,8-11,3-4,0-2,-2 0,-1-1,-1 0,-1-2,-1 0,-2 0,-1-1,-1-1,-1 0,8-61,-16 88,-1 1,1-1,-1 0,0 0,-1 0,1 0,0 0,-1 0,1 0,-1 1,0-1,0 0,0 0,-1 1,-1-4,3 6,-1-1,1 1,-1 0,1-1,-1 1,1 0,-1-1,1 1,-1 0,1-1,-1 1,1 0,-1 0,0 0,1 0,-1 0,0 0,1 0,-1 0,1 0,-1 0,0 0,1 0,-1 0,0 0,-22 18,13-1,0-1,0 1,2 1,0 0,1 0,1 0,1 1,0 0,1 0,1 0,0 33,3-49,0 0,0 1,0-1,0 0,1 1,0-1,-1 0,1 0,0 0,1 0,1 4,-3-7,0 0,0 1,1-1,-1 0,0 1,0-1,1 0,-1 1,0-1,1 0,-1 0,0 1,1-1,-1 0,1 0,-1 0,0 0,1 1,-1-1,1 0,-1 0,0 0,1 0,-1 0,1 0,-1 0,1 0,-1 0,0 0,1-1,15-17,-2-34,-14 51,1 0,-1 0,0 0,0-1,0 1,0 0,0 0,0 0,0 0,-1 0,1 0,0 0,-1 0,1 0,0 0,-1 0,0-2,0 3,0 0,0 0,0 0,0 0,0 0,1 0,-1 0,0 0,0 0,0 1,0-1,0 0,1 1,-1-1,0 0,0 1,1-1,-1 1,0-1,0 1,1-1,-1 1,1 0,-1-1,0 1,1 0,-1 1,-12 11,1 0,1 1,0 1,1 0,-9 20,-38 88,38-79,-179 500,177-467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8"/>
    </inkml:context>
    <inkml:brush xml:id="br0">
      <inkml:brushProperty name="width" value="0.35" units="cm"/>
      <inkml:brushProperty name="height" value="0.35" units="cm"/>
      <inkml:brushProperty name="ignorePressure" value="1"/>
    </inkml:brush>
  </inkml:definitions>
  <inkml:trace contextRef="#ctx0" brushRef="#br0">0 243,'0'0,"0"-38,0-167,17 262,10 161,0 2,-27-219,1 1,-1 0,0 0,1-1,-1 1,1 0,-1 0,1-1,0 1,0-1,0 1,0-1,0 1,0-1,0 1,0-1,0 0,1 0,-1 0,1 1,-1-1,1-1,1 2,-1-1,1-1,-1 0,0 0,1 0,-1 0,0 0,1 0,-1 0,1-1,-1 1,0-1,0 0,1 0,-1 0,3-1,10-7,0-1,-1 0,24-23,-24 21,3-4,-13 11,1 0,0 0,0 0,0 1,0 0,1 0,0 1,-1-1,1 1,0 0,10-2,-15 5,1 1,-1 0,0-1,1 1,-1 0,0 0,1 0,-1 0,0 0,0 0,0 0,0 0,0 1,0-1,0 0,0 1,-1-1,1 1,0-1,-1 0,1 1,-1 0,0-1,1 1,-1 2,8 51,-8-46,11 412,-10-167,-1-252,0 0,0-1,0 1,0 0,0 0,1-1,-1 1,1 0,-1-1,1 1,-1 0,1-1,0 1,1 1,-1-2,-1-1,1 0,-1 1,1-1,-1 0,1 1,0-1,-1 0,1 0,-1 0,1 0,0 1,-1-1,1 0,-1 0,1 0,0 0,-1 0,1 0,-1-1,1 1,0 0,-1 0,1 0,-1-1,2 1,3-3,0-1,0 1,0-1,0 0,7-8,-2 2,-10 15,-31 71,3 1,4 1,-28 159,50-224,1-1,0 2,0-1,1 0,1 0,2 14,-2-25,-1 1,1 0,0 0,0-1,0 1,0-1,1 1,-1-1,0 1,1-1,0 0,0 0,-1 0,1 0,1 0,-1 0,0 0,0-1,1 1,-1-1,0 0,1 1,0-1,-1 0,1-1,0 1,-1 0,1-1,0 1,0-1,-1 0,1 0,0 0,3-1,12-1,0-1,-1-1,1-1,-1 0,0-1,-1-1,25-13,107-72,-139 86,100-70,-108 75,0 0,1 0,-1 0,1 0,-1 1,1-1,-1 0,1 1,-1 0,1-1,0 1,-1 0,1 0,-1 0,1 0,1 0,-2 0,0 0,0 1,-1-1,1 1,0-1,-1 0,1 1,-1 0,1-1,0 1,-1-1,0 1,1 0,-1-1,1 1,-1 0,0-1,1 1,-1 0,0 0,0-1,1 1,-1 1,1 6,-1 1,0-1,-1 0,1 1,-4 11,-91 380,30-145,45-172,-36 178,46-205,3 0,1 89,6-137,0 0,1 1,0-1,0 0,1 0,0 0,1 0,3 9,-5-15,1 1,-1-1,1 0,0 0,-1 1,1-1,0 0,0 0,1-1,-1 1,0 0,1-1,-1 1,1-1,-1 0,1 0,-1 0,1 0,0 0,0-1,-1 1,1-1,0 1,0-1,5-1,5 0,0-1,0 0,0-1,0-1,-1 0,1-1,-1 0,21-13,93-67,-82 52,-29 26,-9 12,-15 31,9-36,-59 179,8-27,-36 176,86-324,-2 8,2-1,-1 1,1 20,1-31,0 0,0 0,0 0,0 0,0 1,0-1,0 0,0 0,0 0,1 0,-1 0,0 0,1 0,-1 0,1 0,-1 0,1 0,-1 0,1 0,0 0,0 0,-1-1,1 1,0 0,0 0,0-1,0 1,0-1,0 1,0-1,0 1,0-1,0 1,0-1,0 0,0 0,0 0,0 1,0-1,1 0,-1 0,0-1,0 1,0 0,0 0,0 0,0-1,0 1,0 0,1-2,19-8,0-1,-1-1,0-1,-2-1,1-1,25-26,-3 4,82-72,77-65,-183 165,-12 16,-14 31,8-35,-44 122,23-68,3 0,-19 91,37-143,0 0,0 0,1 0,0 0,0 0,0 1,1-1,-1 0,1 0,0 0,1-1,2 8,-3-10,1 0,-1 0,1 0,0 0,0 0,0 0,0-1,0 1,0 0,0-1,0 0,1 0,-1 1,1-1,-1-1,1 1,-1 0,1-1,-1 1,1-1,-1 0,1 1,0-1,-1-1,5 1,11-2,-1-1,0 0,0-1,-1-1,1-1,25-12,94-58,-108 59,96-61,184-153,-286 217,-22 14,0-1,1 1,-1 0,0 0,0 0,1 0,-1 0,0 0,0 0,1 0,-1 0,0 0,1 0,-1 0,0 0,0 0,1 0,-1 0,0 0,1 0,-1 0,0 0,0 0,1 0,-1 1,0-1,0 0,1 0,-1 0,0 1,0-1,0 0,1 0,-1 0,0 1,0-1,0 1,1 2,-1 1,0 0,0 0,-1 0,1 0,-1 0,0 0,0-1,-2 6,-78 231,-28 105,107-339,-7 52,9-57,-1 0,1 0,0 0,0-1,0 1,0 0,0 0,0 0,0 0,0 0,0 0,1 0,-1 0,0 0,1-1,-1 1,0 0,1 0,-1 0,1 0,-1-1,1 1,0 0,-1-1,1 1,0 0,-1-1,1 1,0-1,0 1,0-1,-1 1,1-1,0 0,0 0,0 1,0-1,0 0,0 0,0 0,-1 0,1 0,0 0,0 0,0 0,0 0,0 0,0 0,0-1,0 1,1-1,12-5,-1-2,1 1,-1-2,-1 1,0-2,0 0,16-17,-8 9,340-343,-66 63,-283 289,-9 12,-15 21,11-20,-111 186,45-80,4 4,-54 136,117-248,0 0,0 0,0-1,1 1,-1 0,1 0,-1 1,1-1,0 0,-1 0,1 0,0 0,1 0,-1 0,1 3,-1-5,1 1,-1-1,1 0,-1 1,1-1,-1 0,1 1,-1-1,1 0,0 0,-1 1,1-1,-1 0,1 0,0 0,-1 0,1 0,0 0,-1 0,1 0,-1 0,1 0,0 0,-1 0,1 0,0-1,-1 1,1 0,-1 0,2-1,8-4,0-1,0 0,-1 0,13-12,369-359,-238 220,-102 103,-26 27,58-49,-83 76,0 0,0 0,0 0,0 0,0 1,0-1,0 0,0 0,0 0,0 1,0-1,0 0,1 0,-1 0,0 0,0 1,0-1,0 0,0 0,0 0,0 0,1 0,-1 1,0-1,0 0,0 0,0 0,1 0,-1 0,0 0,0 0,0 0,0 0,1 0,-1 0,0 1,0-1,0 0,1 0,-1 0,0-1,0 1,0 0,1 0,-1 0,0 0,0 0,0 0,0 0,1 0,-1 0,0 0,0-1,-6 19,0 0,-2-1,0 0,-13 20,-2 4,-84 149,16-29,-75 181,164-339,0 1,1-1,-1 0,1 1,0-1,0 1,0-1,0 1,1-1,-1 1,1-1,0 1,0 0,0-1,1 1,-1 0,1-1,2 7,-2-9,-1 0,1 0,0-1,0 1,0-1,0 1,0-1,0 1,0-1,0 1,0-1,0 0,0 0,0 1,0-1,0 0,1 0,-1 0,0 0,0 0,0-1,1 1,43-17,0-9,-2-2,-1-1,62-58,106-122,-189 188,141-158,19-19,-181 198,0-1,0 1,0 0,0 0,0 0,0 0,1 0,-1-1,0 1,0 0,0 0,0 0,0 0,0 0,0 0,0 0,0-1,1 1,-1 0,0 0,0 0,0 0,0 0,0 0,0 0,1 0,-1 0,0 0,0 0,0 0,0 0,1 0,-1 0,0 0,0 0,0 0,0 0,0 0,1 0,-1 0,0 0,0 0,0 0,0 0,0 0,0 0,1 0,-1 1,0-1,0 0,0 0,0 0,0 0,0 0,0 0,0 0,0 1,1-1,-1 0,0 0,0 0,0 0,0 0,0 1,0-1,0 0,0 0,-1 18,-8 22,-2-1,4-17,0 1,2 1,1-1,-3 44,7-66,-1 0,1 1,0-1,0 1,0-1,0 1,0-1,0 1,1-1,-1 1,0-1,1 0,-1 1,1-1,-1 1,1-1,0 0,-1 0,1 1,0-1,0 0,0 0,0 0,0 0,0 0,0 0,1 0,-1 0,0-1,0 1,1 0,-1-1,0 1,1-1,-1 1,1-1,-1 0,1 0,-1 1,0-1,1 0,-1 0,1-1,-1 1,1 0,-1 0,1-1,-1 1,2-1,8-3,0-1,0 0,0 0,20-14,65-52,-2-3,-4-5,140-157,-215 221,-26 34,-2 4,-60 107,-125 241,191-350,20-35,23-35,-3-2,-2-1,-2-2,-2-1,-3 0,-2-2,23-95,-43 141,0 0,0 0,-1 0,-1 0,0 0,0 0,-3-17,2 25,0 0,0 0,0-1,0 1,-1 0,1 0,-1 0,0 0,0 1,0-1,0 0,-1 1,1 0,-1-1,1 1,-1 0,0 0,0 0,1 1,-1-1,-1 1,1 0,0-1,0 1,0 1,-1-1,1 0,-5 1,-6-1,0 0,1 1,-1 1,1 1,-1 0,-22 6,-1 3,-47 22,-5 9,2 4,-103 72,-151 133,313-230,10-7,-24 18,40-31,0 1,0-1,0 0,0 0,-1 0,1 0,0-1,0 1,-1 0,1-1,0 0,-1 1,1-1,-1 0,-3-1,5 1,0-1,0 1,0-1,0 0,0 1,0-1,0 0,1 0,-1 0,0 0,0 1,1-1,-1 0,1 0,-1 0,1 0,-1 0,1-1,0 1,-1 0,1 0,0 0,0 0,0 0,0 0,0-1,0 1,0 0,0-1,6-41,-4 37,64-233,-12 60,-52 173,0-1,-1 0,1 0,-2 0,1 0,-1 0,0 0,-1-11,1 16,-1 1,1 0,-1 0,1 0,-1-1,1 1,-1 0,0 0,0 0,1 0,-1 0,0 0,0 0,0 0,0 1,0-1,0 0,0 1,-3-2,1 1,0 0,0 1,0-1,-1 1,1 0,0 0,0 0,-1 0,1 0,0 1,-4 0,-64 20,1 2,1 3,-68 37,70-32,-48 25,66-29,-2-3,-72 24,121-47,0-1,0 1,0-1,-1 1,1-1,0 0,0 0,0 0,0 0,0 0,0-1,0 1,0 0,0-1,0 0,0 1,0-1,0 0,0 0,0 0,0-1,1 1,-1 0,0 0,1-1,-1 1,1-1,0 0,-1 1,1-1,0 0,0 0,0 0,0 0,0 0,1 0,-1 0,1 0,-1-2,-3-12,2 0,-1 0,2 0,1-21,-1 11,0 18,-1-1,1 1,-2-1,1 1,-1 0,-1-1,1 2,-1-1,-1 0,1 1,-1 0,-1 0,1 0,-1 0,0 1,-1 0,1 1,-1-1,0 1,-1 1,1-1,-1 1,0 0,0 1,0 0,-1 0,1 1,-1 0,1 1,-1 0,0 0,-16 1,4 3,0 1,1 1,0 1,0 1,0 1,-24 12,-112 72,111-63,-47 31,46-28,-2-2,-99 45,146-74,0 0,-1-1,1 1,-1 0,1-1,-1 1,1-1,-1 0,1 0,-1 1,0-1,1 0,-1 0,1 0,-1-1,1 1,-1 0,0-1,1 1,-1 0,1-1,0 0,-3-1,2 0,0 0,0-1,1 1,-1-1,1 1,0-1,0 0,0 1,0-1,-1-3,2 3,-2-1,1 0,0 1,-1-1,1 1,-1-1,0 1,0 0,0 0,-1 0,-4-5,0 3,0 0,0 1,-1 0,0 1,0 0,0 0,0 0,0 1,-15-2,-82-3,72 6,-277-25,174 11,-232 4,323 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9"/>
    </inkml:context>
    <inkml:brush xml:id="br0">
      <inkml:brushProperty name="width" value="0.35" units="cm"/>
      <inkml:brushProperty name="height" value="0.35" units="cm"/>
      <inkml:brushProperty name="ignorePressure" value="1"/>
    </inkml:brush>
  </inkml:definitions>
  <inkml:trace contextRef="#ctx0" brushRef="#br0">1106 564,'0'0,"-8"12,-9 21,2 1,1 0,2 1,-13 56,25-90,-1 0,1 0,0 0,0 0,-1 0,1 0,0 0,0 1,0-1,0 0,0 0,0 0,0 0,1 0,-1 0,0 1,0-1,1 0,-1 0,2 1,-2-1,1-1,0 0,0 0,-1 1,1-1,0 0,0 0,-1 0,1 0,0 0,0 0,0 0,-1 0,1 0,0 0,0-1,-1 1,1 0,0-1,-1 1,1 0,0-1,0 0,10-5,-1-2,1 1,15-17,290-315,-202 212,-114 127,1-1,-1 1,0-1,0 1,0 0,1-1,-1 1,0 0,0-1,1 1,-1 0,0-1,1 1,-1 0,0 0,1-1,-1 1,0 0,1 0,-1 0,1-1,-1 1,0 0,1 0,-1 0,1 0,-1 0,1 0,-1 0,0 0,1 0,-1 0,1 0,-1 0,1 0,-1 0,0 1,1-1,-1 0,0 0,1 0,0 1,4 23,-11 53,4-59,0 8,-3 58,5-77,1 1,-1 0,2-1,-1 1,1 0,0-1,0 0,4 9,-5-14,0-1,0 1,0-1,0 0,0 1,0-1,0 0,0 0,0 0,1 0,-1 0,0 0,1 0,-1 0,1 0,-1-1,1 1,-1-1,1 1,0-1,-1 1,1-1,0 0,-1 0,1 0,0 0,-1 0,1 0,-1 0,1-1,1 0,5-1,-1 0,0-1,0 0,0-1,10-6,22-16,-2-3,-1 0,-1-2,-2-2,34-42,-18 14,-4-2,51-92,-82 131,-9 17,-1 0,1-1,-1 1,-1-1,1 0,-1 0,-1 0,3-15,-5 39,1-1,0 1,5 22,-5-30,1 0,0 0,0-1,1 1,0-1,1 1,-1-1,1 0,6 7,-10-14,1 1,-1 0,1-1,0 1,-1-1,1 0,0 1,0-1,-1 0,1 1,0-1,0 0,-1 0,1 1,0-1,0 0,0 0,-1 0,1 0,0 0,0 0,0-1,-1 1,1 0,0 0,0 0,-1-1,1 1,0 0,0-1,-1 1,1-1,0 1,-1-1,1 1,0-2,20-21,-18 21,-185 445,-25 64,38 9,161-484,2-14,1 1,1-1,1 1,-1 30,4-49,0 0,0 0,0 0,0 0,0 0,0 0,0 0,0 0,0 0,0 0,0 0,0-1,0 1,1 0,-1 0,0 0,0 0,0 0,0 0,0 0,0 0,0 0,0 0,0 0,0 0,0 0,1 0,-1 0,0 0,0 1,0-1,0 0,0 0,0 0,0 0,0 0,0 0,0 0,0 0,0 0,0 0,0 0,1 0,-1 0,0 0,0 0,0 0,0 0,0 1,0-1,0 0,0 0,0 0,0 0,0 0,0 0,0 0,0 0,0 0,0 0,0 0,0 1,6-11,6-15,-2 3,-1-1,-2 0,7-34,-14 57,0 1,0-1,-1 0,1 0,0 1,-1-1,1 0,0 0,-1 1,1-1,0 0,-1 0,1 0,-1 0,1 0,0 0,-1 0,1 1,-1-1,1 0,0 0,-1-1,1 1,-1 0,1 0,0 0,-1 0,1 0,0 0,-1 0,1-1,-1 1,1 0,0 0,-1 0,1-1,0 1,0 0,-1-1,1 1,0 0,0-1,-1 1,1 0,0-1,0 1,0 0,0-1,-1 1,1 0,0-1,0 1,0-1,0 1,0 0,0-1,0 1,0-1,0 1,0 0,0-1,0 1,1-1,-31 29,-41 60,5 3,-80 141,104-161,-120 211,162-281,0-1,-1 0,1 1,-1-1,1 0,0 0,-1 0,1 0,-1 1,1-1,-1 0,1 0,-1 0,1 0,-1 0,1 0,0 0,-1 0,1 0,-1 0,1 0,-1 0,1-1,-1 1,1 0,0 0,-1 0,1-1,-1 1,1 0,0 0,-1-1,1 1,0 0,-1-1,1 1,0 0,-1-1,-23-21,6 5,11 13,0 1,0 0,-1 0,1 0,-1 1,1 0,-1 1,0 0,1 0,-1 0,0 1,0 0,0 1,0 0,-12 3,-15 4,1 1,-39 17,59-20,-82 33,-125 71,-81 72,174-103,123-76,0 0,0 0,0 0,0-1,0 0,0 0,0 0,-8 1,13-3,-1 0,1 0,-1 0,0 0,1 0,-1 0,1 0,-1-1,1 1,-1 0,0 0,1-1,-1 1,1 0,-1-1,1 1,-1 0,1-1,0 1,-1-1,1 1,-1-1,1 1,0-1,0 1,-1-1,1 1,-1-2,1-1,-1 0,1 0,0 0,0 0,0 0,0 0,0 0,0 0,2-4,20-83,52-133,-33 108,-5 7,-8 22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40"/>
    </inkml:context>
    <inkml:brush xml:id="br0">
      <inkml:brushProperty name="width" value="0.35" units="cm"/>
      <inkml:brushProperty name="height" value="0.35" units="cm"/>
      <inkml:brushProperty name="ignorePressure" value="1"/>
    </inkml:brush>
  </inkml:definitions>
  <inkml:trace contextRef="#ctx0" brushRef="#br0">2437 1229,'-14'14,"1"1,1 0,0 1,-15 26,-3 5,-45 61,-215 281,289-388,0 1,0-1,0 0,0 1,0-1,0 0,-1 1,1-1,0 0,0 0,-1 0,1 0,-1 0,1-1,-1 1,1 0,-1-1,0 1,1-1,-1 0,0 1,-2-1,3-1,-1-1,1 1,0-1,0 0,0 1,0-1,0 0,0 0,0 0,0 0,1 0,-1 1,1-1,0 0,-1 0,1-1,0 1,0 0,1-2,-4-135,5 103,-2 0,-2 0,-1 0,-1 0,-11-37,13 66,0 1,0-1,-1 1,1 0,-2 0,1 0,-1 0,0 0,0 1,0 0,-1-1,0 2,0-1,0 1,0-1,-1 1,0 1,0-1,0 1,0 0,0 0,-1 1,1 0,-1 0,1 1,-1 0,0 0,0 0,0 1,0 0,-10 1,-10 2,1 2,-1 0,1 2,0 1,0 1,-43 23,-16 12,-140 98,-66 80,38-27,245-189,-42 26,49-32,0 1,0 0,0-1,0 1,0-1,-1 1,1-1,0 0,0 1,-1-1,1 0,0 0,-1 0,1 0,0 0,0 0,-1 0,1 0,0 0,-1-1,1 1,0-1,0 1,0-1,0 1,-1-1,1 0,0 1,0-1,0 0,0 0,0 0,0 0,-1-2,0-2,0-1,0 0,1 1,-1-1,1 0,1 0,-1 0,1 0,0 0,0 0,2-6,14-81,-10 66,150-560,-61 260,-94 324,9-48,-12 31,2 20,0 0,-1 0,1-1,-1 1,1 0,0 0,-1-1,1 1,0 0,-1 0,1 0,-1 0,1 0,-1 0,1 0,-1 0,1 0,0 0,-1 0,1 0,-1 0,1 0,-1 0,1 0,0 0,-1 0,1 1,-1-1,1 0,0 0,-1 0,1 1,0-1,-1 0,1 1,0-1,-1 1,-22 18,0 1,2 1,0 1,-28 40,-2 0,19-24,18-20,-1 0,-1 0,0-2,-2 0,-19 14,37-30,-1 0,1 0,0 1,0-1,-1 0,1 0,0 0,-1 0,1 1,0-1,-1 0,1 0,0 0,0 0,-1 0,1 0,-1 0,1 0,0 0,-1 0,1 0,0 0,0 0,-1 0,1 0,0-1,-1 1,1 0,0 0,-1 0,1 0,0-1,0 1,-1 0,1 0,0 0,0-1,-1 1,1 0,0 0,0-1,0 1,0 0,-1-1,1 1,0 0,0-1,0 1,0 0,0-1,0 0,-1-22,1 20,24-228,-15 179,-2-1,-2 1,-2-1,-10-101,7 150,0 1,0 0,-1 0,0 0,0 0,0-1,0 1,0 0,0 0,-1 1,1-1,-1 0,0 0,0 1,0-1,0 1,-1 0,1-1,0 1,-1 0,0 0,1 1,-5-3,2 3,0 0,0 0,0 1,0 0,0-1,0 2,0-1,0 1,0-1,0 1,0 1,0-1,0 1,-6 3,-34 16,2 2,0 2,-63 49,26-17,53-42,26-15,0 1,1-1,-1 0,1 0,-1 0,0 0,1 1,-1-1,1 0,-1 0,0 0,1 0,-1 0,0-1,1 1,-1 0,1 0,-1 0,0 0,1-1,-1 1,1 0,-1-1,0-1,0-1,0 0,1 1,-1-1,1 1,0-1,0 1,0-1,0 0,0 1,1-1,-1 1,1-1,-1 0,1 1,0-1,2-2,49-140,6 2,110-196,-157 318,-9 15,1 0,0 0,0 1,1-1,-1 1,1 0,0-1,9-7,-12 13,-1 0,1 0,-1 0,0 0,1 0,-1 0,0 0,1 0,-1 0,1 0,-1 0,0 0,1 0,-1 0,1 1,-1-1,0 0,1 0,-1 0,0 1,0-1,1 0,-1 1,0-1,1 0,-1 0,0 1,0-1,0 0,1 1,-1-1,0 1,0-1,0 0,0 1,0-1,0 0,0 1,0-1,0 1,0-1,0 0,0 1,0-1,0 1,0-1,0 1,2 20,0-1,-1 1,-5 38,1-9,-2 63,-5 241,12-288,2-1,4 0,20 86,-24-135,1 1,1-1,0 0,1 0,1-1,0 0,21 27,-24-36,0 0,1-1,-1 1,1-1,0-1,1 1,-1-1,1 0,0 0,0-1,0 0,1 0,-1-1,0 0,1 0,0-1,-1 0,1 0,10-1,-1 0,0-2,0-1,0 0,0-1,-1 0,31-14,87-54,-3 2,-130 70,0-1,0 0,-1 1,1-1,0 1,0-1,0 1,0 0,0-1,0 1,0 0,0 0,0-1,0 1,0 0,0 0,0 0,0 0,0 0,0 1,0-1,0 0,0 0,0 1,0-1,0 0,0 1,-1-1,1 1,0-1,0 1,0 0,-1-1,1 1,0 0,0 0,-1-1,1 1,-1 0,1 0,-1 0,1 0,-1 0,1 0,-1-1,0 1,0 0,1 0,-1 2,1 6,-1-1,0 1,-1 0,-3 16,3-18,-57 268,-2 5,58-267,0 0,1 0,0 0,1 0,2 22,-1-33,-1 0,1 0,-1 0,1 1,0-1,0 0,0 0,0 0,0 0,0 0,1-1,-1 1,1 0,-1 0,1-1,-1 1,1-1,0 0,0 1,0-1,0 0,0 0,0 0,0 0,0-1,0 1,1 0,-1-1,0 0,0 1,1-1,-1 0,0 0,0 0,1-1,-1 1,0 0,0-1,5-1,21-7,1 0,-1-3,-1 0,0-1,0-2,33-25,-20 15,216-141,-251 163,0 0,1 0,-1 1,1-1,-1 1,1 0,0 1,8-2,-13 3,0 0,0 0,0 0,0 0,0 0,0 0,0 1,0-1,0 0,0 1,0-1,0 1,0-1,0 1,0-1,0 1,0 0,0-1,1 3,-1-1,0 0,0 0,0 0,0 0,0 0,-1 0,1 0,-1 1,1-1,-1 0,0 0,0 1,0 1,-3 34,-1 0,-2-1,-2 0,-13 38,9-33,1 1,-8 77,18-113,1-1,0 1,0 0,1 0,0 0,0 0,0 0,1-1,4 11,-5-15,0 0,1 0,-1 1,1-1,0 0,-1 0,1-1,0 1,0 0,1 0,-1-1,0 0,0 1,1-1,-1 0,1 0,-1 0,1 0,-1-1,1 1,0-1,-1 1,1-1,0 0,-1 0,6-1,9-1,-1-1,0-1,0 0,0-1,0-1,-1-1,0 0,0-1,17-11,124-98,-130 96,203-178,-223 194,0 0,0 0,1 0,-1 0,12-6,-17 11,0 0,0-1,0 1,0 0,-1-1,1 1,0 0,0 0,0-1,0 1,0 0,0 0,-1 0,1 0,0 1,0-1,0 0,0 0,0 0,0 1,-1-1,1 0,0 1,0-1,0 1,-1-1,1 1,0-1,-1 1,1-1,0 1,-1 0,1 0,-1-1,1 1,-1 0,1 0,-1-1,1 1,-1 0,0 0,0 0,1 0,-1 0,0-1,0 1,0 0,0 0,0 0,0 1,2 32,-1-1,-2 0,-2 1,-7 39,4-36,2 1,2 0,2 41,0-76,-1 0,1 0,1 0,-1 0,0 0,1 0,-1-1,1 1,0 0,0 0,0-1,1 1,-1 0,1-1,-1 1,1-1,0 0,0 0,0 1,0-1,0 0,0-1,0 1,1 0,-1-1,1 1,-1-1,1 0,0 0,0 0,-1 0,1 0,0 0,0-1,0 0,0 1,0-1,0 0,0 0,-1-1,1 1,0-1,5-1,13-4,0-1,0-1,-1 0,35-21,-47 24,89-52,139-108,74-91,-300 247,0 0,1 1,0 0,0 1,24-12,-32 18,0 0,1 0,-1 0,0 1,1-1,-1 1,0 0,0 0,1 0,-1 0,0 1,1-1,-1 1,0 0,0 0,1 0,-1 0,0 1,0-1,0 1,-1 0,1-1,0 1,-1 1,1-1,-1 0,0 1,3 2,0 2,-1 0,1 0,-1 0,-1 0,1 1,-1 0,-1-1,1 1,-1 0,-1 0,0 0,0 0,0 1,-1 12,-2 13,-2 0,-8 38,8-48,-7 32,5-30,1-1,1 1,1 0,1 36,2-61,0 1,0 0,0-1,0 1,0-1,0 1,0-1,1 1,-1 0,1-1,-1 1,1-1,-1 1,1-1,0 0,0 1,0-1,0 0,0 0,0 1,0-1,0 0,0 0,0 0,1 0,-1 0,0-1,1 1,-1 0,1 0,-1-1,1 1,-1-1,1 0,-1 1,1-1,0 0,1 0,3-1,1 0,-1 0,0-1,0 0,1-1,-1 1,-1-1,11-6,23-17,-1-1,-1-2,58-60,86-114,-180 203,213-272,-213 277,-5 16,-10 26,-17 28,12-28,-17 61,35-107,1 0,-1 1,1-1,0 0,-1 0,1 1,0-1,0 0,0 0,0 1,0-1,0 0,0 0,1 1,-1-1,0 0,2 3,-2-4,1 0,-1 1,1-1,-1 0,1 0,0 0,-1 0,1 1,-1-1,1 0,-1 0,1 0,0 0,-1 0,1-1,-1 1,1 0,-1 0,1 0,0 0,-1 0,1-1,-1 1,1 0,-1-1,1 0,44-34,107-130,147-206,-172 207,-96 123,-21 26,1 0,1 0,1 1,22-20,-34 34,-1 0,1-1,-1 1,1 0,-1-1,1 1,-1 0,1 0,-1-1,1 1,0 0,-1 0,1 0,-1 0,1 0,-1 0,1 0,0 0,-1 0,1 0,-1 0,1 0,-1 0,1 0,0 1,-1-1,1 0,-1 0,1 1,-1-1,1 0,-1 1,1-1,-1 0,0 1,1-1,-1 1,0-1,1 1,-1-1,0 1,1-1,-1 1,0-1,0 1,0-1,1 1,-1 0,0-1,0 1,0-1,0 1,0-1,0 1,0 0,0 0,0 36,-5-11,-1 0,-2 0,0 0,-2-1,0 0,-2-1,-1 0,-1-1,-19 25,23-35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5"/>
    </inkml:context>
    <inkml:brush xml:id="br0">
      <inkml:brushProperty name="width" value="0.35" units="cm"/>
      <inkml:brushProperty name="height" value="0.35" units="cm"/>
      <inkml:brushProperty name="ignorePressure" value="1"/>
    </inkml:brush>
  </inkml:definitions>
  <inkml:trace contextRef="#ctx0" brushRef="#br0">361 12,'-1'-2,"1"2,1-1,-1 1,0 0,0-1,0 1,0 0,0-1,0 1,0 0,0 0,0-1,0 1,0 0,0-1,0 1,0 0,-1-1,1 1,0 0,0 0,0-1,0 1,-1 0,1 0,0-1,0 1,0 0,-1 0,1 0,0-1,0 1,-1 0,1 0,0 0,0 0,-1 0,1-1,0 1,-1 0,1 0,0 0,0 0,-1 0,1 0,0 0,-1 0,1 0,0 0,-1 0,1 0,0 0,-1 1,-6 3,0 0,1 1,-1 0,1 0,0 1,0 0,1 0,-1 0,1 1,1-1,-8 14,5-8,-26 42,2 2,2 1,-35 103,33-62,-28 157,55-235,-2 7,2 0,0 1,2 0,2 44,5-76,4-16,9-25,5-26,-3 0,-3-1,11-107,-32 240,-5 129,10-155,1 1,1-2,14 57,-17-88,1 0,-1-1,1 1,0 0,0 0,0 0,0-1,1 1,-1-1,1 1,-1-1,1 1,0-1,0 0,0 0,0 0,0 0,5 3,-5-5,0 0,0 0,0 0,0 0,1-1,-1 1,0-1,0 1,0-1,0 0,0 1,0-1,0 0,0 0,-1-1,1 1,0 0,-1-1,1 1,-1-1,1 1,-1-1,1 1,-1-1,0 0,1-3,23-30,-1-1,-2-1,33-78,32-130,-80 219,-13 40,-14 43,-3 21,3 0,4 2,3 0,-3 107,16-185,0 1,-1-1,2 0,-1 1,0-1,0 0,1 1,-1-1,1 0,0 1,0-1,-1 0,3 2,-3-4,0 1,1-1,-1 0,1 0,-1 1,1-1,-1 0,1 0,-1 0,1 0,-1 0,0 0,1 0,-1 0,1 0,-1 0,1 0,-1 0,1 0,-1 0,1 0,-1 0,1-1,-1 1,1 0,-1 0,0 0,1-1,-1 1,1 0,-1-1,0 1,1 0,-1-1,1 0,4-4,0-1,0-1,-1 1,0 0,0-1,3-8,9-20,-1-1,-2 0,-2-1,-1 0,8-63,-20 93,-5 20,-7 26,-30 130,-37 289,77-423,4-35,0 0,0 1,0-1,0 0,-1 0,1 0,0 1,0-1,0 0,0 0,0 0,0 1,0-1,0 0,0 0,0 1,0-1,0 0,0 0,0 0,0 1,0-1,0 0,0 0,0 0,1 1,-1-1,0 0,0 0,0 0,0 1,0-1,1 0,-1 0,0 0,0 0,0 0,0 1,1-1,-1 0,0 0,0 0,0 0,1 0,-1 0,0 0,0 0,0 0,1 0,-1 0,0 0,0 0,1 0,11-13,10-27,22-67,-4-3,46-211,-79 278,-9 32,-3 13,-10 25,-22 67,-38 139,-8 110,78-320,-14 57,2-14,3 0,-10 132,29-175,-5-23,0 1,1-1,-1 0,0 0,1 0,-1 0,0 0,1 0,-1 0,0 0,1 0,-1 0,0 0,1 0,-1 0,0 0,1 0,-1 0,1 0,-1 0,0 0,0-1,1 1,-1 0,0 0,1 0,-1-1,0 1,0 0,1 0,-1-1,0 1,0 0,1-1,24-37,2-27,-2-2,27-121,5-147,-57 335,4-45,-6 31,-7 25,-15 53,4 2,2 1,-15 115,24-132,-52 420,60-462,1 1,0-1,1 0,0 1,0-1,3 11,-3-19,-1 1,0-1,0 1,0-1,0 1,1-1,-1 1,0-1,0 1,1-1,-1 0,0 1,1-1,-1 1,1-1,-1 0,0 1,1-1,-1 0,1 0,-1 1,1-1,-1 0,1 0,-1 0,1 0,-1 1,1-1,-1 0,1 0,-1 0,1 0,-1 0,1 0,0-1,1 0,1 0,-1-1,0 0,0 1,0-1,0 0,0 0,0 0,0 0,-1-1,3-3,19-32,-2 0,-2-1,14-43,37-130,-61 184,3-11,-4 16,-1-1,-1 0,6-44,-13 58,-4 10,-8 21,-10 29,3 1,-13 55,-23 114,54-209,-18 69,3 1,-10 156,27-232,0 1,0-1,1 1,0-1,0 1,0-1,2 7,-2-12,-1 1,0 0,0-1,1 1,-1-1,1 1,-1-1,0 1,1-1,-1 1,1-1,-1 0,1 1,-1-1,1 1,-1-1,1 0,0 0,-1 1,1-1,-1 0,1 0,0 0,-1 0,2 1,0-2,-1 1,1-1,0 1,-1-1,1 0,-1 1,1-1,-1 0,1 0,-1 0,1 0,-1-1,0 1,2-2,14-16,-1 0,-1-1,0-1,20-40,41-102,-59 122,105-270,-126 327,0 0,-3 31,0 1,-36 207,-13 314,56-564,-1 10,0 0,2 1,0-1,0 0,5 18,-6-32,0 0,0 0,0-1,0 1,1 0,-1 0,0-1,0 1,0 0,1 0,-1-1,0 1,1 0,-1-1,1 1,-1 0,1-1,-1 1,1 0,-1-1,1 1,0-1,-1 0,1 1,0-1,-1 1,1-1,0 0,-1 1,1-1,0 0,0 0,0 0,-1 0,1 1,0-1,0 0,-1 0,1-1,0 1,0 0,0 0,-1 0,1 0,0-1,0 1,-1 0,1-1,0 1,-1 0,1-1,1 0,2-3,1 0,-1-1,0 1,0-1,6-8,20-39,-2 0,-2-2,-3-1,32-109,-48 132,-7 30,-3 8,-18 56,-40 160,-45 326,105-541,-2 15,0 0,2 0,2 41,-1-62,-1 0,1 0,0-1,0 1,0 0,0 0,0-1,1 1,-1 0,0 0,0 0,0-1,1 1,-1 0,0-1,1 1,-1 0,1-1,-1 1,1 0,-1-1,1 1,-1-1,1 1,-1-1,1 1,0-1,-1 1,1-1,0 0,-1 1,1-1,0 0,0 0,-1 1,1-1,0 0,0 0,0 0,-1 0,1 0,0 0,0 0,-1 0,1 0,0-1,0 1,0 0,-1 0,1-1,0 1,-1 0,1-1,0 1,-1-1,1 1,0-1,-1 1,1-1,-1 1,1-1,0-1,38-40,-39 41,42-59,-2-3,43-93,24-100,-136 347,5 0,-23 156,47-243,-3 44,10-31,-7-17,1 1,0-1,-1 0,1 0,-1 0,1 0,-1 0,1 1,0-1,-1 0,1 0,-1 0,1 0,0-1,-1 1,1 0,-1 0,1 0,-1 0,1-1,0 1,-1 0,1 0,-1-1,1 1,-1-1,0 1,1 0,0-2,16-15,0 0,-2-2,0 0,-1 0,-1-1,0-1,12-31,-4 12,57-107,78-208,-145 318,-9 24,-7 20,-14 37,1 2,3-1,1 2,3 0,1 1,-3 53,12-94,1 0,0 0,0 0,1 0,0 0,0 0,4 13,-5-19,1 0,-1 0,0 0,1 0,-1-1,1 1,0 0,-1 0,1 0,0-1,-1 1,1 0,0-1,0 1,0-1,-1 1,1-1,0 1,0-1,0 0,0 1,0-1,1 1,1-2,-1 1,0 0,0-1,1 1,-1-1,0 0,0 0,0 0,0 0,0 0,0 0,0 0,0-1,-1 1,3-2,33-34,-2-1,-2-2,-1-1,36-61,-32 47,103-163,-193 331,5 2,5 3,-46 192,90-307,-7 50,7-52,0 0,-1 0,1-1,0 1,0 0,0-1,0 1,0 0,0 0,0-1,1 1,-1 0,0-1,0 1,1 0,-1 0,0-1,0 1,1-1,-1 1,1 0,-1-1,1 1,-1-1,1 1,-1-1,1 1,-1-1,1 1,0-1,-1 0,1 1,0-1,-1 0,1 0,0 1,-1-1,1 0,0 0,0 0,-1 0,1 0,0 0,-1 0,1 0,0 0,0 0,-1 0,1-1,0 1,-1 0,1 0,0-1,-1 1,1 0,0-1,-1 1,1-1,-1 1,1-1,0 0,12-8,0-1,-1 0,0-1,-1 0,16-19,46-72,-51 70,232-387,-244 402,-11 27,-17 37,18-45,-1-1,-252 740,249-728,0-1,1 0,0 1,0-1,1 1,1 0,0-1,2 15,-1-26,0 0,0 0,0 1,0-1,1 0,-1 0,0 0,1 0,-1 0,1 0,-1 0,1 0,-1 0,1 0,0 0,-1-1,1 1,0 0,0 0,0-1,-1 1,1 0,0-1,0 1,0-1,0 1,0-1,2 1,0-1,-1 0,1 0,0 0,-1-1,1 1,0-1,-1 1,1-1,-1 0,1 0,3-3,15-8,-1 0,-1-2,-1-1,0 0,0-1,22-28,86-120,-119 156,43-63,-3-1,41-85,-81 135,-26 50,-28 65,3 1,5 2,-43 157,81-248,-1 2,0 1,0-1,1 1,0 0,0-1,0 1,1 0,1-1,1 13,-2-19,0 0,0-1,1 1,-1 0,0-1,0 1,1 0,-1-1,0 1,1-1,-1 1,1-1,-1 1,1-1,-1 1,1-1,0 1,-1-1,1 1,-1-1,1 0,0 0,-1 1,1-1,0 0,-1 0,1 0,0 1,-1-1,1 0,0 0,0 0,-1 0,1 0,0-1,-1 1,1 0,0 0,-1 0,2-1,29-19,1-11,-2-2,-1-1,-2-1,-1-1,26-50,-30 49,286-509,-297 525,-11 22,0-1,0 0,0 0,0 0,0 0,0 0,0 0,0 0,0 0,0 0,0 0,0 0,0 0,0 0,0 0,1 0,-1 0,0 0,0 0,0 0,0 0,0 0,0 0,0 0,0 0,0 0,0 0,0 0,0 0,0 0,0 0,1 0,-1 0,0 0,0 0,0 0,0 0,0 0,-10 36,3-15,-15 56,-76 272,28 8,68-337,-5 57,7-73,0 0,0 0,0-1,1 1,-1 0,1 0,0-1,0 1,0 0,1-1,-1 1,1-1,0 0,0 1,4 4,-5-7,0 0,1 0,-1 0,0-1,0 1,0 0,1-1,-1 1,0-1,1 0,-1 1,0-1,1 0,-1 0,0 0,1 0,-1 0,1 0,-1 0,0 0,1-1,-1 1,0 0,3-2,32-19,-5-3,-1-2,49-54,48-75,-56 65,-38 49,-18 21,0 1,25-23,-40 42,0 0,0 1,0-1,0 0,0 0,0 0,0 0,0 1,0-1,0 0,-1 0,1 0,0 1,0-1,1 0,-1 0,0 0,0 1,0-1,0 0,0 0,0 0,0 1,0-1,0 0,0 0,0 0,0 0,1 1,-1-1,0 0,0 0,0 0,0 0,1 0,-1 1,0-1,0 0,0 0,0 0,1 0,-1 0,0 0,0 0,0 0,1 0,-1 0,0 0,0 0,0 0,1 0,-1 0,0 0,0 0,0 0,1 0,-1 0,0 0,0 0,0 0,0 0,1-1,-6 24,-46 121,29-90,3 1,-22 104,40-155,1 1,-1-1,1 1,0-1,0 1,0 0,1-1,0 1,1 4,-1-8,-1 0,1 0,-1 1,1-1,0 0,0 0,0 0,0 0,-1-1,1 1,0 0,0 0,1-1,-1 1,0 0,0-1,0 1,0-1,1 1,-1-1,0 0,0 1,1-1,-1 0,0 0,1 0,-1 0,0 0,0 0,1-1,-1 1,0 0,0-1,1 1,-1 0,2-2,10-3,-1 0,0 0,0-2,0 1,-1-2,0 1,11-10,70-72,-62 59,75-77,145-193,-265 325,-20 50,8-14,0-7,-43 96,60-126,2 1,0 0,2 0,-5 31,11-54,-1-1,1 1,0 0,0 0,0 0,0 0,0 0,0 0,0-1,0 1,1 0,-1 0,1 0,-1 0,1-1,0 1,0 0,0-1,0 1,0-1,1 3,0-4,-1 1,1 0,-1-1,0 0,1 1,-1-1,1 0,-1 1,1-1,-1 0,1 0,-1-1,1 1,-1 0,1 0,-1-1,1 1,-1 0,1-1,1-1,9-4,0 0,0-1,-1-1,17-14,48-49,-3-3,72-95,-4 3,-141 166,0 0,1-1,-1 1,0 0,0-1,0 1,0 0,1-1,-1 1,0 0,0-1,0 1,1 0,-1 0,0-1,0 1,1 0,-1 0,0 0,1-1,-1 1,0 0,1 0,-1 0,0 0,1 0,-1 0,0 0,1 0,-1 0,1 0,-1 0,0 0,1 0,-1 0,0 0,1 0,-1 0,0 0,1 0,-1 0,0 0,1 1,-1-1,1 0,0 22,-14 42,11-55,-18 71,11-48,0 0,3 0,0 1,2 0,1 47,2-79,1 1,0 0,0-1,1 1,-1 0,0-1,1 1,-1 0,1-1,-1 1,1-1,0 1,-1-1,1 1,0-1,0 1,0-1,0 0,0 1,1-1,-1 0,0 0,0 0,4 2,-3-3,0 0,0 1,1-1,-1 0,0 0,1 0,-1-1,0 1,1-1,-1 1,0-1,0 1,0-1,0 0,4-2,9-6,-1-1,0 0,22-21,45-52,-3-5,88-127,-61 76,-103 144,-6 19,-9 38,10-49,-1 5,1-11,1 1,0 0,1 0,0 0,0 0,1 0,0 0,0 0,2 11,-2-19,0 0,0 1,0-1,1 1,-1-1,0 0,0 1,0-1,1 0,-1 1,0-1,0 0,1 1,-1-1,0 0,1 0,-1 1,0-1,1 0,-1 0,0 1,1-1,-1 0,0 0,1 0,-1 0,1 0,-1 0,0 0,1 0,-1 1,1-2,-1 1,1 0,-1 0,0 0,1 0,-1 0,1 0,-1 0,0 0,1-1,-1 1,0 0,1 0,-1 0,0-1,1 1,20-20,6-15,-1-1,-2-1,29-62,49-133,-48 90,-5-2,40-196,-84 284,-5 56,1 0,-1 0,0 0,0 0,0-1,0 1,0 0,0 0,0 0,0 0,0 0,0-1,0 1,0 0,0 0,0 0,0 0,0-1,0 1,0 0,0 0,0 0,0 0,0 0,0-1,0 1,0 0,0 0,-1 0,1 0,0 0,0 0,0-1,0 1,0 0,0 0,0 0,-1 0,1 0,0 0,0 0,0 0,0 0,0 0,-1 0,1 0,0 0,0-1,0 1,0 0,0 0,-1 0,1 0,0 1,0-1,0 0,0 0,-1 0,1 0,0 0,0 0,0 0,0 0,0 0,0 0,-1 0,-12 27,2 1,2 1,0 1,2-1,2 1,-5 60,10-89,0 1,0-1,0 1,0-1,0 1,0-1,0 1,0-1,1 1,-1-1,0 1,1-1,-1 0,1 1,0-1,0 0,-1 1,1-1,0 0,0 0,0 0,1 1,-1-1,1-1,-1 0,0 0,0 0,0 0,0 0,0 0,1 0,-1-1,0 1,0 0,0 0,0-1,0 1,0-1,0 1,0-1,0 0,0 1,0-1,1-1,7-6,0 0,0-1,-1 0,8-12,6-12,-2-1,-2 0,-1-1,-1-1,-3-1,0 0,6-40,-8 26,-3 0,-1 0,-4-1,-4-94,0 128,-1 0,-1 1,-1-1,-11-32,13 46,1 1,-1-1,0 1,0 0,0-1,0 1,-1 0,1 0,-1 0,0 1,0-1,-4-3,4 5,1 0,0 1,0-1,0 0,-1 1,1-1,0 1,-1 0,1 0,0 0,-1 0,1 0,0 0,-1 1,1-1,0 1,-1-1,1 1,0 0,0 0,0 0,-3 2,-3 2,1 0,0 1,0 0,0 0,1 1,0 0,0 0,1 1,0-1,0 1,1 0,0 0,0 1,-3 10,60-110,14-62,-7-3,63-252,-125 418,1 0,0 1,0-1,1 1,0-1,1 1,0-1,0 1,7 18,-8-27,1-1,0 0,-1 1,1-1,0 0,0 0,0 0,0 0,0 0,0 0,1 0,-1 0,0 0,0-1,0 1,1 0,-1-1,1 1,-1-1,0 0,1 1,-1-1,1 0,-1 0,1 0,-1 0,0 0,1 0,-1 0,1 0,-1-1,1 1,-1 0,0-1,1 0,-1 1,0-1,1 0,-1 1,0-1,0 0,0 0,2-1,6-5,1-1,-1 1,0-1,8-11,3-4,0-2,-2 0,-1-1,-1 0,-1-2,-1 0,-2 0,-1-1,-1-1,-1 0,8-61,-16 88,-1 1,1-1,-1 0,0 0,-1 0,1 0,0 0,-1 0,1 0,-1 1,0-1,0 0,0 0,-1 1,-1-4,3 6,-1-1,1 1,-1 0,1-1,-1 1,1 0,-1-1,1 1,-1 0,1-1,-1 1,1 0,-1 0,0 0,1 0,-1 0,0 0,1 0,-1 0,1 0,-1 0,0 0,1 0,-1 0,0 0,-22 18,13-1,0-1,0 1,2 1,0 0,1 0,1 0,1 1,0 0,1 0,1 0,0 33,3-49,0 0,0 1,0-1,0 0,1 1,0-1,-1 0,1 0,0 0,1 0,1 4,-3-7,0 0,0 1,1-1,-1 0,0 1,0-1,1 0,-1 1,0-1,1 0,-1 0,0 1,1-1,-1 0,1 0,-1 0,0 0,1 1,-1-1,1 0,-1 0,0 0,1 0,-1 0,1 0,-1 0,1 0,-1 0,0 0,1-1,15-17,-2-34,-14 51,1 0,-1 0,0 0,0-1,0 1,0 0,0 0,0 0,0 0,-1 0,1 0,0 0,-1 0,1 0,0 0,-1 0,0-2,0 3,0 0,0 0,0 0,0 0,0 0,1 0,-1 0,0 0,0 0,0 1,0-1,0 0,1 1,-1-1,0 0,0 1,1-1,-1 1,0-1,0 1,1-1,-1 1,1 0,-1-1,0 1,1 0,-1 1,-12 11,1 0,1 1,0 1,1 0,-9 20,-38 88,38-79,-179 500,177-467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6"/>
    </inkml:context>
    <inkml:brush xml:id="br0">
      <inkml:brushProperty name="width" value="0.35" units="cm"/>
      <inkml:brushProperty name="height" value="0.35" units="cm"/>
      <inkml:brushProperty name="ignorePressure" value="1"/>
    </inkml:brush>
  </inkml:definitions>
  <inkml:trace contextRef="#ctx0" brushRef="#br0">144 1206,'-13'-32,"7"11,2 11,0-1,1 0,0 0,1 0,0 0,1 0,1-19,-3-18,2 48,0 0,0 1,0-1,1 0,-1 0,0 1,0-1,1 1,-1-1,0 0,1 1,-1-1,1 1,-1 0,0-1,1 1,-1-1,1 1,-1 0,1-1,0 1,-1 0,1 0,0-1,-1 1,1 1,-18 27,6-6,1 1,1 0,1 1,1 0,2 1,-6 33,12-58,0 1,0-1,0 0,0 1,0-1,0 0,0 1,0-1,0 0,1 1,-1-1,0 0,1 1,-1-1,1 0,0 1,1 1,-2-3,1 1,0-1,-1 0,1 0,0 1,-1-1,1 0,0 0,-1 0,1 0,0 0,-1 0,1 0,0 0,0 0,-1 0,1 0,0 0,-1-1,1 1,0 0,-1 0,1-1,0 0,6-3,-1 0,0-1,0 0,0 0,6-8,41-52,-3-2,-4-3,47-89,-79 141,-14 18,0 0,1 0,-1 1,0-1,1 0,-1 0,0 0,1 0,-1 0,0 0,0 0,1 1,-1-1,0 0,0 0,1 0,-1 1,0-1,0 0,0 0,1 0,-1 1,0-1,0 0,0 1,0-1,0 0,0 0,0 1,1-1,-1 0,0 1,0-1,0 0,0 1,0-1,1 49,-1-31,1 18,8 105,-7-124,1 1,1 0,0-1,1 0,12 26,-16-41,0 0,0 0,0 0,0 0,0 0,1 0,-1 0,1-1,0 1,-1 0,1-1,0 0,0 1,0-1,0 0,0 0,0 0,0 0,1 0,3 0,-2 0,0-1,0 0,0 0,0-1,0 1,-1-1,1 0,0 0,0 0,0-1,4-2,9-5,0-2,-1 0,29-25,-41 32,80-75,109-134,-75 77,-103 126,-10 19,-11 32,5-36,-9 46,-17 101,24-129,2-1,0 1,1 0,6 36,-6-55,1 0,-1-1,1 1,0 0,0-1,0 1,1-1,-1 0,1 1,0-1,0 0,0 0,0 0,1 0,-1 0,1-1,-1 1,1-1,0 0,6 4,-5-5,0 0,0 0,0 0,0-1,0 1,1-1,-1 0,0 0,0-1,0 1,0-1,0 0,0 0,0 0,0-1,0 1,0-1,5-4,24-14,-2-1,-1-2,0-1,-2-1,29-34,66-57,-122 115,0 0,0 0,0 0,0 0,0 0,0 1,1-1,-1 0,0 1,0-1,1 1,-1-1,0 1,1 0,-1 0,0-1,1 1,-1 0,1 0,1 0,-3 1,1-1,0 1,0 0,0-1,-1 1,1 0,0-1,0 1,-1 0,1 0,-1-1,1 1,-1 0,1 0,-1 0,1 0,-1 0,0 0,1 0,-1 2,2 8,-1 0,-1 1,-1 21,0-18,-5 86,-2 61,8-137,2 0,0 0,2 0,7 29,-10-51,-1 0,1-1,0 1,0 0,0-1,0 1,0-1,1 1,-1-1,1 1,-1-1,1 0,0 0,0 0,0 0,0 0,0-1,1 1,-1 0,0-1,1 0,-1 1,1-1,0 0,-1-1,1 1,0 0,-1-1,1 1,0-1,0 0,0 0,-1 0,1 0,0 0,4-2,8-2,-1-1,1 0,-2-1,1-1,20-12,218-155,-121 79,-131 94,0 1,0 0,1-1,-1 1,0 0,0-1,1 1,-1 0,0 0,1-1,-1 1,0 0,1 0,-1 0,1 0,-1-1,0 1,1 0,-1 0,1 0,-1 0,1 0,-1 0,0 0,1 0,-1 0,1 0,-1 0,0 0,1 0,-1 1,1-1,-1 0,0 0,1 0,-1 1,1-1,-1 0,0 0,1 1,-1-1,0 23,-18 40,15-53,-12 35,7-24,1-1,0 1,2 1,0-1,2 1,0 0,0 27,3-48,1 0,-1 1,0-1,0 0,0 1,1-1,-1 0,0 0,1 1,-1-1,1 0,0 0,-1 0,1 0,0 0,0 0,0 0,0 0,-1 0,1 0,1 0,-1 0,0-1,0 1,0 0,0-1,0 1,1-1,-1 1,0-1,0 0,1 0,-1 1,0-1,1 0,-1 0,0 0,1 0,-1 0,0-1,0 1,1 0,-1-1,0 1,2-1,7-3,0 1,0-2,-1 1,13-9,48-35,125-109,1-3,-194 159,-1 0,0 0,1 0,-1 0,1 0,0 0,-1 1,1-1,-1 0,1 1,0-1,0 1,1 0,-2 0,-1 0,1 0,-1 0,1 0,-1 1,0-1,1 0,-1 0,1 1,-1-1,0 0,1 0,-1 1,0-1,1 0,-1 1,0-1,1 1,-1-1,0 0,0 1,0-1,1 1,-1-1,0 1,0-1,0 0,0 1,0-1,0 1,-5 49,2-38,-13 64,7-46,3 1,0 0,2 1,1-1,2 48,1-77,0-1,0 1,0 0,1-1,-1 1,0 0,1-1,-1 1,1-1,-1 1,1-1,0 1,-1-1,1 1,0-1,0 1,0-1,0 0,0 0,1 0,-1 1,0-1,1 0,-1 0,0-1,1 1,-1 0,1 0,-1-1,1 1,0-1,-1 1,1-1,-1 0,1 0,0 0,-1 0,1 0,0 0,-1 0,1 0,2-1,6-2,0 0,0-1,-1 0,0-1,16-9,148-114,-12 7,-161 121,1 0,-1-1,0 1,1 0,-1 0,0 0,1-1,-1 1,0 0,1 0,-1 0,0 0,1 0,-1 0,0 0,1 0,-1 0,0 0,1 0,-1 0,1 0,-1 0,0 0,1 0,-1 0,0 0,1 1,-1-1,0 0,1 0,-1 0,0 1,0-1,1 0,-1 0,0 1,0-1,1 0,-1 0,0 1,0-1,0 0,1 1,-1-1,0 0,0 1,0-1,0 0,0 1,0-1,0 0,0 1,0-1,0 1,0-1,0 0,0 1,0-1,0 0,0 1,0-1,0 0,-1 1,1-1,0 0,0 1,-1-1,-5 33,5-31,-23 75,14-52,2 0,1 1,1 0,-4 43,9-68,1 1,0 0,0 0,0-1,0 1,0 0,1 0,-1 0,0-1,1 1,-1 0,1-1,0 1,-1 0,1-1,0 1,0-1,1 2,-1-2,0-1,0 1,0-1,0 0,0 1,0-1,0 0,0 0,0 1,0-1,0 0,0 0,0 0,0 0,0 0,0-1,0 1,0 0,0 0,0-1,0 1,2-1,6-4,1-1,-1 0,0 0,13-12,-21 17,263-257,6-5,-262 256,-3 2,0 1,0-1,1 1,-1 0,1 1,0-1,0 1,0 0,9-2,-14 5,-1 0,1 0,-1 0,1 0,0 0,-1 0,1 0,-1 0,1 0,-1 0,1 0,0 1,-1-1,1 0,-1 0,1 1,-1-1,1 0,-1 1,0-1,1 1,-1-1,1 0,-1 1,0-1,1 1,-1-1,0 1,0-1,1 1,-1-1,0 1,0 0,0-1,0 1,1-1,-1 1,0-1,0 1,0 0,0-1,-1 2,-3 29,4-29,-20 77,-47 114,7-23,53-139,7-32,0 1,0 0,0 0,0 0,0 0,0 0,0 0,0 0,1 0,-1 0,0 0,0-1,0 1,0 0,0 0,0 0,0 0,1 0,-1 0,0 0,0 0,0 0,0 0,0 0,1 0,-1 0,0 0,0 0,0 0,0 0,0 0,0 0,0 1,1-1,-1 0,0 0,0 0,0 0,0 0,0 0,0 0,0 0,0 0,1 0,-1 1,0-1,0 0,0 0,0 0,0 0,0 0,0 0,0 1,0-1,0 0,0 0,0 0,0 0,0 0,0 0,0 1,0-1,0 0,0 0,0 0,15-14,16-24,203-329,-80 120,-140 219,-40 53,-145 181,59-65,97-128,15-13,-1-1,1 0,-1 1,1-1,-1 0,1 1,0-1,0 0,-1 1,1-1,0 0,0 0,0 1,0-1,-1 0,1 0,0 0,1 1,-1-1,0 0,0 0,0 1,0-1,0 0,1 0,-1 1,1-2,13-66,3 1,46-118,-16 52,-24 64,19-54,49-244,-90 356,1 0,-2 0,1 1,-1-1,-3-17,3 27,0-1,-1 1,1-1,0 1,-1-1,1 1,-1 0,0-1,1 1,-1 0,0-1,0 1,0 0,0 0,0 0,0-1,0 1,0 0,0 1,-1-1,1 0,0 0,0 0,-1 1,1-1,-1 1,1-1,-1 1,1-1,-1 1,1 0,-1 0,1 0,-1 0,1 0,-1 0,1 0,-1 1,1-1,-1 0,1 1,-1-1,1 1,0-1,-1 1,-1 2,-13 4,1 2,1 0,0 0,0 2,1-1,0 2,-18 20,-76 103,96-120,7-9,-26 34,-44 77,186-300,-101 163,-7 13,0 0,0 1,-1-1,0-1,0 1,-1 0,3-12,-7 19,1 1,-1-1,1 0,-1 1,1-1,-1 1,1-1,-1 1,1 0,-1 0,1 0,0 0,0 0,-1 0,1 0,-1 2,-84 75,45-39,-83 62,124-101,-1 1,0 0,0 0,0-1,0 1,1 0,-1-1,0 1,0-1,0 1,0-1,0 1,0-1,-1 0,1 0,0 0,0 1,0-1,0 0,0 0,0 0,0 0,0-1,-1 1,1 0,0 0,0-1,0 1,0-1,-1 0,0-1,1-1,-1 1,1-1,0 1,0-1,0 1,0-1,0 0,0-4,-7-19,7 23,-1 1,1-1,-1 0,0 1,0-1,0 1,0-1,0 1,0 0,-1 0,1 0,-1 0,0 0,1 1,-1-1,0 1,0 0,0 0,0 0,0 0,0 0,0 1,0-1,0 1,-1 0,1 0,0 0,0 0,0 1,-5 0,-10 3,-1 1,2 1,-1 0,-18 10,10-5,5-2,10-4,0 0,-1-1,0 0,0-1,-14 3,24-6,0 0,0 0,0 0,-1 0,1 0,0 0,0-1,0 1,0 0,0-1,0 0,0 0,0 1,0-1,0 0,0 0,1-1,-1 1,0 0,1-1,-1 1,1-1,-1 1,1-1,0 0,-1 1,1-1,0 0,0 0,0 0,1 0,-1 0,0 0,1 0,-1-4,-2-11,2 1,0-1,1-19,-3-32,3 67,0 1,0-1,0 0,0 0,0 0,-1 0,1 0,0 0,-1 0,1 1,-1-1,1 0,-1 0,1 1,-1-1,1 0,-1 0,0 1,1-1,-1 1,0-1,0 1,0-1,1 1,-1-1,0 1,-2-1,1 1,-1 0,1-1,-1 1,1 1,-1-1,1 0,-1 1,1-1,-1 1,-3 1,-10 5,0 1,-23 15,24-14,-9 5,15-8,0-1,0 1,-1-1,1-1,-1 0,0-1,0 1,-17 2,24-7,0 1,1-1,0 0,-1 1,1-1,-1 0,1 0,0-1,0 1,0 0,0-1,0 0,0 1,0-1,0 0,0 0,1 0,-1 0,1 0,-1 0,1 0,0-1,0 1,0 0,0-1,0-4,-4-8,1 0,-4-31,7 42,-2-37,3 30,0 0,-2 1,1-1,-1 0,-4-12,5 22,1-1,-1 1,0 0,1 0,-1 0,0 0,0 1,1-1,-1 0,0 0,0 0,0 1,0-1,0 0,0 1,0-1,0 1,-1-1,1 1,0 0,0-1,0 1,0 0,-1 0,1 0,0 0,0 0,-1 0,1 0,0 0,0 0,0 1,0-1,-2 1,-43 20,38-18,-96 62,76-46,-1-1,0-1,-2-1,-35 13,63-28,0 0,0 0,1 0,-1 0,0-1,0 1,0-1,0 1,0-1,0 0,0-1,0 1,0 0,0-1,1 1,-1-1,0 0,0 0,0 0,1-1,-1 1,1-1,-1 1,1-1,-1 0,1 0,0 0,0 0,0 0,0 0,0-1,1 1,-1-1,1 1,-1-1,1 0,-2-4,-2-10,1 0,0-1,1 0,1 0,0-21,-1-4,3 42,-1-1,1 0,0 0,-1 0,1 0,-1 0,0 1,1-1,-1 0,0 1,0-1,0 0,-1 1,1-1,0 1,0 0,-1-1,1 1,-1 0,1 0,-1 0,0 0,1 0,-1 0,0 0,0 1,1-1,-1 1,0-1,0 1,0-1,0 1,0 0,0 0,1 0,-1 0,0 1,0-1,0 0,0 1,0-1,-1 2,-12 2,1 1,-1 0,2 1,-16 9,22-12,-58 36,48-28,0 0,-1-1,-1-1,1 0,-39 11,55-20,0 1,-1-1,1 0,0 0,-1 0,1 0,0 0,0 0,-1-1,1 1,0-1,0 0,0 1,0-1,0 0,0 0,0 0,0-1,0 1,0 0,0-1,1 1,-1-1,0 0,1 1,0-1,-1 0,1 0,0 0,0 0,0 0,0 0,-1-4,-2-6,1 0,1 0,0 0,-1-22,2 31,1 3,0-1,0 0,0 0,-1 0,1 0,0 0,-1 0,1 0,-1 0,1 0,-1 1,1-1,-1 0,0 0,1 1,-1-1,0 0,0 1,0-1,1 1,-1-1,0 1,0-1,0 1,0 0,0-1,0 1,0 0,0 0,0 0,0 0,0 0,0 0,0 0,0 0,1 0,-3 0,-44 10,36-7,-73 21,55-14,0-2,0 0,0-3,-1 0,-46 1,73-6,0 0,0 0,0 0,1-1,-1 1,0-1,0 0,1 1,-1-1,0-1,1 1,-1 0,1-1,-1 1,1-1,0 1,0-1,-1 0,1 0,1 0,-1-1,0 1,0 0,1-1,0 1,-1-1,1 1,0-1,0 0,-1-4,2 7,-1-1,1 0,0 0,-1 1,1-1,-1 0,1 0,-1 1,1-1,-1 1,0-1,1 1,-1-1,0 1,1-1,-1 1,0-1,0 1,1 0,-1-1,0 1,0 0,0 0,1 0,-1 0,0-1,0 1,0 0,0 1,0-1,1 0,-2 0,-32 7,29-6,-160 56,10-2,151-54,0 1,0-1,0 0,0-1,0 1,0-1,0 0,0 0,-1 0,1 0,0-1,0 1,0-1,0 0,0-1,0 1,-6-4,7 3,0-1,0 0,0 0,0 0,1-1,-1 1,1-1,0 1,0-1,0 0,0 0,1 0,0 0,-1 0,1 0,0-8,0 9,1 0,-1 0,1 1,-1-1,0 0,0 0,-1 0,1 1,0-1,-1 0,0 1,1 0,-1-1,0 1,0 0,-1 0,1 0,0 0,-1 0,1 1,-6-4,3 4,0-1,0 1,0 0,0 0,-1 1,1 0,0 0,0 0,-1 0,1 1,-8 2,-10 3,1 1,1 1,-1 1,-29 18,39-20,-80 44,-106 79,195-127,6-4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7"/>
    </inkml:context>
    <inkml:brush xml:id="br0">
      <inkml:brushProperty name="width" value="0.35" units="cm"/>
      <inkml:brushProperty name="height" value="0.35" units="cm"/>
      <inkml:brushProperty name="ignorePressure" value="1"/>
    </inkml:brush>
  </inkml:definitions>
  <inkml:trace contextRef="#ctx0" brushRef="#br0">131 0,'0'0,"-3"55,-3 0,-2-1,-24 83,0 2,50-210,-4 17,7-58,-23 108,-4 14,-7 22,-7 31,3 2,2 0,4 1,-7 126,18-190,0 1,0-1,0 0,0 0,0 0,0 0,1 0,-1 0,1 0,-1 0,1 0,0 0,0 0,0 0,2 3,-3-5,1 0,0 1,-1-1,1 0,0 0,-1 0,1 1,0-1,-1 0,1 0,0 0,0 0,-1 0,1 0,0-1,-1 1,1 0,0 0,-1 0,1-1,0 1,-1 0,1-1,-1 1,1 0,0-1,-1 1,1-1,0 0,7-6,-1-1,1-1,-1 1,7-12,97-153,-115 181,1 0,0 0,1 1,0-1,-1 17,-3 5,-33 131,29-124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8"/>
    </inkml:context>
    <inkml:brush xml:id="br0">
      <inkml:brushProperty name="width" value="0.35" units="cm"/>
      <inkml:brushProperty name="height" value="0.35" units="cm"/>
      <inkml:brushProperty name="ignorePressure" value="1"/>
    </inkml:brush>
  </inkml:definitions>
  <inkml:trace contextRef="#ctx0" brushRef="#br0">0 243,'0'0,"0"-38,0-167,17 262,10 161,0 2,-27-219,1 1,-1 0,0 0,1-1,-1 1,1 0,-1 0,1-1,0 1,0-1,0 1,0-1,0 1,0-1,0 1,0-1,0 0,1 0,-1 0,1 1,-1-1,1-1,1 2,-1-1,1-1,-1 0,0 0,1 0,-1 0,0 0,1 0,-1 0,1-1,-1 1,0-1,0 0,1 0,-1 0,3-1,10-7,0-1,-1 0,24-23,-24 21,3-4,-13 11,1 0,0 0,0 0,0 1,0 0,1 0,0 1,-1-1,1 1,0 0,10-2,-15 5,1 1,-1 0,0-1,1 1,-1 0,0 0,1 0,-1 0,0 0,0 0,0 0,0 0,0 1,0-1,0 0,0 1,-1-1,1 1,0-1,-1 0,1 1,-1 0,0-1,1 1,-1 2,8 51,-8-46,11 412,-10-167,-1-252,0 0,0-1,0 1,0 0,0 0,1-1,-1 1,1 0,-1-1,1 1,-1 0,1-1,0 1,1 1,-1-2,-1-1,1 0,-1 1,1-1,-1 0,1 1,0-1,-1 0,1 0,-1 0,1 0,0 1,-1-1,1 0,-1 0,1 0,0 0,-1 0,1 0,-1-1,1 1,0 0,-1 0,1 0,-1-1,2 1,3-3,0-1,0 1,0-1,0 0,7-8,-2 2,-10 15,-31 71,3 1,4 1,-28 159,50-224,1-1,0 2,0-1,1 0,1 0,2 14,-2-25,-1 1,1 0,0 0,0-1,0 1,0-1,1 1,-1-1,0 1,1-1,0 0,0 0,-1 0,1 0,1 0,-1 0,0 0,0-1,1 1,-1-1,0 0,1 1,0-1,-1 0,1-1,0 1,-1 0,1-1,0 1,0-1,-1 0,1 0,0 0,3-1,12-1,0-1,-1-1,1-1,-1 0,0-1,-1-1,25-13,107-72,-139 86,100-70,-108 75,0 0,1 0,-1 0,1 0,-1 1,1-1,-1 0,1 1,-1 0,1-1,0 1,-1 0,1 0,-1 0,1 0,1 0,-2 0,0 0,0 1,-1-1,1 1,0-1,-1 0,1 1,-1 0,1-1,0 1,-1-1,0 1,1 0,-1-1,1 1,-1 0,0-1,1 1,-1 0,0 0,0-1,1 1,-1 1,1 6,-1 1,0-1,-1 0,1 1,-4 11,-91 380,30-145,45-172,-36 178,46-205,3 0,1 89,6-137,0 0,1 1,0-1,0 0,1 0,0 0,1 0,3 9,-5-15,1 1,-1-1,1 0,0 0,-1 1,1-1,0 0,0 0,1-1,-1 1,0 0,1-1,-1 1,1-1,-1 0,1 0,-1 0,1 0,0 0,0-1,-1 1,1-1,0 1,0-1,5-1,5 0,0-1,0 0,0-1,0-1,-1 0,1-1,-1 0,21-13,93-67,-82 52,-29 26,-9 12,-15 31,9-36,-59 179,8-27,-36 176,86-324,-2 8,2-1,-1 1,1 20,1-31,0 0,0 0,0 0,0 0,0 1,0-1,0 0,0 0,0 0,1 0,-1 0,0 0,1 0,-1 0,1 0,-1 0,1 0,-1 0,1 0,0 0,0 0,-1-1,1 1,0 0,0 0,0-1,0 1,0-1,0 1,0-1,0 1,0-1,0 1,0-1,0 0,0 0,0 0,0 1,0-1,1 0,-1 0,0-1,0 1,0 0,0 0,0 0,0-1,0 1,0 0,1-2,19-8,0-1,-1-1,0-1,-2-1,1-1,25-26,-3 4,82-72,77-65,-183 165,-12 16,-14 31,8-35,-44 122,23-68,3 0,-19 91,37-143,0 0,0 0,1 0,0 0,0 0,0 1,1-1,-1 0,1 0,0 0,1-1,2 8,-3-10,1 0,-1 0,1 0,0 0,0 0,0 0,0-1,0 1,0 0,0-1,0 0,1 0,-1 1,1-1,-1-1,1 1,-1 0,1-1,-1 1,1-1,-1 0,1 1,0-1,-1-1,5 1,11-2,-1-1,0 0,0-1,-1-1,1-1,25-12,94-58,-108 59,96-61,184-153,-286 217,-22 14,0-1,1 1,-1 0,0 0,0 0,1 0,-1 0,0 0,0 0,1 0,-1 0,0 0,1 0,-1 0,0 0,0 0,1 0,-1 0,0 0,1 0,-1 0,0 0,0 0,1 0,-1 1,0-1,0 0,1 0,-1 0,0 1,0-1,0 0,1 0,-1 0,0 1,0-1,0 1,1 2,-1 1,0 0,0 0,-1 0,1 0,-1 0,0 0,0-1,-2 6,-78 231,-28 105,107-339,-7 52,9-57,-1 0,1 0,0 0,0-1,0 1,0 0,0 0,0 0,0 0,0 0,0 0,1 0,-1 0,0 0,1-1,-1 1,0 0,1 0,-1 0,1 0,-1-1,1 1,0 0,-1-1,1 1,0 0,-1-1,1 1,0-1,0 1,0-1,-1 1,1-1,0 0,0 0,0 1,0-1,0 0,0 0,0 0,-1 0,1 0,0 0,0 0,0 0,0 0,0 0,0 0,0-1,0 1,1-1,12-5,-1-2,1 1,-1-2,-1 1,0-2,0 0,16-17,-8 9,340-343,-66 63,-283 289,-9 12,-15 21,11-20,-111 186,45-80,4 4,-54 136,117-248,0 0,0 0,0-1,1 1,-1 0,1 0,-1 1,1-1,0 0,-1 0,1 0,0 0,1 0,-1 0,1 3,-1-5,1 1,-1-1,1 0,-1 1,1-1,-1 0,1 1,-1-1,1 0,0 0,-1 1,1-1,-1 0,1 0,0 0,-1 0,1 0,0 0,-1 0,1 0,-1 0,1 0,0 0,-1 0,1 0,0-1,-1 1,1 0,-1 0,2-1,8-4,0-1,0 0,-1 0,13-12,369-359,-238 220,-102 103,-26 27,58-49,-83 76,0 0,0 0,0 0,0 0,0 1,0-1,0 0,0 0,0 0,0 1,0-1,0 0,1 0,-1 0,0 0,0 1,0-1,0 0,0 0,0 0,0 0,1 0,-1 1,0-1,0 0,0 0,0 0,1 0,-1 0,0 0,0 0,0 0,0 0,1 0,-1 0,0 1,0-1,0 0,1 0,-1 0,0-1,0 1,0 0,1 0,-1 0,0 0,0 0,0 0,0 0,1 0,-1 0,0 0,0-1,-6 19,0 0,-2-1,0 0,-13 20,-2 4,-84 149,16-29,-75 181,164-339,0 1,1-1,-1 0,1 1,0-1,0 1,0-1,0 1,1-1,-1 1,1-1,0 1,0 0,0-1,1 1,-1 0,1-1,2 7,-2-9,-1 0,1 0,0-1,0 1,0-1,0 1,0-1,0 1,0-1,0 1,0-1,0 0,0 0,0 1,0-1,0 0,1 0,-1 0,0 0,0 0,0-1,1 1,43-17,0-9,-2-2,-1-1,62-58,106-122,-189 188,141-158,19-19,-181 198,0-1,0 1,0 0,0 0,0 0,0 0,1 0,-1-1,0 1,0 0,0 0,0 0,0 0,0 0,0 0,0 0,0-1,1 1,-1 0,0 0,0 0,0 0,0 0,0 0,0 0,1 0,-1 0,0 0,0 0,0 0,0 0,1 0,-1 0,0 0,0 0,0 0,0 0,0 0,1 0,-1 0,0 0,0 0,0 0,0 0,0 0,0 0,1 0,-1 1,0-1,0 0,0 0,0 0,0 0,0 0,0 0,0 0,0 1,1-1,-1 0,0 0,0 0,0 0,0 0,0 1,0-1,0 0,0 0,-1 18,-8 22,-2-1,4-17,0 1,2 1,1-1,-3 44,7-66,-1 0,1 1,0-1,0 1,0-1,0 1,0-1,0 1,1-1,-1 1,0-1,1 0,-1 1,1-1,-1 1,1-1,0 0,-1 0,1 1,0-1,0 0,0 0,0 0,0 0,0 0,0 0,1 0,-1 0,0-1,0 1,1 0,-1-1,0 1,1-1,-1 1,1-1,-1 0,1 0,-1 1,0-1,1 0,-1 0,1-1,-1 1,1 0,-1 0,1-1,-1 1,2-1,8-3,0-1,0 0,0 0,20-14,65-52,-2-3,-4-5,140-157,-215 221,-26 34,-2 4,-60 107,-125 241,191-350,20-35,23-35,-3-2,-2-1,-2-2,-2-1,-3 0,-2-2,23-95,-43 141,0 0,0 0,-1 0,-1 0,0 0,0 0,-3-17,2 25,0 0,0 0,0-1,0 1,-1 0,1 0,-1 0,0 0,0 1,0-1,0 0,-1 1,1 0,-1-1,1 1,-1 0,0 0,0 0,1 1,-1-1,-1 1,1 0,0-1,0 1,0 1,-1-1,1 0,-5 1,-6-1,0 0,1 1,-1 1,1 1,-1 0,-22 6,-1 3,-47 22,-5 9,2 4,-103 72,-151 133,313-230,10-7,-24 18,40-31,0 1,0-1,0 0,0 0,-1 0,1 0,0-1,0 1,-1 0,1-1,0 0,-1 1,1-1,-1 0,-3-1,5 1,0-1,0 1,0-1,0 0,0 1,0-1,0 0,1 0,-1 0,0 0,0 1,1-1,-1 0,1 0,-1 0,1 0,-1 0,1-1,0 1,-1 0,1 0,0 0,0 0,0 0,0 0,0-1,0 1,0 0,0-1,6-41,-4 37,64-233,-12 60,-52 173,0-1,-1 0,1 0,-2 0,1 0,-1 0,0 0,-1-11,1 16,-1 1,1 0,-1 0,1 0,-1-1,1 1,-1 0,0 0,0 0,1 0,-1 0,0 0,0 0,0 0,0 1,0-1,0 0,0 1,-3-2,1 1,0 0,0 1,0-1,-1 1,1 0,0 0,0 0,-1 0,1 0,0 1,-4 0,-64 20,1 2,1 3,-68 37,70-32,-48 25,66-29,-2-3,-72 24,121-47,0-1,0 1,0-1,-1 1,1-1,0 0,0 0,0 0,0 0,0 0,0-1,0 1,0 0,0-1,0 0,0 1,0-1,0 0,0 0,0 0,0-1,1 1,-1 0,0 0,1-1,-1 1,1-1,0 0,-1 1,1-1,0 0,0 0,0 0,0 0,0 0,1 0,-1 0,1 0,-1-2,-3-12,2 0,-1 0,2 0,1-21,-1 11,0 18,-1-1,1 1,-2-1,1 1,-1 0,-1-1,1 2,-1-1,-1 0,1 1,-1 0,-1 0,1 0,-1 0,0 1,-1 0,1 1,-1-1,0 1,-1 1,1-1,-1 1,0 0,0 1,0 0,-1 0,1 1,-1 0,1 1,-1 0,0 0,-16 1,4 3,0 1,1 1,0 1,0 1,0 1,-24 12,-112 72,111-63,-47 31,46-28,-2-2,-99 45,146-74,0 0,-1-1,1 1,-1 0,1-1,-1 1,1-1,-1 0,1 0,-1 1,0-1,1 0,-1 0,1 0,-1-1,1 1,-1 0,0-1,1 1,-1 0,1-1,0 0,-3-1,2 0,0 0,0-1,1 1,-1-1,1 1,0-1,0 0,0 1,0-1,-1-3,2 3,-2-1,1 0,0 1,-1-1,1 1,-1-1,0 1,0 0,0 0,-1 0,-4-5,0 3,0 0,0 1,-1 0,0 1,0 0,0 0,0 0,0 1,-15-2,-82-3,72 6,-277-25,174 11,-232 4,323 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9"/>
    </inkml:context>
    <inkml:brush xml:id="br0">
      <inkml:brushProperty name="width" value="0.35" units="cm"/>
      <inkml:brushProperty name="height" value="0.35" units="cm"/>
      <inkml:brushProperty name="ignorePressure" value="1"/>
    </inkml:brush>
  </inkml:definitions>
  <inkml:trace contextRef="#ctx0" brushRef="#br0">1106 564,'0'0,"-8"12,-9 21,2 1,1 0,2 1,-13 56,25-90,-1 0,1 0,0 0,0 0,-1 0,1 0,0 0,0 1,0-1,0 0,0 0,0 0,0 0,1 0,-1 0,0 1,0-1,1 0,-1 0,2 1,-2-1,1-1,0 0,0 0,-1 1,1-1,0 0,0 0,-1 0,1 0,0 0,0 0,0 0,-1 0,1 0,0 0,0-1,-1 1,1 0,0-1,-1 1,1 0,0-1,0 0,10-5,-1-2,1 1,15-17,290-315,-202 212,-114 127,1-1,-1 1,0-1,0 1,0 0,1-1,-1 1,0 0,0-1,1 1,-1 0,0-1,1 1,-1 0,0 0,1-1,-1 1,0 0,1 0,-1 0,1-1,-1 1,0 0,1 0,-1 0,1 0,-1 0,1 0,-1 0,0 0,1 0,-1 0,1 0,-1 0,1 0,-1 0,0 1,1-1,-1 0,0 0,1 0,0 1,4 23,-11 53,4-59,0 8,-3 58,5-77,1 1,-1 0,2-1,-1 1,1 0,0-1,0 0,4 9,-5-14,0-1,0 1,0-1,0 0,0 1,0-1,0 0,0 0,0 0,1 0,-1 0,0 0,1 0,-1 0,1 0,-1-1,1 1,-1-1,1 1,0-1,-1 1,1-1,0 0,-1 0,1 0,0 0,-1 0,1 0,-1 0,1-1,1 0,5-1,-1 0,0-1,0 0,0-1,10-6,22-16,-2-3,-1 0,-1-2,-2-2,34-42,-18 14,-4-2,51-92,-82 131,-9 17,-1 0,1-1,-1 1,-1-1,1 0,-1 0,-1 0,3-15,-5 39,1-1,0 1,5 22,-5-30,1 0,0 0,0-1,1 1,0-1,1 1,-1-1,1 0,6 7,-10-14,1 1,-1 0,1-1,0 1,-1-1,1 0,0 1,0-1,-1 0,1 1,0-1,0 0,-1 0,1 1,0-1,0 0,0 0,-1 0,1 0,0 0,0 0,0-1,-1 1,1 0,0 0,0 0,-1-1,1 1,0 0,0-1,-1 1,1-1,0 1,-1-1,1 1,0-2,20-21,-18 21,-185 445,-25 64,38 9,161-484,2-14,1 1,1-1,1 1,-1 30,4-49,0 0,0 0,0 0,0 0,0 0,0 0,0 0,0 0,0 0,0 0,0 0,0-1,0 1,1 0,-1 0,0 0,0 0,0 0,0 0,0 0,0 0,0 0,0 0,0 0,0 0,0 0,1 0,-1 0,0 0,0 1,0-1,0 0,0 0,0 0,0 0,0 0,0 0,0 0,0 0,0 0,0 0,0 0,1 0,-1 0,0 0,0 0,0 0,0 0,0 1,0-1,0 0,0 0,0 0,0 0,0 0,0 0,0 0,0 0,0 0,0 0,0 0,0 1,6-11,6-15,-2 3,-1-1,-2 0,7-34,-14 57,0 1,0-1,-1 0,1 0,0 1,-1-1,1 0,0 0,-1 1,1-1,0 0,-1 0,1 0,-1 0,1 0,0 0,-1 0,1 1,-1-1,1 0,0 0,-1-1,1 1,-1 0,1 0,0 0,-1 0,1 0,0 0,-1 0,1-1,-1 1,1 0,0 0,-1 0,1-1,0 1,0 0,-1-1,1 1,0 0,0-1,-1 1,1 0,0-1,0 1,0 0,0-1,-1 1,1 0,0-1,0 1,0-1,0 1,0 0,0-1,0 1,0-1,0 1,0 0,0-1,0 1,1-1,-31 29,-41 60,5 3,-80 141,104-161,-120 211,162-281,0-1,-1 0,1 1,-1-1,1 0,0 0,-1 0,1 0,-1 1,1-1,-1 0,1 0,-1 0,1 0,-1 0,1 0,0 0,-1 0,1 0,-1 0,1 0,-1 0,1-1,-1 1,1 0,0 0,-1 0,1-1,-1 1,1 0,0 0,-1-1,1 1,0 0,-1-1,1 1,0 0,-1-1,-23-21,6 5,11 13,0 1,0 0,-1 0,1 0,-1 1,1 0,-1 1,0 0,1 0,-1 0,0 1,0 0,0 1,0 0,-12 3,-15 4,1 1,-39 17,59-20,-82 33,-125 71,-81 72,174-103,123-76,0 0,0 0,0 0,0-1,0 0,0 0,0 0,-8 1,13-3,-1 0,1 0,-1 0,0 0,1 0,-1 0,1 0,-1-1,1 1,-1 0,0 0,1-1,-1 1,1 0,-1-1,1 1,-1 0,1-1,0 1,-1-1,1 1,-1-1,1 1,0-1,0 1,-1-1,1 1,-1-2,1-1,-1 0,1 0,0 0,0 0,0 0,0 0,0 0,0 0,2-4,20-83,52-133,-33 108,-5 7,-8 22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40"/>
    </inkml:context>
    <inkml:brush xml:id="br0">
      <inkml:brushProperty name="width" value="0.35" units="cm"/>
      <inkml:brushProperty name="height" value="0.35" units="cm"/>
      <inkml:brushProperty name="ignorePressure" value="1"/>
    </inkml:brush>
  </inkml:definitions>
  <inkml:trace contextRef="#ctx0" brushRef="#br0">2437 1229,'-14'14,"1"1,1 0,0 1,-15 26,-3 5,-45 61,-215 281,289-388,0 1,0-1,0 0,0 1,0-1,0 0,-1 1,1-1,0 0,0 0,-1 0,1 0,-1 0,1-1,-1 1,1 0,-1-1,0 1,1-1,-1 0,0 1,-2-1,3-1,-1-1,1 1,0-1,0 0,0 1,0-1,0 0,0 0,0 0,0 0,1 0,-1 1,1-1,0 0,-1 0,1-1,0 1,0 0,1-2,-4-135,5 103,-2 0,-2 0,-1 0,-1 0,-11-37,13 66,0 1,0-1,-1 1,1 0,-2 0,1 0,-1 0,0 0,0 1,0 0,-1-1,0 2,0-1,0 1,0-1,-1 1,0 1,0-1,0 1,0 0,0 0,-1 1,1 0,-1 0,1 1,-1 0,0 0,0 0,0 1,0 0,-10 1,-10 2,1 2,-1 0,1 2,0 1,0 1,-43 23,-16 12,-140 98,-66 80,38-27,245-189,-42 26,49-32,0 1,0 0,0-1,0 1,0-1,-1 1,1-1,0 0,0 1,-1-1,1 0,0 0,-1 0,1 0,0 0,0 0,-1 0,1 0,0 0,-1-1,1 1,0-1,0 1,0-1,0 1,-1-1,1 0,0 1,0-1,0 0,0 0,0 0,0 0,-1-2,0-2,0-1,0 0,1 1,-1-1,1 0,1 0,-1 0,1 0,0 0,0 0,2-6,14-81,-10 66,150-560,-61 260,-94 324,9-48,-12 31,2 20,0 0,-1 0,1-1,-1 1,1 0,0 0,-1-1,1 1,0 0,-1 0,1 0,-1 0,1 0,-1 0,1 0,-1 0,1 0,0 0,-1 0,1 0,-1 0,1 0,-1 0,1 0,0 0,-1 0,1 1,-1-1,1 0,0 0,-1 0,1 1,0-1,-1 0,1 1,0-1,-1 1,-22 18,0 1,2 1,0 1,-28 40,-2 0,19-24,18-20,-1 0,-1 0,0-2,-2 0,-19 14,37-30,-1 0,1 0,0 1,0-1,-1 0,1 0,0 0,-1 0,1 1,0-1,-1 0,1 0,0 0,0 0,-1 0,1 0,-1 0,1 0,0 0,-1 0,1 0,0 0,0 0,-1 0,1 0,0-1,-1 1,1 0,0 0,-1 0,1 0,0-1,0 1,-1 0,1 0,0 0,0-1,-1 1,1 0,0 0,0-1,0 1,0 0,-1-1,1 1,0 0,0-1,0 1,0 0,0-1,0 0,-1-22,1 20,24-228,-15 179,-2-1,-2 1,-2-1,-10-101,7 150,0 1,0 0,-1 0,0 0,0 0,0-1,0 1,0 0,0 0,-1 1,1-1,-1 0,0 0,0 1,0-1,0 1,-1 0,1-1,0 1,-1 0,0 0,1 1,-5-3,2 3,0 0,0 0,0 1,0 0,0-1,0 2,0-1,0 1,0-1,0 1,0 1,0-1,0 1,-6 3,-34 16,2 2,0 2,-63 49,26-17,53-42,26-15,0 1,1-1,-1 0,1 0,-1 0,0 0,1 1,-1-1,1 0,-1 0,0 0,1 0,-1 0,0-1,1 1,-1 0,1 0,-1 0,0 0,1-1,-1 1,1 0,-1-1,0-1,0-1,0 0,1 1,-1-1,1 1,0-1,0 1,0-1,0 0,0 1,1-1,-1 1,1-1,-1 0,1 1,0-1,2-2,49-140,6 2,110-196,-157 318,-9 15,1 0,0 0,0 1,1-1,-1 1,1 0,0-1,9-7,-12 13,-1 0,1 0,-1 0,0 0,1 0,-1 0,0 0,1 0,-1 0,1 0,-1 0,0 0,1 0,-1 0,1 1,-1-1,0 0,1 0,-1 0,0 1,0-1,1 0,-1 1,0-1,1 0,-1 0,0 1,0-1,0 0,1 1,-1-1,0 1,0-1,0 0,0 1,0-1,0 0,0 1,0-1,0 1,0-1,0 0,0 1,0-1,0 1,0-1,0 1,2 20,0-1,-1 1,-5 38,1-9,-2 63,-5 241,12-288,2-1,4 0,20 86,-24-135,1 1,1-1,0 0,1 0,1-1,0 0,21 27,-24-36,0 0,1-1,-1 1,1-1,0-1,1 1,-1-1,1 0,0 0,0-1,0 0,1 0,-1-1,0 0,1 0,0-1,-1 0,1 0,10-1,-1 0,0-2,0-1,0 0,0-1,-1 0,31-14,87-54,-3 2,-130 70,0-1,0 0,-1 1,1-1,0 1,0-1,0 1,0 0,0-1,0 1,0 0,0 0,0-1,0 1,0 0,0 0,0 0,0 0,0 0,0 1,0-1,0 0,0 0,0 1,0-1,0 0,0 1,-1-1,1 1,0-1,0 1,0 0,-1-1,1 1,0 0,0 0,-1-1,1 1,-1 0,1 0,-1 0,1 0,-1 0,1 0,-1-1,0 1,0 0,1 0,-1 2,1 6,-1-1,0 1,-1 0,-3 16,3-18,-57 268,-2 5,58-267,0 0,1 0,0 0,1 0,2 22,-1-33,-1 0,1 0,-1 0,1 1,0-1,0 0,0 0,0 0,0 0,0 0,1-1,-1 1,1 0,-1 0,1-1,-1 1,1-1,0 0,0 1,0-1,0 0,0 0,0 0,0 0,0-1,0 1,1 0,-1-1,0 0,0 1,1-1,-1 0,0 0,0 0,1-1,-1 1,0 0,0-1,5-1,21-7,1 0,-1-3,-1 0,0-1,0-2,33-25,-20 15,216-141,-251 163,0 0,1 0,-1 1,1-1,-1 1,1 0,0 1,8-2,-13 3,0 0,0 0,0 0,0 0,0 0,0 0,0 1,0-1,0 0,0 1,0-1,0 1,0-1,0 1,0-1,0 1,0 0,0-1,1 3,-1-1,0 0,0 0,0 0,0 0,0 0,-1 0,1 0,-1 1,1-1,-1 0,0 0,0 1,0 1,-3 34,-1 0,-2-1,-2 0,-13 38,9-33,1 1,-8 77,18-113,1-1,0 1,0 0,1 0,0 0,0 0,0 0,1-1,4 11,-5-15,0 0,1 0,-1 1,1-1,0 0,-1 0,1-1,0 1,0 0,1 0,-1-1,0 0,0 1,1-1,-1 0,1 0,-1 0,1 0,-1-1,1 1,0-1,-1 1,1-1,0 0,-1 0,6-1,9-1,-1-1,0-1,0 0,0-1,0-1,-1-1,0 0,0-1,17-11,124-98,-130 96,203-178,-223 194,0 0,0 0,1 0,-1 0,12-6,-17 11,0 0,0-1,0 1,0 0,-1-1,1 1,0 0,0 0,0-1,0 1,0 0,0 0,-1 0,1 0,0 1,0-1,0 0,0 0,0 0,0 1,-1-1,1 0,0 1,0-1,0 1,-1-1,1 1,0-1,-1 1,1-1,0 1,-1 0,1 0,-1-1,1 1,-1 0,1 0,-1-1,1 1,-1 0,0 0,0 0,1 0,-1 0,0-1,0 1,0 0,0 0,0 0,0 1,2 32,-1-1,-2 0,-2 1,-7 39,4-36,2 1,2 0,2 41,0-76,-1 0,1 0,1 0,-1 0,0 0,1 0,-1-1,1 1,0 0,0 0,0-1,1 1,-1 0,1-1,-1 1,1-1,0 0,0 0,0 1,0-1,0 0,0-1,0 1,1 0,-1-1,1 1,-1-1,1 0,0 0,0 0,-1 0,1 0,0 0,0-1,0 0,0 1,0-1,0 0,0 0,-1-1,1 1,0-1,5-1,13-4,0-1,0-1,-1 0,35-21,-47 24,89-52,139-108,74-91,-300 247,0 0,1 1,0 0,0 1,24-12,-32 18,0 0,1 0,-1 0,0 1,1-1,-1 1,0 0,0 0,1 0,-1 0,0 1,1-1,-1 1,0 0,0 0,1 0,-1 0,0 1,0-1,0 1,-1 0,1-1,0 1,-1 1,1-1,-1 0,0 1,3 2,0 2,-1 0,1 0,-1 0,-1 0,1 1,-1 0,-1-1,1 1,-1 0,-1 0,0 0,0 0,0 1,-1 12,-2 13,-2 0,-8 38,8-48,-7 32,5-30,1-1,1 1,1 0,1 36,2-61,0 1,0 0,0-1,0 1,0-1,0 1,0-1,1 1,-1 0,1-1,-1 1,1-1,-1 1,1-1,0 0,0 1,0-1,0 0,0 0,0 1,0-1,0 0,0 0,0 0,1 0,-1 0,0-1,1 1,-1 0,1 0,-1-1,1 1,-1-1,1 0,-1 1,1-1,0 0,1 0,3-1,1 0,-1 0,0-1,0 0,1-1,-1 1,-1-1,11-6,23-17,-1-1,-1-2,58-60,86-114,-180 203,213-272,-213 277,-5 16,-10 26,-17 28,12-28,-17 61,35-107,1 0,-1 1,1-1,0 0,-1 0,1 1,0-1,0 0,0 0,0 1,0-1,0 0,0 0,1 1,-1-1,0 0,2 3,-2-4,1 0,-1 1,1-1,-1 0,1 0,0 0,-1 0,1 1,-1-1,1 0,-1 0,1 0,0 0,-1 0,1-1,-1 1,1 0,-1 0,1 0,0 0,-1 0,1-1,-1 1,1 0,-1-1,1 0,44-34,107-130,147-206,-172 207,-96 123,-21 26,1 0,1 0,1 1,22-20,-34 34,-1 0,1-1,-1 1,1 0,-1-1,1 1,-1 0,1 0,-1-1,1 1,0 0,-1 0,1 0,-1 0,1 0,-1 0,1 0,0 0,-1 0,1 0,-1 0,1 0,-1 0,1 0,0 1,-1-1,1 0,-1 0,1 1,-1-1,1 0,-1 1,1-1,-1 0,0 1,1-1,-1 1,0-1,1 1,-1-1,0 1,1-1,-1 1,0-1,0 1,0-1,1 1,-1 0,0-1,0 1,0-1,0 1,0-1,0 1,0 0,0 0,0 36,-5-11,-1 0,-2 0,0 0,-2-1,0 0,-2-1,-1 0,-1-1,-19 25,23-35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5"/>
    </inkml:context>
    <inkml:brush xml:id="br0">
      <inkml:brushProperty name="width" value="0.35" units="cm"/>
      <inkml:brushProperty name="height" value="0.35" units="cm"/>
      <inkml:brushProperty name="ignorePressure" value="1"/>
    </inkml:brush>
  </inkml:definitions>
  <inkml:trace contextRef="#ctx0" brushRef="#br0">361 12,'-1'-2,"1"2,1-1,-1 1,0 0,0-1,0 1,0 0,0-1,0 1,0 0,0 0,0-1,0 1,0 0,0-1,0 1,0 0,-1-1,1 1,0 0,0 0,0-1,0 1,-1 0,1 0,0-1,0 1,0 0,-1 0,1 0,0-1,0 1,-1 0,1 0,0 0,0 0,-1 0,1-1,0 1,-1 0,1 0,0 0,0 0,-1 0,1 0,0 0,-1 0,1 0,0 0,-1 0,1 0,0 0,-1 1,-6 3,0 0,1 1,-1 0,1 0,0 1,0 0,1 0,-1 0,1 1,1-1,-8 14,5-8,-26 42,2 2,2 1,-35 103,33-62,-28 157,55-235,-2 7,2 0,0 1,2 0,2 44,5-76,4-16,9-25,5-26,-3 0,-3-1,11-107,-32 240,-5 129,10-155,1 1,1-2,14 57,-17-88,1 0,-1-1,1 1,0 0,0 0,0 0,0-1,1 1,-1-1,1 1,-1-1,1 1,0-1,0 0,0 0,0 0,0 0,5 3,-5-5,0 0,0 0,0 0,0 0,1-1,-1 1,0-1,0 1,0-1,0 0,0 1,0-1,0 0,0 0,-1-1,1 1,0 0,-1-1,1 1,-1-1,1 1,-1-1,1 1,-1-1,0 0,1-3,23-30,-1-1,-2-1,33-78,32-130,-80 219,-13 40,-14 43,-3 21,3 0,4 2,3 0,-3 107,16-185,0 1,-1-1,2 0,-1 1,0-1,0 0,1 1,-1-1,1 0,0 1,0-1,-1 0,3 2,-3-4,0 1,1-1,-1 0,1 0,-1 1,1-1,-1 0,1 0,-1 0,1 0,-1 0,0 0,1 0,-1 0,1 0,-1 0,1 0,-1 0,1 0,-1 0,1 0,-1 0,1-1,-1 1,1 0,-1 0,0 0,1-1,-1 1,1 0,-1-1,0 1,1 0,-1-1,1 0,4-4,0-1,0-1,-1 1,0 0,0-1,3-8,9-20,-1-1,-2 0,-2-1,-1 0,8-63,-20 93,-5 20,-7 26,-30 130,-37 289,77-423,4-35,0 0,0 1,0-1,0 0,-1 0,1 0,0 1,0-1,0 0,0 0,0 0,0 1,0-1,0 0,0 0,0 1,0-1,0 0,0 0,0 0,0 1,0-1,0 0,0 0,0 0,1 1,-1-1,0 0,0 0,0 0,0 1,0-1,1 0,-1 0,0 0,0 0,0 0,0 1,1-1,-1 0,0 0,0 0,0 0,1 0,-1 0,0 0,0 0,0 0,1 0,-1 0,0 0,0 0,1 0,11-13,10-27,22-67,-4-3,46-211,-79 278,-9 32,-3 13,-10 25,-22 67,-38 139,-8 110,78-320,-14 57,2-14,3 0,-10 132,29-175,-5-23,0 1,1-1,-1 0,0 0,1 0,-1 0,0 0,1 0,-1 0,0 0,1 0,-1 0,0 0,1 0,-1 0,0 0,1 0,-1 0,1 0,-1 0,0 0,0-1,1 1,-1 0,0 0,1 0,-1-1,0 1,0 0,1 0,-1-1,0 1,0 0,1-1,24-37,2-27,-2-2,27-121,5-147,-57 335,4-45,-6 31,-7 25,-15 53,4 2,2 1,-15 115,24-132,-52 420,60-462,1 1,0-1,1 0,0 1,0-1,3 11,-3-19,-1 1,0-1,0 1,0-1,0 1,1-1,-1 1,0-1,0 1,1-1,-1 0,0 1,1-1,-1 1,1-1,-1 0,0 1,1-1,-1 0,1 0,-1 1,1-1,-1 0,1 0,-1 0,1 0,-1 1,1-1,-1 0,1 0,-1 0,1 0,-1 0,1 0,0-1,1 0,1 0,-1-1,0 0,0 1,0-1,0 0,0 0,0 0,0 0,-1-1,3-3,19-32,-2 0,-2-1,14-43,37-130,-61 184,3-11,-4 16,-1-1,-1 0,6-44,-13 58,-4 10,-8 21,-10 29,3 1,-13 55,-23 114,54-209,-18 69,3 1,-10 156,27-232,0 1,0-1,1 1,0-1,0 1,0-1,2 7,-2-12,-1 1,0 0,0-1,1 1,-1-1,1 1,-1-1,0 1,1-1,-1 1,1-1,-1 0,1 1,-1-1,1 1,-1-1,1 0,0 0,-1 1,1-1,-1 0,1 0,0 0,-1 0,2 1,0-2,-1 1,1-1,0 1,-1-1,1 0,-1 1,1-1,-1 0,1 0,-1 0,1 0,-1-1,0 1,2-2,14-16,-1 0,-1-1,0-1,20-40,41-102,-59 122,105-270,-126 327,0 0,-3 31,0 1,-36 207,-13 314,56-564,-1 10,0 0,2 1,0-1,0 0,5 18,-6-32,0 0,0 0,0-1,0 1,1 0,-1 0,0-1,0 1,0 0,1 0,-1-1,0 1,1 0,-1-1,1 1,-1 0,1-1,-1 1,1 0,-1-1,1 1,0-1,-1 0,1 1,0-1,-1 1,1-1,0 0,-1 1,1-1,0 0,0 0,0 0,-1 0,1 1,0-1,0 0,-1 0,1-1,0 1,0 0,0 0,-1 0,1 0,0-1,0 1,-1 0,1-1,0 1,-1 0,1-1,1 0,2-3,1 0,-1-1,0 1,0-1,6-8,20-39,-2 0,-2-2,-3-1,32-109,-48 132,-7 30,-3 8,-18 56,-40 160,-45 326,105-541,-2 15,0 0,2 0,2 41,-1-62,-1 0,1 0,0-1,0 1,0 0,0 0,0-1,1 1,-1 0,0 0,0 0,0-1,1 1,-1 0,0-1,1 1,-1 0,1-1,-1 1,1 0,-1-1,1 1,-1-1,1 1,-1-1,1 1,0-1,-1 1,1-1,0 0,-1 1,1-1,0 0,0 0,-1 1,1-1,0 0,0 0,0 0,-1 0,1 0,0 0,0 0,-1 0,1 0,0-1,0 1,0 0,-1 0,1-1,0 1,-1 0,1-1,0 1,-1-1,1 1,0-1,-1 1,1-1,-1 1,1-1,0-1,38-40,-39 41,42-59,-2-3,43-93,24-100,-136 347,5 0,-23 156,47-243,-3 44,10-31,-7-17,1 1,0-1,-1 0,1 0,-1 0,1 0,-1 0,1 1,0-1,-1 0,1 0,-1 0,1 0,0-1,-1 1,1 0,-1 0,1 0,-1 0,1-1,0 1,-1 0,1 0,-1-1,1 1,-1-1,0 1,1 0,0-2,16-15,0 0,-2-2,0 0,-1 0,-1-1,0-1,12-31,-4 12,57-107,78-208,-145 318,-9 24,-7 20,-14 37,1 2,3-1,1 2,3 0,1 1,-3 53,12-94,1 0,0 0,0 0,1 0,0 0,0 0,4 13,-5-19,1 0,-1 0,0 0,1 0,-1-1,1 1,0 0,-1 0,1 0,0-1,-1 1,1 0,0-1,0 1,0-1,-1 1,1-1,0 1,0-1,0 0,0 1,0-1,1 1,1-2,-1 1,0 0,0-1,1 1,-1-1,0 0,0 0,0 0,0 0,0 0,0 0,0 0,0-1,-1 1,3-2,33-34,-2-1,-2-2,-1-1,36-61,-32 47,103-163,-193 331,5 2,5 3,-46 192,90-307,-7 50,7-52,0 0,-1 0,1-1,0 1,0 0,0-1,0 1,0 0,0 0,0-1,1 1,-1 0,0-1,0 1,1 0,-1 0,0-1,0 1,1-1,-1 1,1 0,-1-1,1 1,-1-1,1 1,-1-1,1 1,-1-1,1 1,0-1,-1 0,1 1,0-1,-1 0,1 0,0 1,-1-1,1 0,0 0,0 0,-1 0,1 0,0 0,-1 0,1 0,0 0,0 0,-1 0,1-1,0 1,-1 0,1 0,0-1,-1 1,1 0,0-1,-1 1,1-1,-1 1,1-1,0 0,12-8,0-1,-1 0,0-1,-1 0,16-19,46-72,-51 70,232-387,-244 402,-11 27,-17 37,18-45,-1-1,-252 740,249-728,0-1,1 0,0 1,0-1,1 1,1 0,0-1,2 15,-1-26,0 0,0 0,0 1,0-1,1 0,-1 0,0 0,1 0,-1 0,1 0,-1 0,1 0,-1 0,1 0,0 0,-1-1,1 1,0 0,0 0,0-1,-1 1,1 0,0-1,0 1,0-1,0 1,0-1,2 1,0-1,-1 0,1 0,0 0,-1-1,1 1,0-1,-1 1,1-1,-1 0,1 0,3-3,15-8,-1 0,-1-2,-1-1,0 0,0-1,22-28,86-120,-119 156,43-63,-3-1,41-85,-81 135,-26 50,-28 65,3 1,5 2,-43 157,81-248,-1 2,0 1,0-1,1 1,0 0,0-1,0 1,1 0,1-1,1 13,-2-19,0 0,0-1,1 1,-1 0,0-1,0 1,1 0,-1-1,0 1,1-1,-1 1,1-1,-1 1,1-1,-1 1,1-1,0 1,-1-1,1 1,-1-1,1 0,0 0,-1 1,1-1,0 0,-1 0,1 0,0 1,-1-1,1 0,0 0,0 0,-1 0,1 0,0-1,-1 1,1 0,0 0,-1 0,2-1,29-19,1-11,-2-2,-1-1,-2-1,-1-1,26-50,-30 49,286-509,-297 525,-11 22,0-1,0 0,0 0,0 0,0 0,0 0,0 0,0 0,0 0,0 0,0 0,0 0,0 0,0 0,0 0,1 0,-1 0,0 0,0 0,0 0,0 0,0 0,0 0,0 0,0 0,0 0,0 0,0 0,0 0,0 0,0 0,1 0,-1 0,0 0,0 0,0 0,0 0,0 0,-10 36,3-15,-15 56,-76 272,28 8,68-337,-5 57,7-73,0 0,0 0,0-1,1 1,-1 0,1 0,0-1,0 1,0 0,1-1,-1 1,1-1,0 0,0 1,4 4,-5-7,0 0,1 0,-1 0,0-1,0 1,0 0,1-1,-1 1,0-1,1 0,-1 1,0-1,1 0,-1 0,0 0,1 0,-1 0,1 0,-1 0,0 0,1-1,-1 1,0 0,3-2,32-19,-5-3,-1-2,49-54,48-75,-56 65,-38 49,-18 21,0 1,25-23,-40 42,0 0,0 1,0-1,0 0,0 0,0 0,0 0,0 1,0-1,0 0,-1 0,1 0,0 1,0-1,1 0,-1 0,0 0,0 1,0-1,0 0,0 0,0 0,0 1,0-1,0 0,0 0,0 0,0 0,1 1,-1-1,0 0,0 0,0 0,0 0,1 0,-1 1,0-1,0 0,0 0,0 0,1 0,-1 0,0 0,0 0,0 0,1 0,-1 0,0 0,0 0,0 0,1 0,-1 0,0 0,0 0,0 0,1 0,-1 0,0 0,0 0,0 0,0 0,1-1,-6 24,-46 121,29-90,3 1,-22 104,40-155,1 1,-1-1,1 1,0-1,0 1,0 0,1-1,0 1,1 4,-1-8,-1 0,1 0,-1 1,1-1,0 0,0 0,0 0,0 0,-1-1,1 1,0 0,0 0,1-1,-1 1,0 0,0-1,0 1,0-1,1 1,-1-1,0 0,0 1,1-1,-1 0,0 0,1 0,-1 0,0 0,0 0,1-1,-1 1,0 0,0-1,1 1,-1 0,2-2,10-3,-1 0,0 0,0-2,0 1,-1-2,0 1,11-10,70-72,-62 59,75-77,145-193,-265 325,-20 50,8-14,0-7,-43 96,60-126,2 1,0 0,2 0,-5 31,11-54,-1-1,1 1,0 0,0 0,0 0,0 0,0 0,0 0,0-1,0 1,1 0,-1 0,1 0,-1 0,1-1,0 1,0 0,0-1,0 1,0-1,1 3,0-4,-1 1,1 0,-1-1,0 0,1 1,-1-1,1 0,-1 1,1-1,-1 0,1 0,-1-1,1 1,-1 0,1 0,-1-1,1 1,-1 0,1-1,1-1,9-4,0 0,0-1,-1-1,17-14,48-49,-3-3,72-95,-4 3,-141 166,0 0,1-1,-1 1,0 0,0-1,0 1,0 0,1-1,-1 1,0 0,0-1,0 1,1 0,-1 0,0-1,0 1,1 0,-1 0,0 0,1-1,-1 1,0 0,1 0,-1 0,0 0,1 0,-1 0,0 0,1 0,-1 0,1 0,-1 0,0 0,1 0,-1 0,0 0,1 0,-1 0,0 0,1 0,-1 0,0 0,1 1,-1-1,1 0,0 22,-14 42,11-55,-18 71,11-48,0 0,3 0,0 1,2 0,1 47,2-79,1 1,0 0,0-1,1 1,-1 0,0-1,1 1,-1 0,1-1,-1 1,1-1,0 1,-1-1,1 1,0-1,0 1,0-1,0 0,0 1,1-1,-1 0,0 0,0 0,4 2,-3-3,0 0,0 1,1-1,-1 0,0 0,1 0,-1-1,0 1,1-1,-1 1,0-1,0 1,0-1,0 0,4-2,9-6,-1-1,0 0,22-21,45-52,-3-5,88-127,-61 76,-103 144,-6 19,-9 38,10-49,-1 5,1-11,1 1,0 0,1 0,0 0,0 0,1 0,0 0,0 0,2 11,-2-19,0 0,0 1,0-1,1 1,-1-1,0 0,0 1,0-1,1 0,-1 1,0-1,0 0,1 1,-1-1,0 0,1 0,-1 1,0-1,1 0,-1 0,0 1,1-1,-1 0,0 0,1 0,-1 0,1 0,-1 0,0 0,1 0,-1 1,1-2,-1 1,1 0,-1 0,0 0,1 0,-1 0,1 0,-1 0,0 0,1-1,-1 1,0 0,1 0,-1 0,0-1,1 1,20-20,6-15,-1-1,-2-1,29-62,49-133,-48 90,-5-2,40-196,-84 284,-5 56,1 0,-1 0,0 0,0 0,0-1,0 1,0 0,0 0,0 0,0 0,0 0,0-1,0 1,0 0,0 0,0 0,0 0,0-1,0 1,0 0,0 0,0 0,0 0,0 0,0-1,0 1,0 0,0 0,-1 0,1 0,0 0,0 0,0-1,0 1,0 0,0 0,0 0,-1 0,1 0,0 0,0 0,0 0,0 0,0 0,-1 0,1 0,0 0,0-1,0 1,0 0,0 0,-1 0,1 0,0 1,0-1,0 0,0 0,-1 0,1 0,0 0,0 0,0 0,0 0,0 0,0 0,-1 0,-12 27,2 1,2 1,0 1,2-1,2 1,-5 60,10-89,0 1,0-1,0 1,0-1,0 1,0-1,0 1,0-1,1 1,-1-1,0 1,1-1,-1 0,1 1,0-1,0 0,-1 1,1-1,0 0,0 0,0 0,1 1,-1-1,1-1,-1 0,0 0,0 0,0 0,0 0,0 0,1 0,-1-1,0 1,0 0,0 0,0-1,0 1,0-1,0 1,0-1,0 0,0 1,0-1,1-1,7-6,0 0,0-1,-1 0,8-12,6-12,-2-1,-2 0,-1-1,-1-1,-3-1,0 0,6-40,-8 26,-3 0,-1 0,-4-1,-4-94,0 128,-1 0,-1 1,-1-1,-11-32,13 46,1 1,-1-1,0 1,0 0,0-1,0 1,-1 0,1 0,-1 0,0 1,0-1,-4-3,4 5,1 0,0 1,0-1,0 0,-1 1,1-1,0 1,-1 0,1 0,0 0,-1 0,1 0,0 0,-1 1,1-1,0 1,-1-1,1 1,0 0,0 0,0 0,-3 2,-3 2,1 0,0 1,0 0,0 0,1 1,0 0,0 0,1 1,0-1,0 1,1 0,0 0,0 1,-3 10,60-110,14-62,-7-3,63-252,-125 418,1 0,0 1,0-1,1 1,0-1,1 1,0-1,0 1,7 18,-8-27,1-1,0 0,-1 1,1-1,0 0,0 0,0 0,0 0,0 0,0 0,1 0,-1 0,0 0,0-1,0 1,1 0,-1-1,1 1,-1-1,0 0,1 1,-1-1,1 0,-1 0,1 0,-1 0,0 0,1 0,-1 0,1 0,-1-1,1 1,-1 0,0-1,1 0,-1 1,0-1,1 0,-1 1,0-1,0 0,0 0,2-1,6-5,1-1,-1 1,0-1,8-11,3-4,0-2,-2 0,-1-1,-1 0,-1-2,-1 0,-2 0,-1-1,-1-1,-1 0,8-61,-16 88,-1 1,1-1,-1 0,0 0,-1 0,1 0,0 0,-1 0,1 0,-1 1,0-1,0 0,0 0,-1 1,-1-4,3 6,-1-1,1 1,-1 0,1-1,-1 1,1 0,-1-1,1 1,-1 0,1-1,-1 1,1 0,-1 0,0 0,1 0,-1 0,0 0,1 0,-1 0,1 0,-1 0,0 0,1 0,-1 0,0 0,-22 18,13-1,0-1,0 1,2 1,0 0,1 0,1 0,1 1,0 0,1 0,1 0,0 33,3-49,0 0,0 1,0-1,0 0,1 1,0-1,-1 0,1 0,0 0,1 0,1 4,-3-7,0 0,0 1,1-1,-1 0,0 1,0-1,1 0,-1 1,0-1,1 0,-1 0,0 1,1-1,-1 0,1 0,-1 0,0 0,1 1,-1-1,1 0,-1 0,0 0,1 0,-1 0,1 0,-1 0,1 0,-1 0,0 0,1-1,15-17,-2-34,-14 51,1 0,-1 0,0 0,0-1,0 1,0 0,0 0,0 0,0 0,-1 0,1 0,0 0,-1 0,1 0,0 0,-1 0,0-2,0 3,0 0,0 0,0 0,0 0,0 0,1 0,-1 0,0 0,0 0,0 1,0-1,0 0,1 1,-1-1,0 0,0 1,1-1,-1 1,0-1,0 1,1-1,-1 1,1 0,-1-1,0 1,1 0,-1 1,-12 11,1 0,1 1,0 1,1 0,-9 20,-38 88,38-79,-179 500,177-467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6"/>
    </inkml:context>
    <inkml:brush xml:id="br0">
      <inkml:brushProperty name="width" value="0.35" units="cm"/>
      <inkml:brushProperty name="height" value="0.35" units="cm"/>
      <inkml:brushProperty name="ignorePressure" value="1"/>
    </inkml:brush>
  </inkml:definitions>
  <inkml:trace contextRef="#ctx0" brushRef="#br0">144 1206,'-13'-32,"7"11,2 11,0-1,1 0,0 0,1 0,0 0,1 0,1-19,-3-18,2 48,0 0,0 1,0-1,1 0,-1 0,0 1,0-1,1 1,-1-1,0 0,1 1,-1-1,1 1,-1 0,0-1,1 1,-1-1,1 1,-1 0,1-1,0 1,-1 0,1 0,0-1,-1 1,1 1,-18 27,6-6,1 1,1 0,1 1,1 0,2 1,-6 33,12-58,0 1,0-1,0 0,0 1,0-1,0 0,0 1,0-1,0 0,1 1,-1-1,0 0,1 1,-1-1,1 0,0 1,1 1,-2-3,1 1,0-1,-1 0,1 0,0 1,-1-1,1 0,0 0,-1 0,1 0,0 0,-1 0,1 0,0 0,0 0,-1 0,1 0,0 0,-1-1,1 1,0 0,-1 0,1-1,0 0,6-3,-1 0,0-1,0 0,0 0,6-8,41-52,-3-2,-4-3,47-89,-79 141,-14 18,0 0,1 0,-1 1,0-1,1 0,-1 0,0 0,1 0,-1 0,0 0,0 0,1 1,-1-1,0 0,0 0,1 0,-1 1,0-1,0 0,0 0,1 0,-1 1,0-1,0 0,0 1,0-1,0 0,0 0,0 1,1-1,-1 0,0 1,0-1,0 0,0 1,0-1,1 49,-1-31,1 18,8 105,-7-124,1 1,1 0,0-1,1 0,12 26,-16-41,0 0,0 0,0 0,0 0,0 0,1 0,-1 0,1-1,0 1,-1 0,1-1,0 0,0 1,0-1,0 0,0 0,0 0,0 0,1 0,3 0,-2 0,0-1,0 0,0 0,0-1,0 1,-1-1,1 0,0 0,0 0,0-1,4-2,9-5,0-2,-1 0,29-25,-41 32,80-75,109-134,-75 77,-103 126,-10 19,-11 32,5-36,-9 46,-17 101,24-129,2-1,0 1,1 0,6 36,-6-55,1 0,-1-1,1 1,0 0,0-1,0 1,1-1,-1 0,1 1,0-1,0 0,0 0,0 0,1 0,-1 0,1-1,-1 1,1-1,0 0,6 4,-5-5,0 0,0 0,0 0,0-1,0 1,1-1,-1 0,0 0,0-1,0 1,0-1,0 0,0 0,0 0,0-1,0 1,0-1,5-4,24-14,-2-1,-1-2,0-1,-2-1,29-34,66-57,-122 115,0 0,0 0,0 0,0 0,0 0,0 1,1-1,-1 0,0 1,0-1,1 1,-1-1,0 1,1 0,-1 0,0-1,1 1,-1 0,1 0,1 0,-3 1,1-1,0 1,0 0,0-1,-1 1,1 0,0-1,0 1,-1 0,1 0,-1-1,1 1,-1 0,1 0,-1 0,1 0,-1 0,0 0,1 0,-1 2,2 8,-1 0,-1 1,-1 21,0-18,-5 86,-2 61,8-137,2 0,0 0,2 0,7 29,-10-51,-1 0,1-1,0 1,0 0,0-1,0 1,0-1,1 1,-1-1,1 1,-1-1,1 0,0 0,0 0,0 0,0 0,0-1,1 1,-1 0,0-1,1 0,-1 1,1-1,0 0,-1-1,1 1,0 0,-1-1,1 1,0-1,0 0,0 0,-1 0,1 0,0 0,4-2,8-2,-1-1,1 0,-2-1,1-1,20-12,218-155,-121 79,-131 94,0 1,0 0,1-1,-1 1,0 0,0-1,1 1,-1 0,0 0,1-1,-1 1,0 0,1 0,-1 0,1 0,-1-1,0 1,1 0,-1 0,1 0,-1 0,1 0,-1 0,0 0,1 0,-1 0,1 0,-1 0,0 0,1 0,-1 1,1-1,-1 0,0 0,1 0,-1 1,1-1,-1 0,0 0,1 1,-1-1,0 23,-18 40,15-53,-12 35,7-24,1-1,0 1,2 1,0-1,2 1,0 0,0 27,3-48,1 0,-1 1,0-1,0 0,0 1,1-1,-1 0,0 0,1 1,-1-1,1 0,0 0,-1 0,1 0,0 0,0 0,0 0,0 0,-1 0,1 0,1 0,-1 0,0-1,0 1,0 0,0-1,0 1,1-1,-1 1,0-1,0 0,1 0,-1 1,0-1,1 0,-1 0,0 0,1 0,-1 0,0-1,0 1,1 0,-1-1,0 1,2-1,7-3,0 1,0-2,-1 1,13-9,48-35,125-109,1-3,-194 159,-1 0,0 0,1 0,-1 0,1 0,0 0,-1 1,1-1,-1 0,1 1,0-1,0 1,1 0,-2 0,-1 0,1 0,-1 0,1 0,-1 1,0-1,1 0,-1 0,1 1,-1-1,0 0,1 0,-1 1,0-1,1 0,-1 1,0-1,1 1,-1-1,0 0,0 1,0-1,1 1,-1-1,0 1,0-1,0 0,0 1,0-1,0 1,-5 49,2-38,-13 64,7-46,3 1,0 0,2 1,1-1,2 48,1-77,0-1,0 1,0 0,1-1,-1 1,0 0,1-1,-1 1,1-1,-1 1,1-1,0 1,-1-1,1 1,0-1,0 1,0-1,0 0,0 0,1 0,-1 1,0-1,1 0,-1 0,0-1,1 1,-1 0,1 0,-1-1,1 1,0-1,-1 1,1-1,-1 0,1 0,0 0,-1 0,1 0,0 0,-1 0,1 0,2-1,6-2,0 0,0-1,-1 0,0-1,16-9,148-114,-12 7,-161 121,1 0,-1-1,0 1,1 0,-1 0,0 0,1-1,-1 1,0 0,1 0,-1 0,0 0,1 0,-1 0,0 0,1 0,-1 0,0 0,1 0,-1 0,1 0,-1 0,0 0,1 0,-1 0,0 0,1 1,-1-1,0 0,1 0,-1 0,0 1,0-1,1 0,-1 0,0 1,0-1,1 0,-1 0,0 1,0-1,0 0,1 1,-1-1,0 0,0 1,0-1,0 0,0 1,0-1,0 0,0 1,0-1,0 1,0-1,0 0,0 1,0-1,0 0,0 1,0-1,0 0,-1 1,1-1,0 0,0 1,-1-1,-5 33,5-31,-23 75,14-52,2 0,1 1,1 0,-4 43,9-68,1 1,0 0,0 0,0-1,0 1,0 0,1 0,-1 0,0-1,1 1,-1 0,1-1,0 1,-1 0,1-1,0 1,0-1,1 2,-1-2,0-1,0 1,0-1,0 0,0 1,0-1,0 0,0 0,0 1,0-1,0 0,0 0,0 0,0 0,0 0,0-1,0 1,0 0,0 0,0-1,0 1,2-1,6-4,1-1,-1 0,0 0,13-12,-21 17,263-257,6-5,-262 256,-3 2,0 1,0-1,1 1,-1 0,1 1,0-1,0 1,0 0,9-2,-14 5,-1 0,1 0,-1 0,1 0,0 0,-1 0,1 0,-1 0,1 0,-1 0,1 0,0 1,-1-1,1 0,-1 0,1 1,-1-1,1 0,-1 1,0-1,1 1,-1-1,1 0,-1 1,0-1,1 1,-1-1,0 1,0-1,1 1,-1-1,0 1,0 0,0-1,0 1,1-1,-1 1,0-1,0 1,0 0,0-1,-1 2,-3 29,4-29,-20 77,-47 114,7-23,53-139,7-32,0 1,0 0,0 0,0 0,0 0,0 0,0 0,0 0,1 0,-1 0,0 0,0-1,0 1,0 0,0 0,0 0,0 0,1 0,-1 0,0 0,0 0,0 0,0 0,0 0,1 0,-1 0,0 0,0 0,0 0,0 0,0 0,0 0,0 1,1-1,-1 0,0 0,0 0,0 0,0 0,0 0,0 0,0 0,0 0,1 0,-1 1,0-1,0 0,0 0,0 0,0 0,0 0,0 0,0 1,0-1,0 0,0 0,0 0,0 0,0 0,0 0,0 1,0-1,0 0,0 0,0 0,15-14,16-24,203-329,-80 120,-140 219,-40 53,-145 181,59-65,97-128,15-13,-1-1,1 0,-1 1,1-1,-1 0,1 1,0-1,0 0,-1 1,1-1,0 0,0 0,0 1,0-1,-1 0,1 0,0 0,1 1,-1-1,0 0,0 0,0 1,0-1,0 0,1 0,-1 1,1-2,13-66,3 1,46-118,-16 52,-24 64,19-54,49-244,-90 356,1 0,-2 0,1 1,-1-1,-3-17,3 27,0-1,-1 1,1-1,0 1,-1-1,1 1,-1 0,0-1,1 1,-1 0,0-1,0 1,0 0,0 0,0 0,0-1,0 1,0 0,0 1,-1-1,1 0,0 0,0 0,-1 1,1-1,-1 1,1-1,-1 1,1-1,-1 1,1 0,-1 0,1 0,-1 0,1 0,-1 0,1 0,-1 1,1-1,-1 0,1 1,-1-1,1 1,0-1,-1 1,-1 2,-13 4,1 2,1 0,0 0,0 2,1-1,0 2,-18 20,-76 103,96-120,7-9,-26 34,-44 77,186-300,-101 163,-7 13,0 0,0 1,-1-1,0-1,0 1,-1 0,3-12,-7 19,1 1,-1-1,1 0,-1 1,1-1,-1 1,1-1,-1 1,1 0,-1 0,1 0,0 0,0 0,-1 0,1 0,-1 2,-84 75,45-39,-83 62,124-101,-1 1,0 0,0 0,0-1,0 1,1 0,-1-1,0 1,0-1,0 1,0-1,0 1,0-1,-1 0,1 0,0 0,0 1,0-1,0 0,0 0,0 0,0 0,0-1,-1 1,1 0,0 0,0-1,0 1,0-1,-1 0,0-1,1-1,-1 1,1-1,0 1,0-1,0 1,0-1,0 0,0-4,-7-19,7 23,-1 1,1-1,-1 0,0 1,0-1,0 1,0-1,0 1,0 0,-1 0,1 0,-1 0,0 0,1 1,-1-1,0 1,0 0,0 0,0 0,0 0,0 0,0 1,0-1,0 1,-1 0,1 0,0 0,0 0,0 1,-5 0,-10 3,-1 1,2 1,-1 0,-18 10,10-5,5-2,10-4,0 0,-1-1,0 0,0-1,-14 3,24-6,0 0,0 0,0 0,-1 0,1 0,0 0,0-1,0 1,0 0,0-1,0 0,0 0,0 1,0-1,0 0,0 0,1-1,-1 1,0 0,1-1,-1 1,1-1,-1 1,1-1,0 0,-1 1,1-1,0 0,0 0,0 0,1 0,-1 0,0 0,1 0,-1-4,-2-11,2 1,0-1,1-19,-3-32,3 67,0 1,0-1,0 0,0 0,0 0,-1 0,1 0,0 0,-1 0,1 1,-1-1,1 0,-1 0,1 1,-1-1,1 0,-1 0,0 1,1-1,-1 1,0-1,0 1,0-1,1 1,-1-1,0 1,-2-1,1 1,-1 0,1-1,-1 1,1 1,-1-1,1 0,-1 1,1-1,-1 1,-3 1,-10 5,0 1,-23 15,24-14,-9 5,15-8,0-1,0 1,-1-1,1-1,-1 0,0-1,0 1,-17 2,24-7,0 1,1-1,0 0,-1 1,1-1,-1 0,1 0,0-1,0 1,0 0,0-1,0 0,0 1,0-1,0 0,0 0,1 0,-1 0,1 0,-1 0,1 0,0-1,0 1,0 0,0-1,0-4,-4-8,1 0,-4-31,7 42,-2-37,3 30,0 0,-2 1,1-1,-1 0,-4-12,5 22,1-1,-1 1,0 0,1 0,-1 0,0 0,0 1,1-1,-1 0,0 0,0 0,0 1,0-1,0 0,0 1,0-1,0 1,-1-1,1 1,0 0,0-1,0 1,0 0,-1 0,1 0,0 0,0 0,-1 0,1 0,0 0,0 0,0 1,0-1,-2 1,-43 20,38-18,-96 62,76-46,-1-1,0-1,-2-1,-35 13,63-28,0 0,0 0,1 0,-1 0,0-1,0 1,0-1,0 1,0-1,0 0,0-1,0 1,0 0,0-1,1 1,-1-1,0 0,0 0,0 0,1-1,-1 1,1-1,-1 1,1-1,-1 0,1 0,0 0,0 0,0 0,0 0,0-1,1 1,-1-1,1 1,-1-1,1 0,-2-4,-2-10,1 0,0-1,1 0,1 0,0-21,-1-4,3 42,-1-1,1 0,0 0,-1 0,1 0,-1 0,0 1,1-1,-1 0,0 1,0-1,0 0,-1 1,1-1,0 1,0 0,-1-1,1 1,-1 0,1 0,-1 0,0 0,1 0,-1 0,0 0,0 1,1-1,-1 1,0-1,0 1,0-1,0 1,0 0,0 0,1 0,-1 0,0 1,0-1,0 0,0 1,0-1,-1 2,-12 2,1 1,-1 0,2 1,-16 9,22-12,-58 36,48-28,0 0,-1-1,-1-1,1 0,-39 11,55-20,0 1,-1-1,1 0,0 0,-1 0,1 0,0 0,0 0,-1-1,1 1,0-1,0 0,0 1,0-1,0 0,0 0,0 0,0-1,0 1,0 0,0-1,1 1,-1-1,0 0,1 1,0-1,-1 0,1 0,0 0,0 0,0 0,0 0,-1-4,-2-6,1 0,1 0,0 0,-1-22,2 31,1 3,0-1,0 0,0 0,-1 0,1 0,0 0,-1 0,1 0,-1 0,1 0,-1 1,1-1,-1 0,0 0,1 1,-1-1,0 0,0 1,0-1,1 1,-1-1,0 1,0-1,0 1,0 0,0-1,0 1,0 0,0 0,0 0,0 0,0 0,0 0,0 0,0 0,1 0,-3 0,-44 10,36-7,-73 21,55-14,0-2,0 0,0-3,-1 0,-46 1,73-6,0 0,0 0,0 0,1-1,-1 1,0-1,0 0,1 1,-1-1,0-1,1 1,-1 0,1-1,-1 1,1-1,0 1,0-1,-1 0,1 0,1 0,-1-1,0 1,0 0,1-1,0 1,-1-1,1 1,0-1,0 0,-1-4,2 7,-1-1,1 0,0 0,-1 1,1-1,-1 0,1 0,-1 1,1-1,-1 1,0-1,1 1,-1-1,0 1,1-1,-1 1,0-1,0 1,1 0,-1-1,0 1,0 0,0 0,1 0,-1 0,0-1,0 1,0 0,0 1,0-1,1 0,-2 0,-32 7,29-6,-160 56,10-2,151-54,0 1,0-1,0 0,0-1,0 1,0-1,0 0,0 0,-1 0,1 0,0-1,0 1,0-1,0 0,0-1,0 1,-6-4,7 3,0-1,0 0,0 0,0 0,1-1,-1 1,1-1,0 1,0-1,0 0,0 0,1 0,0 0,-1 0,1 0,0-8,0 9,1 0,-1 0,1 1,-1-1,0 0,0 0,-1 0,1 1,0-1,-1 0,0 1,1 0,-1-1,0 1,0 0,-1 0,1 0,0 0,-1 0,1 1,-6-4,3 4,0-1,0 1,0 0,0 0,-1 1,1 0,0 0,0 0,-1 0,1 1,-8 2,-10 3,1 1,1 1,-1 1,-29 18,39-20,-80 44,-106 79,195-127,6-4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6"/>
    </inkml:context>
    <inkml:brush xml:id="br0">
      <inkml:brushProperty name="width" value="0.35" units="cm"/>
      <inkml:brushProperty name="height" value="0.35" units="cm"/>
      <inkml:brushProperty name="ignorePressure" value="1"/>
    </inkml:brush>
  </inkml:definitions>
  <inkml:trace contextRef="#ctx0" brushRef="#br0">144 1206,'-13'-32,"7"11,2 11,0-1,1 0,0 0,1 0,0 0,1 0,1-19,-3-18,2 48,0 0,0 1,0-1,1 0,-1 0,0 1,0-1,1 1,-1-1,0 0,1 1,-1-1,1 1,-1 0,0-1,1 1,-1-1,1 1,-1 0,1-1,0 1,-1 0,1 0,0-1,-1 1,1 1,-18 27,6-6,1 1,1 0,1 1,1 0,2 1,-6 33,12-58,0 1,0-1,0 0,0 1,0-1,0 0,0 1,0-1,0 0,1 1,-1-1,0 0,1 1,-1-1,1 0,0 1,1 1,-2-3,1 1,0-1,-1 0,1 0,0 1,-1-1,1 0,0 0,-1 0,1 0,0 0,-1 0,1 0,0 0,0 0,-1 0,1 0,0 0,-1-1,1 1,0 0,-1 0,1-1,0 0,6-3,-1 0,0-1,0 0,0 0,6-8,41-52,-3-2,-4-3,47-89,-79 141,-14 18,0 0,1 0,-1 1,0-1,1 0,-1 0,0 0,1 0,-1 0,0 0,0 0,1 1,-1-1,0 0,0 0,1 0,-1 1,0-1,0 0,0 0,1 0,-1 1,0-1,0 0,0 1,0-1,0 0,0 0,0 1,1-1,-1 0,0 1,0-1,0 0,0 1,0-1,1 49,-1-31,1 18,8 105,-7-124,1 1,1 0,0-1,1 0,12 26,-16-41,0 0,0 0,0 0,0 0,0 0,1 0,-1 0,1-1,0 1,-1 0,1-1,0 0,0 1,0-1,0 0,0 0,0 0,0 0,1 0,3 0,-2 0,0-1,0 0,0 0,0-1,0 1,-1-1,1 0,0 0,0 0,0-1,4-2,9-5,0-2,-1 0,29-25,-41 32,80-75,109-134,-75 77,-103 126,-10 19,-11 32,5-36,-9 46,-17 101,24-129,2-1,0 1,1 0,6 36,-6-55,1 0,-1-1,1 1,0 0,0-1,0 1,1-1,-1 0,1 1,0-1,0 0,0 0,0 0,1 0,-1 0,1-1,-1 1,1-1,0 0,6 4,-5-5,0 0,0 0,0 0,0-1,0 1,1-1,-1 0,0 0,0-1,0 1,0-1,0 0,0 0,0 0,0-1,0 1,0-1,5-4,24-14,-2-1,-1-2,0-1,-2-1,29-34,66-57,-122 115,0 0,0 0,0 0,0 0,0 0,0 1,1-1,-1 0,0 1,0-1,1 1,-1-1,0 1,1 0,-1 0,0-1,1 1,-1 0,1 0,1 0,-3 1,1-1,0 1,0 0,0-1,-1 1,1 0,0-1,0 1,-1 0,1 0,-1-1,1 1,-1 0,1 0,-1 0,1 0,-1 0,0 0,1 0,-1 2,2 8,-1 0,-1 1,-1 21,0-18,-5 86,-2 61,8-137,2 0,0 0,2 0,7 29,-10-51,-1 0,1-1,0 1,0 0,0-1,0 1,0-1,1 1,-1-1,1 1,-1-1,1 0,0 0,0 0,0 0,0 0,0-1,1 1,-1 0,0-1,1 0,-1 1,1-1,0 0,-1-1,1 1,0 0,-1-1,1 1,0-1,0 0,0 0,-1 0,1 0,0 0,4-2,8-2,-1-1,1 0,-2-1,1-1,20-12,218-155,-121 79,-131 94,0 1,0 0,1-1,-1 1,0 0,0-1,1 1,-1 0,0 0,1-1,-1 1,0 0,1 0,-1 0,1 0,-1-1,0 1,1 0,-1 0,1 0,-1 0,1 0,-1 0,0 0,1 0,-1 0,1 0,-1 0,0 0,1 0,-1 1,1-1,-1 0,0 0,1 0,-1 1,1-1,-1 0,0 0,1 1,-1-1,0 23,-18 40,15-53,-12 35,7-24,1-1,0 1,2 1,0-1,2 1,0 0,0 27,3-48,1 0,-1 1,0-1,0 0,0 1,1-1,-1 0,0 0,1 1,-1-1,1 0,0 0,-1 0,1 0,0 0,0 0,0 0,0 0,-1 0,1 0,1 0,-1 0,0-1,0 1,0 0,0-1,0 1,1-1,-1 1,0-1,0 0,1 0,-1 1,0-1,1 0,-1 0,0 0,1 0,-1 0,0-1,0 1,1 0,-1-1,0 1,2-1,7-3,0 1,0-2,-1 1,13-9,48-35,125-109,1-3,-194 159,-1 0,0 0,1 0,-1 0,1 0,0 0,-1 1,1-1,-1 0,1 1,0-1,0 1,1 0,-2 0,-1 0,1 0,-1 0,1 0,-1 1,0-1,1 0,-1 0,1 1,-1-1,0 0,1 0,-1 1,0-1,1 0,-1 1,0-1,1 1,-1-1,0 0,0 1,0-1,1 1,-1-1,0 1,0-1,0 0,0 1,0-1,0 1,-5 49,2-38,-13 64,7-46,3 1,0 0,2 1,1-1,2 48,1-77,0-1,0 1,0 0,1-1,-1 1,0 0,1-1,-1 1,1-1,-1 1,1-1,0 1,-1-1,1 1,0-1,0 1,0-1,0 0,0 0,1 0,-1 1,0-1,1 0,-1 0,0-1,1 1,-1 0,1 0,-1-1,1 1,0-1,-1 1,1-1,-1 0,1 0,0 0,-1 0,1 0,0 0,-1 0,1 0,2-1,6-2,0 0,0-1,-1 0,0-1,16-9,148-114,-12 7,-161 121,1 0,-1-1,0 1,1 0,-1 0,0 0,1-1,-1 1,0 0,1 0,-1 0,0 0,1 0,-1 0,0 0,1 0,-1 0,0 0,1 0,-1 0,1 0,-1 0,0 0,1 0,-1 0,0 0,1 1,-1-1,0 0,1 0,-1 0,0 1,0-1,1 0,-1 0,0 1,0-1,1 0,-1 0,0 1,0-1,0 0,1 1,-1-1,0 0,0 1,0-1,0 0,0 1,0-1,0 0,0 1,0-1,0 1,0-1,0 0,0 1,0-1,0 0,0 1,0-1,0 0,-1 1,1-1,0 0,0 1,-1-1,-5 33,5-31,-23 75,14-52,2 0,1 1,1 0,-4 43,9-68,1 1,0 0,0 0,0-1,0 1,0 0,1 0,-1 0,0-1,1 1,-1 0,1-1,0 1,-1 0,1-1,0 1,0-1,1 2,-1-2,0-1,0 1,0-1,0 0,0 1,0-1,0 0,0 0,0 1,0-1,0 0,0 0,0 0,0 0,0 0,0-1,0 1,0 0,0 0,0-1,0 1,2-1,6-4,1-1,-1 0,0 0,13-12,-21 17,263-257,6-5,-262 256,-3 2,0 1,0-1,1 1,-1 0,1 1,0-1,0 1,0 0,9-2,-14 5,-1 0,1 0,-1 0,1 0,0 0,-1 0,1 0,-1 0,1 0,-1 0,1 0,0 1,-1-1,1 0,-1 0,1 1,-1-1,1 0,-1 1,0-1,1 1,-1-1,1 0,-1 1,0-1,1 1,-1-1,0 1,0-1,1 1,-1-1,0 1,0 0,0-1,0 1,1-1,-1 1,0-1,0 1,0 0,0-1,-1 2,-3 29,4-29,-20 77,-47 114,7-23,53-139,7-32,0 1,0 0,0 0,0 0,0 0,0 0,0 0,0 0,1 0,-1 0,0 0,0-1,0 1,0 0,0 0,0 0,0 0,1 0,-1 0,0 0,0 0,0 0,0 0,0 0,1 0,-1 0,0 0,0 0,0 0,0 0,0 0,0 0,0 1,1-1,-1 0,0 0,0 0,0 0,0 0,0 0,0 0,0 0,0 0,1 0,-1 1,0-1,0 0,0 0,0 0,0 0,0 0,0 0,0 1,0-1,0 0,0 0,0 0,0 0,0 0,0 0,0 1,0-1,0 0,0 0,0 0,15-14,16-24,203-329,-80 120,-140 219,-40 53,-145 181,59-65,97-128,15-13,-1-1,1 0,-1 1,1-1,-1 0,1 1,0-1,0 0,-1 1,1-1,0 0,0 0,0 1,0-1,-1 0,1 0,0 0,1 1,-1-1,0 0,0 0,0 1,0-1,0 0,1 0,-1 1,1-2,13-66,3 1,46-118,-16 52,-24 64,19-54,49-244,-90 356,1 0,-2 0,1 1,-1-1,-3-17,3 27,0-1,-1 1,1-1,0 1,-1-1,1 1,-1 0,0-1,1 1,-1 0,0-1,0 1,0 0,0 0,0 0,0-1,0 1,0 0,0 1,-1-1,1 0,0 0,0 0,-1 1,1-1,-1 1,1-1,-1 1,1-1,-1 1,1 0,-1 0,1 0,-1 0,1 0,-1 0,1 0,-1 1,1-1,-1 0,1 1,-1-1,1 1,0-1,-1 1,-1 2,-13 4,1 2,1 0,0 0,0 2,1-1,0 2,-18 20,-76 103,96-120,7-9,-26 34,-44 77,186-300,-101 163,-7 13,0 0,0 1,-1-1,0-1,0 1,-1 0,3-12,-7 19,1 1,-1-1,1 0,-1 1,1-1,-1 1,1-1,-1 1,1 0,-1 0,1 0,0 0,0 0,-1 0,1 0,-1 2,-84 75,45-39,-83 62,124-101,-1 1,0 0,0 0,0-1,0 1,1 0,-1-1,0 1,0-1,0 1,0-1,0 1,0-1,-1 0,1 0,0 0,0 1,0-1,0 0,0 0,0 0,0 0,0-1,-1 1,1 0,0 0,0-1,0 1,0-1,-1 0,0-1,1-1,-1 1,1-1,0 1,0-1,0 1,0-1,0 0,0-4,-7-19,7 23,-1 1,1-1,-1 0,0 1,0-1,0 1,0-1,0 1,0 0,-1 0,1 0,-1 0,0 0,1 1,-1-1,0 1,0 0,0 0,0 0,0 0,0 0,0 1,0-1,0 1,-1 0,1 0,0 0,0 0,0 1,-5 0,-10 3,-1 1,2 1,-1 0,-18 10,10-5,5-2,10-4,0 0,-1-1,0 0,0-1,-14 3,24-6,0 0,0 0,0 0,-1 0,1 0,0 0,0-1,0 1,0 0,0-1,0 0,0 0,0 1,0-1,0 0,0 0,1-1,-1 1,0 0,1-1,-1 1,1-1,-1 1,1-1,0 0,-1 1,1-1,0 0,0 0,0 0,1 0,-1 0,0 0,1 0,-1-4,-2-11,2 1,0-1,1-19,-3-32,3 67,0 1,0-1,0 0,0 0,0 0,-1 0,1 0,0 0,-1 0,1 1,-1-1,1 0,-1 0,1 1,-1-1,1 0,-1 0,0 1,1-1,-1 1,0-1,0 1,0-1,1 1,-1-1,0 1,-2-1,1 1,-1 0,1-1,-1 1,1 1,-1-1,1 0,-1 1,1-1,-1 1,-3 1,-10 5,0 1,-23 15,24-14,-9 5,15-8,0-1,0 1,-1-1,1-1,-1 0,0-1,0 1,-17 2,24-7,0 1,1-1,0 0,-1 1,1-1,-1 0,1 0,0-1,0 1,0 0,0-1,0 0,0 1,0-1,0 0,0 0,1 0,-1 0,1 0,-1 0,1 0,0-1,0 1,0 0,0-1,0-4,-4-8,1 0,-4-31,7 42,-2-37,3 30,0 0,-2 1,1-1,-1 0,-4-12,5 22,1-1,-1 1,0 0,1 0,-1 0,0 0,0 1,1-1,-1 0,0 0,0 0,0 1,0-1,0 0,0 1,0-1,0 1,-1-1,1 1,0 0,0-1,0 1,0 0,-1 0,1 0,0 0,0 0,-1 0,1 0,0 0,0 0,0 1,0-1,-2 1,-43 20,38-18,-96 62,76-46,-1-1,0-1,-2-1,-35 13,63-28,0 0,0 0,1 0,-1 0,0-1,0 1,0-1,0 1,0-1,0 0,0-1,0 1,0 0,0-1,1 1,-1-1,0 0,0 0,0 0,1-1,-1 1,1-1,-1 1,1-1,-1 0,1 0,0 0,0 0,0 0,0 0,0-1,1 1,-1-1,1 1,-1-1,1 0,-2-4,-2-10,1 0,0-1,1 0,1 0,0-21,-1-4,3 42,-1-1,1 0,0 0,-1 0,1 0,-1 0,0 1,1-1,-1 0,0 1,0-1,0 0,-1 1,1-1,0 1,0 0,-1-1,1 1,-1 0,1 0,-1 0,0 0,1 0,-1 0,0 0,0 1,1-1,-1 1,0-1,0 1,0-1,0 1,0 0,0 0,1 0,-1 0,0 1,0-1,0 0,0 1,0-1,-1 2,-12 2,1 1,-1 0,2 1,-16 9,22-12,-58 36,48-28,0 0,-1-1,-1-1,1 0,-39 11,55-20,0 1,-1-1,1 0,0 0,-1 0,1 0,0 0,0 0,-1-1,1 1,0-1,0 0,0 1,0-1,0 0,0 0,0 0,0-1,0 1,0 0,0-1,1 1,-1-1,0 0,1 1,0-1,-1 0,1 0,0 0,0 0,0 0,0 0,-1-4,-2-6,1 0,1 0,0 0,-1-22,2 31,1 3,0-1,0 0,0 0,-1 0,1 0,0 0,-1 0,1 0,-1 0,1 0,-1 1,1-1,-1 0,0 0,1 1,-1-1,0 0,0 1,0-1,1 1,-1-1,0 1,0-1,0 1,0 0,0-1,0 1,0 0,0 0,0 0,0 0,0 0,0 0,0 0,0 0,1 0,-3 0,-44 10,36-7,-73 21,55-14,0-2,0 0,0-3,-1 0,-46 1,73-6,0 0,0 0,0 0,1-1,-1 1,0-1,0 0,1 1,-1-1,0-1,1 1,-1 0,1-1,-1 1,1-1,0 1,0-1,-1 0,1 0,1 0,-1-1,0 1,0 0,1-1,0 1,-1-1,1 1,0-1,0 0,-1-4,2 7,-1-1,1 0,0 0,-1 1,1-1,-1 0,1 0,-1 1,1-1,-1 1,0-1,1 1,-1-1,0 1,1-1,-1 1,0-1,0 1,1 0,-1-1,0 1,0 0,0 0,1 0,-1 0,0-1,0 1,0 0,0 1,0-1,1 0,-2 0,-32 7,29-6,-160 56,10-2,151-54,0 1,0-1,0 0,0-1,0 1,0-1,0 0,0 0,-1 0,1 0,0-1,0 1,0-1,0 0,0-1,0 1,-6-4,7 3,0-1,0 0,0 0,0 0,1-1,-1 1,1-1,0 1,0-1,0 0,0 0,1 0,0 0,-1 0,1 0,0-8,0 9,1 0,-1 0,1 1,-1-1,0 0,0 0,-1 0,1 1,0-1,-1 0,0 1,1 0,-1-1,0 1,0 0,-1 0,1 0,0 0,-1 0,1 1,-6-4,3 4,0-1,0 1,0 0,0 0,-1 1,1 0,0 0,0 0,-1 0,1 1,-8 2,-10 3,1 1,1 1,-1 1,-29 18,39-20,-80 44,-106 79,195-127,6-4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7"/>
    </inkml:context>
    <inkml:brush xml:id="br0">
      <inkml:brushProperty name="width" value="0.35" units="cm"/>
      <inkml:brushProperty name="height" value="0.35" units="cm"/>
      <inkml:brushProperty name="ignorePressure" value="1"/>
    </inkml:brush>
  </inkml:definitions>
  <inkml:trace contextRef="#ctx0" brushRef="#br0">131 0,'0'0,"-3"55,-3 0,-2-1,-24 83,0 2,50-210,-4 17,7-58,-23 108,-4 14,-7 22,-7 31,3 2,2 0,4 1,-7 126,18-190,0 1,0-1,0 0,0 0,0 0,0 0,1 0,-1 0,1 0,-1 0,1 0,0 0,0 0,0 0,2 3,-3-5,1 0,0 1,-1-1,1 0,0 0,-1 0,1 1,0-1,-1 0,1 0,0 0,0 0,-1 0,1 0,0-1,-1 1,1 0,0 0,-1 0,1-1,0 1,-1 0,1-1,-1 1,1 0,0-1,-1 1,1-1,0 0,7-6,-1-1,1-1,-1 1,7-12,97-153,-115 181,1 0,0 0,1 1,0-1,-1 17,-3 5,-33 131,29-124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8"/>
    </inkml:context>
    <inkml:brush xml:id="br0">
      <inkml:brushProperty name="width" value="0.35" units="cm"/>
      <inkml:brushProperty name="height" value="0.35" units="cm"/>
      <inkml:brushProperty name="ignorePressure" value="1"/>
    </inkml:brush>
  </inkml:definitions>
  <inkml:trace contextRef="#ctx0" brushRef="#br0">0 243,'0'0,"0"-38,0-167,17 262,10 161,0 2,-27-219,1 1,-1 0,0 0,1-1,-1 1,1 0,-1 0,1-1,0 1,0-1,0 1,0-1,0 1,0-1,0 1,0-1,0 0,1 0,-1 0,1 1,-1-1,1-1,1 2,-1-1,1-1,-1 0,0 0,1 0,-1 0,0 0,1 0,-1 0,1-1,-1 1,0-1,0 0,1 0,-1 0,3-1,10-7,0-1,-1 0,24-23,-24 21,3-4,-13 11,1 0,0 0,0 0,0 1,0 0,1 0,0 1,-1-1,1 1,0 0,10-2,-15 5,1 1,-1 0,0-1,1 1,-1 0,0 0,1 0,-1 0,0 0,0 0,0 0,0 0,0 1,0-1,0 0,0 1,-1-1,1 1,0-1,-1 0,1 1,-1 0,0-1,1 1,-1 2,8 51,-8-46,11 412,-10-167,-1-252,0 0,0-1,0 1,0 0,0 0,1-1,-1 1,1 0,-1-1,1 1,-1 0,1-1,0 1,1 1,-1-2,-1-1,1 0,-1 1,1-1,-1 0,1 1,0-1,-1 0,1 0,-1 0,1 0,0 1,-1-1,1 0,-1 0,1 0,0 0,-1 0,1 0,-1-1,1 1,0 0,-1 0,1 0,-1-1,2 1,3-3,0-1,0 1,0-1,0 0,7-8,-2 2,-10 15,-31 71,3 1,4 1,-28 159,50-224,1-1,0 2,0-1,1 0,1 0,2 14,-2-25,-1 1,1 0,0 0,0-1,0 1,0-1,1 1,-1-1,0 1,1-1,0 0,0 0,-1 0,1 0,1 0,-1 0,0 0,0-1,1 1,-1-1,0 0,1 1,0-1,-1 0,1-1,0 1,-1 0,1-1,0 1,0-1,-1 0,1 0,0 0,3-1,12-1,0-1,-1-1,1-1,-1 0,0-1,-1-1,25-13,107-72,-139 86,100-70,-108 75,0 0,1 0,-1 0,1 0,-1 1,1-1,-1 0,1 1,-1 0,1-1,0 1,-1 0,1 0,-1 0,1 0,1 0,-2 0,0 0,0 1,-1-1,1 1,0-1,-1 0,1 1,-1 0,1-1,0 1,-1-1,0 1,1 0,-1-1,1 1,-1 0,0-1,1 1,-1 0,0 0,0-1,1 1,-1 1,1 6,-1 1,0-1,-1 0,1 1,-4 11,-91 380,30-145,45-172,-36 178,46-205,3 0,1 89,6-137,0 0,1 1,0-1,0 0,1 0,0 0,1 0,3 9,-5-15,1 1,-1-1,1 0,0 0,-1 1,1-1,0 0,0 0,1-1,-1 1,0 0,1-1,-1 1,1-1,-1 0,1 0,-1 0,1 0,0 0,0-1,-1 1,1-1,0 1,0-1,5-1,5 0,0-1,0 0,0-1,0-1,-1 0,1-1,-1 0,21-13,93-67,-82 52,-29 26,-9 12,-15 31,9-36,-59 179,8-27,-36 176,86-324,-2 8,2-1,-1 1,1 20,1-31,0 0,0 0,0 0,0 0,0 1,0-1,0 0,0 0,0 0,1 0,-1 0,0 0,1 0,-1 0,1 0,-1 0,1 0,-1 0,1 0,0 0,0 0,-1-1,1 1,0 0,0 0,0-1,0 1,0-1,0 1,0-1,0 1,0-1,0 1,0-1,0 0,0 0,0 0,0 1,0-1,1 0,-1 0,0-1,0 1,0 0,0 0,0 0,0-1,0 1,0 0,1-2,19-8,0-1,-1-1,0-1,-2-1,1-1,25-26,-3 4,82-72,77-65,-183 165,-12 16,-14 31,8-35,-44 122,23-68,3 0,-19 91,37-143,0 0,0 0,1 0,0 0,0 0,0 1,1-1,-1 0,1 0,0 0,1-1,2 8,-3-10,1 0,-1 0,1 0,0 0,0 0,0 0,0-1,0 1,0 0,0-1,0 0,1 0,-1 1,1-1,-1-1,1 1,-1 0,1-1,-1 1,1-1,-1 0,1 1,0-1,-1-1,5 1,11-2,-1-1,0 0,0-1,-1-1,1-1,25-12,94-58,-108 59,96-61,184-153,-286 217,-22 14,0-1,1 1,-1 0,0 0,0 0,1 0,-1 0,0 0,0 0,1 0,-1 0,0 0,1 0,-1 0,0 0,0 0,1 0,-1 0,0 0,1 0,-1 0,0 0,0 0,1 0,-1 1,0-1,0 0,1 0,-1 0,0 1,0-1,0 0,1 0,-1 0,0 1,0-1,0 1,1 2,-1 1,0 0,0 0,-1 0,1 0,-1 0,0 0,0-1,-2 6,-78 231,-28 105,107-339,-7 52,9-57,-1 0,1 0,0 0,0-1,0 1,0 0,0 0,0 0,0 0,0 0,0 0,1 0,-1 0,0 0,1-1,-1 1,0 0,1 0,-1 0,1 0,-1-1,1 1,0 0,-1-1,1 1,0 0,-1-1,1 1,0-1,0 1,0-1,-1 1,1-1,0 0,0 0,0 1,0-1,0 0,0 0,0 0,-1 0,1 0,0 0,0 0,0 0,0 0,0 0,0 0,0-1,0 1,1-1,12-5,-1-2,1 1,-1-2,-1 1,0-2,0 0,16-17,-8 9,340-343,-66 63,-283 289,-9 12,-15 21,11-20,-111 186,45-80,4 4,-54 136,117-248,0 0,0 0,0-1,1 1,-1 0,1 0,-1 1,1-1,0 0,-1 0,1 0,0 0,1 0,-1 0,1 3,-1-5,1 1,-1-1,1 0,-1 1,1-1,-1 0,1 1,-1-1,1 0,0 0,-1 1,1-1,-1 0,1 0,0 0,-1 0,1 0,0 0,-1 0,1 0,-1 0,1 0,0 0,-1 0,1 0,0-1,-1 1,1 0,-1 0,2-1,8-4,0-1,0 0,-1 0,13-12,369-359,-238 220,-102 103,-26 27,58-49,-83 76,0 0,0 0,0 0,0 0,0 1,0-1,0 0,0 0,0 0,0 1,0-1,0 0,1 0,-1 0,0 0,0 1,0-1,0 0,0 0,0 0,0 0,1 0,-1 1,0-1,0 0,0 0,0 0,1 0,-1 0,0 0,0 0,0 0,0 0,1 0,-1 0,0 1,0-1,0 0,1 0,-1 0,0-1,0 1,0 0,1 0,-1 0,0 0,0 0,0 0,0 0,1 0,-1 0,0 0,0-1,-6 19,0 0,-2-1,0 0,-13 20,-2 4,-84 149,16-29,-75 181,164-339,0 1,1-1,-1 0,1 1,0-1,0 1,0-1,0 1,1-1,-1 1,1-1,0 1,0 0,0-1,1 1,-1 0,1-1,2 7,-2-9,-1 0,1 0,0-1,0 1,0-1,0 1,0-1,0 1,0-1,0 1,0-1,0 0,0 0,0 1,0-1,0 0,1 0,-1 0,0 0,0 0,0-1,1 1,43-17,0-9,-2-2,-1-1,62-58,106-122,-189 188,141-158,19-19,-181 198,0-1,0 1,0 0,0 0,0 0,0 0,1 0,-1-1,0 1,0 0,0 0,0 0,0 0,0 0,0 0,0 0,0-1,1 1,-1 0,0 0,0 0,0 0,0 0,0 0,0 0,1 0,-1 0,0 0,0 0,0 0,0 0,1 0,-1 0,0 0,0 0,0 0,0 0,0 0,1 0,-1 0,0 0,0 0,0 0,0 0,0 0,0 0,1 0,-1 1,0-1,0 0,0 0,0 0,0 0,0 0,0 0,0 0,0 1,1-1,-1 0,0 0,0 0,0 0,0 0,0 1,0-1,0 0,0 0,-1 18,-8 22,-2-1,4-17,0 1,2 1,1-1,-3 44,7-66,-1 0,1 1,0-1,0 1,0-1,0 1,0-1,0 1,1-1,-1 1,0-1,1 0,-1 1,1-1,-1 1,1-1,0 0,-1 0,1 1,0-1,0 0,0 0,0 0,0 0,0 0,0 0,1 0,-1 0,0-1,0 1,1 0,-1-1,0 1,1-1,-1 1,1-1,-1 0,1 0,-1 1,0-1,1 0,-1 0,1-1,-1 1,1 0,-1 0,1-1,-1 1,2-1,8-3,0-1,0 0,0 0,20-14,65-52,-2-3,-4-5,140-157,-215 221,-26 34,-2 4,-60 107,-125 241,191-350,20-35,23-35,-3-2,-2-1,-2-2,-2-1,-3 0,-2-2,23-95,-43 141,0 0,0 0,-1 0,-1 0,0 0,0 0,-3-17,2 25,0 0,0 0,0-1,0 1,-1 0,1 0,-1 0,0 0,0 1,0-1,0 0,-1 1,1 0,-1-1,1 1,-1 0,0 0,0 0,1 1,-1-1,-1 1,1 0,0-1,0 1,0 1,-1-1,1 0,-5 1,-6-1,0 0,1 1,-1 1,1 1,-1 0,-22 6,-1 3,-47 22,-5 9,2 4,-103 72,-151 133,313-230,10-7,-24 18,40-31,0 1,0-1,0 0,0 0,-1 0,1 0,0-1,0 1,-1 0,1-1,0 0,-1 1,1-1,-1 0,-3-1,5 1,0-1,0 1,0-1,0 0,0 1,0-1,0 0,1 0,-1 0,0 0,0 1,1-1,-1 0,1 0,-1 0,1 0,-1 0,1-1,0 1,-1 0,1 0,0 0,0 0,0 0,0 0,0-1,0 1,0 0,0-1,6-41,-4 37,64-233,-12 60,-52 173,0-1,-1 0,1 0,-2 0,1 0,-1 0,0 0,-1-11,1 16,-1 1,1 0,-1 0,1 0,-1-1,1 1,-1 0,0 0,0 0,1 0,-1 0,0 0,0 0,0 0,0 1,0-1,0 0,0 1,-3-2,1 1,0 0,0 1,0-1,-1 1,1 0,0 0,0 0,-1 0,1 0,0 1,-4 0,-64 20,1 2,1 3,-68 37,70-32,-48 25,66-29,-2-3,-72 24,121-47,0-1,0 1,0-1,-1 1,1-1,0 0,0 0,0 0,0 0,0 0,0-1,0 1,0 0,0-1,0 0,0 1,0-1,0 0,0 0,0 0,0-1,1 1,-1 0,0 0,1-1,-1 1,1-1,0 0,-1 1,1-1,0 0,0 0,0 0,0 0,0 0,1 0,-1 0,1 0,-1-2,-3-12,2 0,-1 0,2 0,1-21,-1 11,0 18,-1-1,1 1,-2-1,1 1,-1 0,-1-1,1 2,-1-1,-1 0,1 1,-1 0,-1 0,1 0,-1 0,0 1,-1 0,1 1,-1-1,0 1,-1 1,1-1,-1 1,0 0,0 1,0 0,-1 0,1 1,-1 0,1 1,-1 0,0 0,-16 1,4 3,0 1,1 1,0 1,0 1,0 1,-24 12,-112 72,111-63,-47 31,46-28,-2-2,-99 45,146-74,0 0,-1-1,1 1,-1 0,1-1,-1 1,1-1,-1 0,1 0,-1 1,0-1,1 0,-1 0,1 0,-1-1,1 1,-1 0,0-1,1 1,-1 0,1-1,0 0,-3-1,2 0,0 0,0-1,1 1,-1-1,1 1,0-1,0 0,0 1,0-1,-1-3,2 3,-2-1,1 0,0 1,-1-1,1 1,-1-1,0 1,0 0,0 0,-1 0,-4-5,0 3,0 0,0 1,-1 0,0 1,0 0,0 0,0 0,0 1,-15-2,-82-3,72 6,-277-25,174 11,-232 4,323 15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9"/>
    </inkml:context>
    <inkml:brush xml:id="br0">
      <inkml:brushProperty name="width" value="0.35" units="cm"/>
      <inkml:brushProperty name="height" value="0.35" units="cm"/>
      <inkml:brushProperty name="ignorePressure" value="1"/>
    </inkml:brush>
  </inkml:definitions>
  <inkml:trace contextRef="#ctx0" brushRef="#br0">1106 564,'0'0,"-8"12,-9 21,2 1,1 0,2 1,-13 56,25-90,-1 0,1 0,0 0,0 0,-1 0,1 0,0 0,0 1,0-1,0 0,0 0,0 0,0 0,1 0,-1 0,0 1,0-1,1 0,-1 0,2 1,-2-1,1-1,0 0,0 0,-1 1,1-1,0 0,0 0,-1 0,1 0,0 0,0 0,0 0,-1 0,1 0,0 0,0-1,-1 1,1 0,0-1,-1 1,1 0,0-1,0 0,10-5,-1-2,1 1,15-17,290-315,-202 212,-114 127,1-1,-1 1,0-1,0 1,0 0,1-1,-1 1,0 0,0-1,1 1,-1 0,0-1,1 1,-1 0,0 0,1-1,-1 1,0 0,1 0,-1 0,1-1,-1 1,0 0,1 0,-1 0,1 0,-1 0,1 0,-1 0,0 0,1 0,-1 0,1 0,-1 0,1 0,-1 0,0 1,1-1,-1 0,0 0,1 0,0 1,4 23,-11 53,4-59,0 8,-3 58,5-77,1 1,-1 0,2-1,-1 1,1 0,0-1,0 0,4 9,-5-14,0-1,0 1,0-1,0 0,0 1,0-1,0 0,0 0,0 0,1 0,-1 0,0 0,1 0,-1 0,1 0,-1-1,1 1,-1-1,1 1,0-1,-1 1,1-1,0 0,-1 0,1 0,0 0,-1 0,1 0,-1 0,1-1,1 0,5-1,-1 0,0-1,0 0,0-1,10-6,22-16,-2-3,-1 0,-1-2,-2-2,34-42,-18 14,-4-2,51-92,-82 131,-9 17,-1 0,1-1,-1 1,-1-1,1 0,-1 0,-1 0,3-15,-5 39,1-1,0 1,5 22,-5-30,1 0,0 0,0-1,1 1,0-1,1 1,-1-1,1 0,6 7,-10-14,1 1,-1 0,1-1,0 1,-1-1,1 0,0 1,0-1,-1 0,1 1,0-1,0 0,-1 0,1 1,0-1,0 0,0 0,-1 0,1 0,0 0,0 0,0-1,-1 1,1 0,0 0,0 0,-1-1,1 1,0 0,0-1,-1 1,1-1,0 1,-1-1,1 1,0-2,20-21,-18 21,-185 445,-25 64,38 9,161-484,2-14,1 1,1-1,1 1,-1 30,4-49,0 0,0 0,0 0,0 0,0 0,0 0,0 0,0 0,0 0,0 0,0 0,0-1,0 1,1 0,-1 0,0 0,0 0,0 0,0 0,0 0,0 0,0 0,0 0,0 0,0 0,0 0,1 0,-1 0,0 0,0 1,0-1,0 0,0 0,0 0,0 0,0 0,0 0,0 0,0 0,0 0,0 0,0 0,1 0,-1 0,0 0,0 0,0 0,0 0,0 1,0-1,0 0,0 0,0 0,0 0,0 0,0 0,0 0,0 0,0 0,0 0,0 0,0 1,6-11,6-15,-2 3,-1-1,-2 0,7-34,-14 57,0 1,0-1,-1 0,1 0,0 1,-1-1,1 0,0 0,-1 1,1-1,0 0,-1 0,1 0,-1 0,1 0,0 0,-1 0,1 1,-1-1,1 0,0 0,-1-1,1 1,-1 0,1 0,0 0,-1 0,1 0,0 0,-1 0,1-1,-1 1,1 0,0 0,-1 0,1-1,0 1,0 0,-1-1,1 1,0 0,0-1,-1 1,1 0,0-1,0 1,0 0,0-1,-1 1,1 0,0-1,0 1,0-1,0 1,0 0,0-1,0 1,0-1,0 1,0 0,0-1,0 1,1-1,-31 29,-41 60,5 3,-80 141,104-161,-120 211,162-281,0-1,-1 0,1 1,-1-1,1 0,0 0,-1 0,1 0,-1 1,1-1,-1 0,1 0,-1 0,1 0,-1 0,1 0,0 0,-1 0,1 0,-1 0,1 0,-1 0,1-1,-1 1,1 0,0 0,-1 0,1-1,-1 1,1 0,0 0,-1-1,1 1,0 0,-1-1,1 1,0 0,-1-1,-23-21,6 5,11 13,0 1,0 0,-1 0,1 0,-1 1,1 0,-1 1,0 0,1 0,-1 0,0 1,0 0,0 1,0 0,-12 3,-15 4,1 1,-39 17,59-20,-82 33,-125 71,-81 72,174-103,123-76,0 0,0 0,0 0,0-1,0 0,0 0,0 0,-8 1,13-3,-1 0,1 0,-1 0,0 0,1 0,-1 0,1 0,-1-1,1 1,-1 0,0 0,1-1,-1 1,1 0,-1-1,1 1,-1 0,1-1,0 1,-1-1,1 1,-1-1,1 1,0-1,0 1,-1-1,1 1,-1-2,1-1,-1 0,1 0,0 0,0 0,0 0,0 0,0 0,0 0,2-4,20-83,52-133,-33 108,-5 7,-8 22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40"/>
    </inkml:context>
    <inkml:brush xml:id="br0">
      <inkml:brushProperty name="width" value="0.35" units="cm"/>
      <inkml:brushProperty name="height" value="0.35" units="cm"/>
      <inkml:brushProperty name="ignorePressure" value="1"/>
    </inkml:brush>
  </inkml:definitions>
  <inkml:trace contextRef="#ctx0" brushRef="#br0">2437 1229,'-14'14,"1"1,1 0,0 1,-15 26,-3 5,-45 61,-215 281,289-388,0 1,0-1,0 0,0 1,0-1,0 0,-1 1,1-1,0 0,0 0,-1 0,1 0,-1 0,1-1,-1 1,1 0,-1-1,0 1,1-1,-1 0,0 1,-2-1,3-1,-1-1,1 1,0-1,0 0,0 1,0-1,0 0,0 0,0 0,0 0,1 0,-1 1,1-1,0 0,-1 0,1-1,0 1,0 0,1-2,-4-135,5 103,-2 0,-2 0,-1 0,-1 0,-11-37,13 66,0 1,0-1,-1 1,1 0,-2 0,1 0,-1 0,0 0,0 1,0 0,-1-1,0 2,0-1,0 1,0-1,-1 1,0 1,0-1,0 1,0 0,0 0,-1 1,1 0,-1 0,1 1,-1 0,0 0,0 0,0 1,0 0,-10 1,-10 2,1 2,-1 0,1 2,0 1,0 1,-43 23,-16 12,-140 98,-66 80,38-27,245-189,-42 26,49-32,0 1,0 0,0-1,0 1,0-1,-1 1,1-1,0 0,0 1,-1-1,1 0,0 0,-1 0,1 0,0 0,0 0,-1 0,1 0,0 0,-1-1,1 1,0-1,0 1,0-1,0 1,-1-1,1 0,0 1,0-1,0 0,0 0,0 0,0 0,-1-2,0-2,0-1,0 0,1 1,-1-1,1 0,1 0,-1 0,1 0,0 0,0 0,2-6,14-81,-10 66,150-560,-61 260,-94 324,9-48,-12 31,2 20,0 0,-1 0,1-1,-1 1,1 0,0 0,-1-1,1 1,0 0,-1 0,1 0,-1 0,1 0,-1 0,1 0,-1 0,1 0,0 0,-1 0,1 0,-1 0,1 0,-1 0,1 0,0 0,-1 0,1 1,-1-1,1 0,0 0,-1 0,1 1,0-1,-1 0,1 1,0-1,-1 1,-22 18,0 1,2 1,0 1,-28 40,-2 0,19-24,18-20,-1 0,-1 0,0-2,-2 0,-19 14,37-30,-1 0,1 0,0 1,0-1,-1 0,1 0,0 0,-1 0,1 1,0-1,-1 0,1 0,0 0,0 0,-1 0,1 0,-1 0,1 0,0 0,-1 0,1 0,0 0,0 0,-1 0,1 0,0-1,-1 1,1 0,0 0,-1 0,1 0,0-1,0 1,-1 0,1 0,0 0,0-1,-1 1,1 0,0 0,0-1,0 1,0 0,-1-1,1 1,0 0,0-1,0 1,0 0,0-1,0 0,-1-22,1 20,24-228,-15 179,-2-1,-2 1,-2-1,-10-101,7 150,0 1,0 0,-1 0,0 0,0 0,0-1,0 1,0 0,0 0,-1 1,1-1,-1 0,0 0,0 1,0-1,0 1,-1 0,1-1,0 1,-1 0,0 0,1 1,-5-3,2 3,0 0,0 0,0 1,0 0,0-1,0 2,0-1,0 1,0-1,0 1,0 1,0-1,0 1,-6 3,-34 16,2 2,0 2,-63 49,26-17,53-42,26-15,0 1,1-1,-1 0,1 0,-1 0,0 0,1 1,-1-1,1 0,-1 0,0 0,1 0,-1 0,0-1,1 1,-1 0,1 0,-1 0,0 0,1-1,-1 1,1 0,-1-1,0-1,0-1,0 0,1 1,-1-1,1 1,0-1,0 1,0-1,0 0,0 1,1-1,-1 1,1-1,-1 0,1 1,0-1,2-2,49-140,6 2,110-196,-157 318,-9 15,1 0,0 0,0 1,1-1,-1 1,1 0,0-1,9-7,-12 13,-1 0,1 0,-1 0,0 0,1 0,-1 0,0 0,1 0,-1 0,1 0,-1 0,0 0,1 0,-1 0,1 1,-1-1,0 0,1 0,-1 0,0 1,0-1,1 0,-1 1,0-1,1 0,-1 0,0 1,0-1,0 0,1 1,-1-1,0 1,0-1,0 0,0 1,0-1,0 0,0 1,0-1,0 1,0-1,0 0,0 1,0-1,0 1,0-1,0 1,2 20,0-1,-1 1,-5 38,1-9,-2 63,-5 241,12-288,2-1,4 0,20 86,-24-135,1 1,1-1,0 0,1 0,1-1,0 0,21 27,-24-36,0 0,1-1,-1 1,1-1,0-1,1 1,-1-1,1 0,0 0,0-1,0 0,1 0,-1-1,0 0,1 0,0-1,-1 0,1 0,10-1,-1 0,0-2,0-1,0 0,0-1,-1 0,31-14,87-54,-3 2,-130 70,0-1,0 0,-1 1,1-1,0 1,0-1,0 1,0 0,0-1,0 1,0 0,0 0,0-1,0 1,0 0,0 0,0 0,0 0,0 0,0 1,0-1,0 0,0 0,0 1,0-1,0 0,0 1,-1-1,1 1,0-1,0 1,0 0,-1-1,1 1,0 0,0 0,-1-1,1 1,-1 0,1 0,-1 0,1 0,-1 0,1 0,-1-1,0 1,0 0,1 0,-1 2,1 6,-1-1,0 1,-1 0,-3 16,3-18,-57 268,-2 5,58-267,0 0,1 0,0 0,1 0,2 22,-1-33,-1 0,1 0,-1 0,1 1,0-1,0 0,0 0,0 0,0 0,0 0,1-1,-1 1,1 0,-1 0,1-1,-1 1,1-1,0 0,0 1,0-1,0 0,0 0,0 0,0 0,0-1,0 1,1 0,-1-1,0 0,0 1,1-1,-1 0,0 0,0 0,1-1,-1 1,0 0,0-1,5-1,21-7,1 0,-1-3,-1 0,0-1,0-2,33-25,-20 15,216-141,-251 163,0 0,1 0,-1 1,1-1,-1 1,1 0,0 1,8-2,-13 3,0 0,0 0,0 0,0 0,0 0,0 0,0 1,0-1,0 0,0 1,0-1,0 1,0-1,0 1,0-1,0 1,0 0,0-1,1 3,-1-1,0 0,0 0,0 0,0 0,0 0,-1 0,1 0,-1 1,1-1,-1 0,0 0,0 1,0 1,-3 34,-1 0,-2-1,-2 0,-13 38,9-33,1 1,-8 77,18-113,1-1,0 1,0 0,1 0,0 0,0 0,0 0,1-1,4 11,-5-15,0 0,1 0,-1 1,1-1,0 0,-1 0,1-1,0 1,0 0,1 0,-1-1,0 0,0 1,1-1,-1 0,1 0,-1 0,1 0,-1-1,1 1,0-1,-1 1,1-1,0 0,-1 0,6-1,9-1,-1-1,0-1,0 0,0-1,0-1,-1-1,0 0,0-1,17-11,124-98,-130 96,203-178,-223 194,0 0,0 0,1 0,-1 0,12-6,-17 11,0 0,0-1,0 1,0 0,-1-1,1 1,0 0,0 0,0-1,0 1,0 0,0 0,-1 0,1 0,0 1,0-1,0 0,0 0,0 0,0 1,-1-1,1 0,0 1,0-1,0 1,-1-1,1 1,0-1,-1 1,1-1,0 1,-1 0,1 0,-1-1,1 1,-1 0,1 0,-1-1,1 1,-1 0,0 0,0 0,1 0,-1 0,0-1,0 1,0 0,0 0,0 0,0 1,2 32,-1-1,-2 0,-2 1,-7 39,4-36,2 1,2 0,2 41,0-76,-1 0,1 0,1 0,-1 0,0 0,1 0,-1-1,1 1,0 0,0 0,0-1,1 1,-1 0,1-1,-1 1,1-1,0 0,0 0,0 1,0-1,0 0,0-1,0 1,1 0,-1-1,1 1,-1-1,1 0,0 0,0 0,-1 0,1 0,0 0,0-1,0 0,0 1,0-1,0 0,0 0,-1-1,1 1,0-1,5-1,13-4,0-1,0-1,-1 0,35-21,-47 24,89-52,139-108,74-91,-300 247,0 0,1 1,0 0,0 1,24-12,-32 18,0 0,1 0,-1 0,0 1,1-1,-1 1,0 0,0 0,1 0,-1 0,0 1,1-1,-1 1,0 0,0 0,1 0,-1 0,0 1,0-1,0 1,-1 0,1-1,0 1,-1 1,1-1,-1 0,0 1,3 2,0 2,-1 0,1 0,-1 0,-1 0,1 1,-1 0,-1-1,1 1,-1 0,-1 0,0 0,0 0,0 1,-1 12,-2 13,-2 0,-8 38,8-48,-7 32,5-30,1-1,1 1,1 0,1 36,2-61,0 1,0 0,0-1,0 1,0-1,0 1,0-1,1 1,-1 0,1-1,-1 1,1-1,-1 1,1-1,0 0,0 1,0-1,0 0,0 0,0 1,0-1,0 0,0 0,0 0,1 0,-1 0,0-1,1 1,-1 0,1 0,-1-1,1 1,-1-1,1 0,-1 1,1-1,0 0,1 0,3-1,1 0,-1 0,0-1,0 0,1-1,-1 1,-1-1,11-6,23-17,-1-1,-1-2,58-60,86-114,-180 203,213-272,-213 277,-5 16,-10 26,-17 28,12-28,-17 61,35-107,1 0,-1 1,1-1,0 0,-1 0,1 1,0-1,0 0,0 0,0 1,0-1,0 0,0 0,1 1,-1-1,0 0,2 3,-2-4,1 0,-1 1,1-1,-1 0,1 0,0 0,-1 0,1 1,-1-1,1 0,-1 0,1 0,0 0,-1 0,1-1,-1 1,1 0,-1 0,1 0,0 0,-1 0,1-1,-1 1,1 0,-1-1,1 0,44-34,107-130,147-206,-172 207,-96 123,-21 26,1 0,1 0,1 1,22-20,-34 34,-1 0,1-1,-1 1,1 0,-1-1,1 1,-1 0,1 0,-1-1,1 1,0 0,-1 0,1 0,-1 0,1 0,-1 0,1 0,0 0,-1 0,1 0,-1 0,1 0,-1 0,1 0,0 1,-1-1,1 0,-1 0,1 1,-1-1,1 0,-1 1,1-1,-1 0,0 1,1-1,-1 1,0-1,1 1,-1-1,0 1,1-1,-1 1,0-1,0 1,0-1,1 1,-1 0,0-1,0 1,0-1,0 1,0-1,0 1,0 0,0 0,0 36,-5-11,-1 0,-2 0,0 0,-2-1,0 0,-2-1,-1 0,-1-1,-19 25,23-35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7"/>
    </inkml:context>
    <inkml:brush xml:id="br0">
      <inkml:brushProperty name="width" value="0.35" units="cm"/>
      <inkml:brushProperty name="height" value="0.35" units="cm"/>
      <inkml:brushProperty name="ignorePressure" value="1"/>
    </inkml:brush>
  </inkml:definitions>
  <inkml:trace contextRef="#ctx0" brushRef="#br0">131 0,'0'0,"-3"55,-3 0,-2-1,-24 83,0 2,50-210,-4 17,7-58,-23 108,-4 14,-7 22,-7 31,3 2,2 0,4 1,-7 126,18-190,0 1,0-1,0 0,0 0,0 0,0 0,1 0,-1 0,1 0,-1 0,1 0,0 0,0 0,0 0,2 3,-3-5,1 0,0 1,-1-1,1 0,0 0,-1 0,1 1,0-1,-1 0,1 0,0 0,0 0,-1 0,1 0,0-1,-1 1,1 0,0 0,-1 0,1-1,0 1,-1 0,1-1,-1 1,1 0,0-1,-1 1,1-1,0 0,7-6,-1-1,1-1,-1 1,7-12,97-153,-115 181,1 0,0 0,1 1,0-1,-1 17,-3 5,-33 131,29-124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8"/>
    </inkml:context>
    <inkml:brush xml:id="br0">
      <inkml:brushProperty name="width" value="0.35" units="cm"/>
      <inkml:brushProperty name="height" value="0.35" units="cm"/>
      <inkml:brushProperty name="ignorePressure" value="1"/>
    </inkml:brush>
  </inkml:definitions>
  <inkml:trace contextRef="#ctx0" brushRef="#br0">0 243,'0'0,"0"-38,0-167,17 262,10 161,0 2,-27-219,1 1,-1 0,0 0,1-1,-1 1,1 0,-1 0,1-1,0 1,0-1,0 1,0-1,0 1,0-1,0 1,0-1,0 0,1 0,-1 0,1 1,-1-1,1-1,1 2,-1-1,1-1,-1 0,0 0,1 0,-1 0,0 0,1 0,-1 0,1-1,-1 1,0-1,0 0,1 0,-1 0,3-1,10-7,0-1,-1 0,24-23,-24 21,3-4,-13 11,1 0,0 0,0 0,0 1,0 0,1 0,0 1,-1-1,1 1,0 0,10-2,-15 5,1 1,-1 0,0-1,1 1,-1 0,0 0,1 0,-1 0,0 0,0 0,0 0,0 0,0 1,0-1,0 0,0 1,-1-1,1 1,0-1,-1 0,1 1,-1 0,0-1,1 1,-1 2,8 51,-8-46,11 412,-10-167,-1-252,0 0,0-1,0 1,0 0,0 0,1-1,-1 1,1 0,-1-1,1 1,-1 0,1-1,0 1,1 1,-1-2,-1-1,1 0,-1 1,1-1,-1 0,1 1,0-1,-1 0,1 0,-1 0,1 0,0 1,-1-1,1 0,-1 0,1 0,0 0,-1 0,1 0,-1-1,1 1,0 0,-1 0,1 0,-1-1,2 1,3-3,0-1,0 1,0-1,0 0,7-8,-2 2,-10 15,-31 71,3 1,4 1,-28 159,50-224,1-1,0 2,0-1,1 0,1 0,2 14,-2-25,-1 1,1 0,0 0,0-1,0 1,0-1,1 1,-1-1,0 1,1-1,0 0,0 0,-1 0,1 0,1 0,-1 0,0 0,0-1,1 1,-1-1,0 0,1 1,0-1,-1 0,1-1,0 1,-1 0,1-1,0 1,0-1,-1 0,1 0,0 0,3-1,12-1,0-1,-1-1,1-1,-1 0,0-1,-1-1,25-13,107-72,-139 86,100-70,-108 75,0 0,1 0,-1 0,1 0,-1 1,1-1,-1 0,1 1,-1 0,1-1,0 1,-1 0,1 0,-1 0,1 0,1 0,-2 0,0 0,0 1,-1-1,1 1,0-1,-1 0,1 1,-1 0,1-1,0 1,-1-1,0 1,1 0,-1-1,1 1,-1 0,0-1,1 1,-1 0,0 0,0-1,1 1,-1 1,1 6,-1 1,0-1,-1 0,1 1,-4 11,-91 380,30-145,45-172,-36 178,46-205,3 0,1 89,6-137,0 0,1 1,0-1,0 0,1 0,0 0,1 0,3 9,-5-15,1 1,-1-1,1 0,0 0,-1 1,1-1,0 0,0 0,1-1,-1 1,0 0,1-1,-1 1,1-1,-1 0,1 0,-1 0,1 0,0 0,0-1,-1 1,1-1,0 1,0-1,5-1,5 0,0-1,0 0,0-1,0-1,-1 0,1-1,-1 0,21-13,93-67,-82 52,-29 26,-9 12,-15 31,9-36,-59 179,8-27,-36 176,86-324,-2 8,2-1,-1 1,1 20,1-31,0 0,0 0,0 0,0 0,0 1,0-1,0 0,0 0,0 0,1 0,-1 0,0 0,1 0,-1 0,1 0,-1 0,1 0,-1 0,1 0,0 0,0 0,-1-1,1 1,0 0,0 0,0-1,0 1,0-1,0 1,0-1,0 1,0-1,0 1,0-1,0 0,0 0,0 0,0 1,0-1,1 0,-1 0,0-1,0 1,0 0,0 0,0 0,0-1,0 1,0 0,1-2,19-8,0-1,-1-1,0-1,-2-1,1-1,25-26,-3 4,82-72,77-65,-183 165,-12 16,-14 31,8-35,-44 122,23-68,3 0,-19 91,37-143,0 0,0 0,1 0,0 0,0 0,0 1,1-1,-1 0,1 0,0 0,1-1,2 8,-3-10,1 0,-1 0,1 0,0 0,0 0,0 0,0-1,0 1,0 0,0-1,0 0,1 0,-1 1,1-1,-1-1,1 1,-1 0,1-1,-1 1,1-1,-1 0,1 1,0-1,-1-1,5 1,11-2,-1-1,0 0,0-1,-1-1,1-1,25-12,94-58,-108 59,96-61,184-153,-286 217,-22 14,0-1,1 1,-1 0,0 0,0 0,1 0,-1 0,0 0,0 0,1 0,-1 0,0 0,1 0,-1 0,0 0,0 0,1 0,-1 0,0 0,1 0,-1 0,0 0,0 0,1 0,-1 1,0-1,0 0,1 0,-1 0,0 1,0-1,0 0,1 0,-1 0,0 1,0-1,0 1,1 2,-1 1,0 0,0 0,-1 0,1 0,-1 0,0 0,0-1,-2 6,-78 231,-28 105,107-339,-7 52,9-57,-1 0,1 0,0 0,0-1,0 1,0 0,0 0,0 0,0 0,0 0,0 0,1 0,-1 0,0 0,1-1,-1 1,0 0,1 0,-1 0,1 0,-1-1,1 1,0 0,-1-1,1 1,0 0,-1-1,1 1,0-1,0 1,0-1,-1 1,1-1,0 0,0 0,0 1,0-1,0 0,0 0,0 0,-1 0,1 0,0 0,0 0,0 0,0 0,0 0,0 0,0-1,0 1,1-1,12-5,-1-2,1 1,-1-2,-1 1,0-2,0 0,16-17,-8 9,340-343,-66 63,-283 289,-9 12,-15 21,11-20,-111 186,45-80,4 4,-54 136,117-248,0 0,0 0,0-1,1 1,-1 0,1 0,-1 1,1-1,0 0,-1 0,1 0,0 0,1 0,-1 0,1 3,-1-5,1 1,-1-1,1 0,-1 1,1-1,-1 0,1 1,-1-1,1 0,0 0,-1 1,1-1,-1 0,1 0,0 0,-1 0,1 0,0 0,-1 0,1 0,-1 0,1 0,0 0,-1 0,1 0,0-1,-1 1,1 0,-1 0,2-1,8-4,0-1,0 0,-1 0,13-12,369-359,-238 220,-102 103,-26 27,58-49,-83 76,0 0,0 0,0 0,0 0,0 1,0-1,0 0,0 0,0 0,0 1,0-1,0 0,1 0,-1 0,0 0,0 1,0-1,0 0,0 0,0 0,0 0,1 0,-1 1,0-1,0 0,0 0,0 0,1 0,-1 0,0 0,0 0,0 0,0 0,1 0,-1 0,0 1,0-1,0 0,1 0,-1 0,0-1,0 1,0 0,1 0,-1 0,0 0,0 0,0 0,0 0,1 0,-1 0,0 0,0-1,-6 19,0 0,-2-1,0 0,-13 20,-2 4,-84 149,16-29,-75 181,164-339,0 1,1-1,-1 0,1 1,0-1,0 1,0-1,0 1,1-1,-1 1,1-1,0 1,0 0,0-1,1 1,-1 0,1-1,2 7,-2-9,-1 0,1 0,0-1,0 1,0-1,0 1,0-1,0 1,0-1,0 1,0-1,0 0,0 0,0 1,0-1,0 0,1 0,-1 0,0 0,0 0,0-1,1 1,43-17,0-9,-2-2,-1-1,62-58,106-122,-189 188,141-158,19-19,-181 198,0-1,0 1,0 0,0 0,0 0,0 0,1 0,-1-1,0 1,0 0,0 0,0 0,0 0,0 0,0 0,0 0,0-1,1 1,-1 0,0 0,0 0,0 0,0 0,0 0,0 0,1 0,-1 0,0 0,0 0,0 0,0 0,1 0,-1 0,0 0,0 0,0 0,0 0,0 0,1 0,-1 0,0 0,0 0,0 0,0 0,0 0,0 0,1 0,-1 1,0-1,0 0,0 0,0 0,0 0,0 0,0 0,0 0,0 1,1-1,-1 0,0 0,0 0,0 0,0 0,0 1,0-1,0 0,0 0,-1 18,-8 22,-2-1,4-17,0 1,2 1,1-1,-3 44,7-66,-1 0,1 1,0-1,0 1,0-1,0 1,0-1,0 1,1-1,-1 1,0-1,1 0,-1 1,1-1,-1 1,1-1,0 0,-1 0,1 1,0-1,0 0,0 0,0 0,0 0,0 0,0 0,1 0,-1 0,0-1,0 1,1 0,-1-1,0 1,1-1,-1 1,1-1,-1 0,1 0,-1 1,0-1,1 0,-1 0,1-1,-1 1,1 0,-1 0,1-1,-1 1,2-1,8-3,0-1,0 0,0 0,20-14,65-52,-2-3,-4-5,140-157,-215 221,-26 34,-2 4,-60 107,-125 241,191-350,20-35,23-35,-3-2,-2-1,-2-2,-2-1,-3 0,-2-2,23-95,-43 141,0 0,0 0,-1 0,-1 0,0 0,0 0,-3-17,2 25,0 0,0 0,0-1,0 1,-1 0,1 0,-1 0,0 0,0 1,0-1,0 0,-1 1,1 0,-1-1,1 1,-1 0,0 0,0 0,1 1,-1-1,-1 1,1 0,0-1,0 1,0 1,-1-1,1 0,-5 1,-6-1,0 0,1 1,-1 1,1 1,-1 0,-22 6,-1 3,-47 22,-5 9,2 4,-103 72,-151 133,313-230,10-7,-24 18,40-31,0 1,0-1,0 0,0 0,-1 0,1 0,0-1,0 1,-1 0,1-1,0 0,-1 1,1-1,-1 0,-3-1,5 1,0-1,0 1,0-1,0 0,0 1,0-1,0 0,1 0,-1 0,0 0,0 1,1-1,-1 0,1 0,-1 0,1 0,-1 0,1-1,0 1,-1 0,1 0,0 0,0 0,0 0,0 0,0-1,0 1,0 0,0-1,6-41,-4 37,64-233,-12 60,-52 173,0-1,-1 0,1 0,-2 0,1 0,-1 0,0 0,-1-11,1 16,-1 1,1 0,-1 0,1 0,-1-1,1 1,-1 0,0 0,0 0,1 0,-1 0,0 0,0 0,0 0,0 1,0-1,0 0,0 1,-3-2,1 1,0 0,0 1,0-1,-1 1,1 0,0 0,0 0,-1 0,1 0,0 1,-4 0,-64 20,1 2,1 3,-68 37,70-32,-48 25,66-29,-2-3,-72 24,121-47,0-1,0 1,0-1,-1 1,1-1,0 0,0 0,0 0,0 0,0 0,0-1,0 1,0 0,0-1,0 0,0 1,0-1,0 0,0 0,0 0,0-1,1 1,-1 0,0 0,1-1,-1 1,1-1,0 0,-1 1,1-1,0 0,0 0,0 0,0 0,0 0,1 0,-1 0,1 0,-1-2,-3-12,2 0,-1 0,2 0,1-21,-1 11,0 18,-1-1,1 1,-2-1,1 1,-1 0,-1-1,1 2,-1-1,-1 0,1 1,-1 0,-1 0,1 0,-1 0,0 1,-1 0,1 1,-1-1,0 1,-1 1,1-1,-1 1,0 0,0 1,0 0,-1 0,1 1,-1 0,1 1,-1 0,0 0,-16 1,4 3,0 1,1 1,0 1,0 1,0 1,-24 12,-112 72,111-63,-47 31,46-28,-2-2,-99 45,146-74,0 0,-1-1,1 1,-1 0,1-1,-1 1,1-1,-1 0,1 0,-1 1,0-1,1 0,-1 0,1 0,-1-1,1 1,-1 0,0-1,1 1,-1 0,1-1,0 0,-3-1,2 0,0 0,0-1,1 1,-1-1,1 1,0-1,0 0,0 1,0-1,-1-3,2 3,-2-1,1 0,0 1,-1-1,1 1,-1-1,0 1,0 0,0 0,-1 0,-4-5,0 3,0 0,0 1,-1 0,0 1,0 0,0 0,0 0,0 1,-15-2,-82-3,72 6,-277-25,174 11,-232 4,323 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9"/>
    </inkml:context>
    <inkml:brush xml:id="br0">
      <inkml:brushProperty name="width" value="0.35" units="cm"/>
      <inkml:brushProperty name="height" value="0.35" units="cm"/>
      <inkml:brushProperty name="ignorePressure" value="1"/>
    </inkml:brush>
  </inkml:definitions>
  <inkml:trace contextRef="#ctx0" brushRef="#br0">1106 564,'0'0,"-8"12,-9 21,2 1,1 0,2 1,-13 56,25-90,-1 0,1 0,0 0,0 0,-1 0,1 0,0 0,0 1,0-1,0 0,0 0,0 0,0 0,1 0,-1 0,0 1,0-1,1 0,-1 0,2 1,-2-1,1-1,0 0,0 0,-1 1,1-1,0 0,0 0,-1 0,1 0,0 0,0 0,0 0,-1 0,1 0,0 0,0-1,-1 1,1 0,0-1,-1 1,1 0,0-1,0 0,10-5,-1-2,1 1,15-17,290-315,-202 212,-114 127,1-1,-1 1,0-1,0 1,0 0,1-1,-1 1,0 0,0-1,1 1,-1 0,0-1,1 1,-1 0,0 0,1-1,-1 1,0 0,1 0,-1 0,1-1,-1 1,0 0,1 0,-1 0,1 0,-1 0,1 0,-1 0,0 0,1 0,-1 0,1 0,-1 0,1 0,-1 0,0 1,1-1,-1 0,0 0,1 0,0 1,4 23,-11 53,4-59,0 8,-3 58,5-77,1 1,-1 0,2-1,-1 1,1 0,0-1,0 0,4 9,-5-14,0-1,0 1,0-1,0 0,0 1,0-1,0 0,0 0,0 0,1 0,-1 0,0 0,1 0,-1 0,1 0,-1-1,1 1,-1-1,1 1,0-1,-1 1,1-1,0 0,-1 0,1 0,0 0,-1 0,1 0,-1 0,1-1,1 0,5-1,-1 0,0-1,0 0,0-1,10-6,22-16,-2-3,-1 0,-1-2,-2-2,34-42,-18 14,-4-2,51-92,-82 131,-9 17,-1 0,1-1,-1 1,-1-1,1 0,-1 0,-1 0,3-15,-5 39,1-1,0 1,5 22,-5-30,1 0,0 0,0-1,1 1,0-1,1 1,-1-1,1 0,6 7,-10-14,1 1,-1 0,1-1,0 1,-1-1,1 0,0 1,0-1,-1 0,1 1,0-1,0 0,-1 0,1 1,0-1,0 0,0 0,-1 0,1 0,0 0,0 0,0-1,-1 1,1 0,0 0,0 0,-1-1,1 1,0 0,0-1,-1 1,1-1,0 1,-1-1,1 1,0-2,20-21,-18 21,-185 445,-25 64,38 9,161-484,2-14,1 1,1-1,1 1,-1 30,4-49,0 0,0 0,0 0,0 0,0 0,0 0,0 0,0 0,0 0,0 0,0 0,0-1,0 1,1 0,-1 0,0 0,0 0,0 0,0 0,0 0,0 0,0 0,0 0,0 0,0 0,0 0,1 0,-1 0,0 0,0 1,0-1,0 0,0 0,0 0,0 0,0 0,0 0,0 0,0 0,0 0,0 0,0 0,1 0,-1 0,0 0,0 0,0 0,0 0,0 1,0-1,0 0,0 0,0 0,0 0,0 0,0 0,0 0,0 0,0 0,0 0,0 0,0 1,6-11,6-15,-2 3,-1-1,-2 0,7-34,-14 57,0 1,0-1,-1 0,1 0,0 1,-1-1,1 0,0 0,-1 1,1-1,0 0,-1 0,1 0,-1 0,1 0,0 0,-1 0,1 1,-1-1,1 0,0 0,-1-1,1 1,-1 0,1 0,0 0,-1 0,1 0,0 0,-1 0,1-1,-1 1,1 0,0 0,-1 0,1-1,0 1,0 0,-1-1,1 1,0 0,0-1,-1 1,1 0,0-1,0 1,0 0,0-1,-1 1,1 0,0-1,0 1,0-1,0 1,0 0,0-1,0 1,0-1,0 1,0 0,0-1,0 1,1-1,-31 29,-41 60,5 3,-80 141,104-161,-120 211,162-281,0-1,-1 0,1 1,-1-1,1 0,0 0,-1 0,1 0,-1 1,1-1,-1 0,1 0,-1 0,1 0,-1 0,1 0,0 0,-1 0,1 0,-1 0,1 0,-1 0,1-1,-1 1,1 0,0 0,-1 0,1-1,-1 1,1 0,0 0,-1-1,1 1,0 0,-1-1,1 1,0 0,-1-1,-23-21,6 5,11 13,0 1,0 0,-1 0,1 0,-1 1,1 0,-1 1,0 0,1 0,-1 0,0 1,0 0,0 1,0 0,-12 3,-15 4,1 1,-39 17,59-20,-82 33,-125 71,-81 72,174-103,123-76,0 0,0 0,0 0,0-1,0 0,0 0,0 0,-8 1,13-3,-1 0,1 0,-1 0,0 0,1 0,-1 0,1 0,-1-1,1 1,-1 0,0 0,1-1,-1 1,1 0,-1-1,1 1,-1 0,1-1,0 1,-1-1,1 1,-1-1,1 1,0-1,0 1,-1-1,1 1,-1-2,1-1,-1 0,1 0,0 0,0 0,0 0,0 0,0 0,0 0,2-4,20-83,52-133,-33 108,-5 7,-8 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40"/>
    </inkml:context>
    <inkml:brush xml:id="br0">
      <inkml:brushProperty name="width" value="0.35" units="cm"/>
      <inkml:brushProperty name="height" value="0.35" units="cm"/>
      <inkml:brushProperty name="ignorePressure" value="1"/>
    </inkml:brush>
  </inkml:definitions>
  <inkml:trace contextRef="#ctx0" brushRef="#br0">2437 1229,'-14'14,"1"1,1 0,0 1,-15 26,-3 5,-45 61,-215 281,289-388,0 1,0-1,0 0,0 1,0-1,0 0,-1 1,1-1,0 0,0 0,-1 0,1 0,-1 0,1-1,-1 1,1 0,-1-1,0 1,1-1,-1 0,0 1,-2-1,3-1,-1-1,1 1,0-1,0 0,0 1,0-1,0 0,0 0,0 0,0 0,1 0,-1 1,1-1,0 0,-1 0,1-1,0 1,0 0,1-2,-4-135,5 103,-2 0,-2 0,-1 0,-1 0,-11-37,13 66,0 1,0-1,-1 1,1 0,-2 0,1 0,-1 0,0 0,0 1,0 0,-1-1,0 2,0-1,0 1,0-1,-1 1,0 1,0-1,0 1,0 0,0 0,-1 1,1 0,-1 0,1 1,-1 0,0 0,0 0,0 1,0 0,-10 1,-10 2,1 2,-1 0,1 2,0 1,0 1,-43 23,-16 12,-140 98,-66 80,38-27,245-189,-42 26,49-32,0 1,0 0,0-1,0 1,0-1,-1 1,1-1,0 0,0 1,-1-1,1 0,0 0,-1 0,1 0,0 0,0 0,-1 0,1 0,0 0,-1-1,1 1,0-1,0 1,0-1,0 1,-1-1,1 0,0 1,0-1,0 0,0 0,0 0,0 0,-1-2,0-2,0-1,0 0,1 1,-1-1,1 0,1 0,-1 0,1 0,0 0,0 0,2-6,14-81,-10 66,150-560,-61 260,-94 324,9-48,-12 31,2 20,0 0,-1 0,1-1,-1 1,1 0,0 0,-1-1,1 1,0 0,-1 0,1 0,-1 0,1 0,-1 0,1 0,-1 0,1 0,0 0,-1 0,1 0,-1 0,1 0,-1 0,1 0,0 0,-1 0,1 1,-1-1,1 0,0 0,-1 0,1 1,0-1,-1 0,1 1,0-1,-1 1,-22 18,0 1,2 1,0 1,-28 40,-2 0,19-24,18-20,-1 0,-1 0,0-2,-2 0,-19 14,37-30,-1 0,1 0,0 1,0-1,-1 0,1 0,0 0,-1 0,1 1,0-1,-1 0,1 0,0 0,0 0,-1 0,1 0,-1 0,1 0,0 0,-1 0,1 0,0 0,0 0,-1 0,1 0,0-1,-1 1,1 0,0 0,-1 0,1 0,0-1,0 1,-1 0,1 0,0 0,0-1,-1 1,1 0,0 0,0-1,0 1,0 0,-1-1,1 1,0 0,0-1,0 1,0 0,0-1,0 0,-1-22,1 20,24-228,-15 179,-2-1,-2 1,-2-1,-10-101,7 150,0 1,0 0,-1 0,0 0,0 0,0-1,0 1,0 0,0 0,-1 1,1-1,-1 0,0 0,0 1,0-1,0 1,-1 0,1-1,0 1,-1 0,0 0,1 1,-5-3,2 3,0 0,0 0,0 1,0 0,0-1,0 2,0-1,0 1,0-1,0 1,0 1,0-1,0 1,-6 3,-34 16,2 2,0 2,-63 49,26-17,53-42,26-15,0 1,1-1,-1 0,1 0,-1 0,0 0,1 1,-1-1,1 0,-1 0,0 0,1 0,-1 0,0-1,1 1,-1 0,1 0,-1 0,0 0,1-1,-1 1,1 0,-1-1,0-1,0-1,0 0,1 1,-1-1,1 1,0-1,0 1,0-1,0 0,0 1,1-1,-1 1,1-1,-1 0,1 1,0-1,2-2,49-140,6 2,110-196,-157 318,-9 15,1 0,0 0,0 1,1-1,-1 1,1 0,0-1,9-7,-12 13,-1 0,1 0,-1 0,0 0,1 0,-1 0,0 0,1 0,-1 0,1 0,-1 0,0 0,1 0,-1 0,1 1,-1-1,0 0,1 0,-1 0,0 1,0-1,1 0,-1 1,0-1,1 0,-1 0,0 1,0-1,0 0,1 1,-1-1,0 1,0-1,0 0,0 1,0-1,0 0,0 1,0-1,0 1,0-1,0 0,0 1,0-1,0 1,0-1,0 1,2 20,0-1,-1 1,-5 38,1-9,-2 63,-5 241,12-288,2-1,4 0,20 86,-24-135,1 1,1-1,0 0,1 0,1-1,0 0,21 27,-24-36,0 0,1-1,-1 1,1-1,0-1,1 1,-1-1,1 0,0 0,0-1,0 0,1 0,-1-1,0 0,1 0,0-1,-1 0,1 0,10-1,-1 0,0-2,0-1,0 0,0-1,-1 0,31-14,87-54,-3 2,-130 70,0-1,0 0,-1 1,1-1,0 1,0-1,0 1,0 0,0-1,0 1,0 0,0 0,0-1,0 1,0 0,0 0,0 0,0 0,0 0,0 1,0-1,0 0,0 0,0 1,0-1,0 0,0 1,-1-1,1 1,0-1,0 1,0 0,-1-1,1 1,0 0,0 0,-1-1,1 1,-1 0,1 0,-1 0,1 0,-1 0,1 0,-1-1,0 1,0 0,1 0,-1 2,1 6,-1-1,0 1,-1 0,-3 16,3-18,-57 268,-2 5,58-267,0 0,1 0,0 0,1 0,2 22,-1-33,-1 0,1 0,-1 0,1 1,0-1,0 0,0 0,0 0,0 0,0 0,1-1,-1 1,1 0,-1 0,1-1,-1 1,1-1,0 0,0 1,0-1,0 0,0 0,0 0,0 0,0-1,0 1,1 0,-1-1,0 0,0 1,1-1,-1 0,0 0,0 0,1-1,-1 1,0 0,0-1,5-1,21-7,1 0,-1-3,-1 0,0-1,0-2,33-25,-20 15,216-141,-251 163,0 0,1 0,-1 1,1-1,-1 1,1 0,0 1,8-2,-13 3,0 0,0 0,0 0,0 0,0 0,0 0,0 1,0-1,0 0,0 1,0-1,0 1,0-1,0 1,0-1,0 1,0 0,0-1,1 3,-1-1,0 0,0 0,0 0,0 0,0 0,-1 0,1 0,-1 1,1-1,-1 0,0 0,0 1,0 1,-3 34,-1 0,-2-1,-2 0,-13 38,9-33,1 1,-8 77,18-113,1-1,0 1,0 0,1 0,0 0,0 0,0 0,1-1,4 11,-5-15,0 0,1 0,-1 1,1-1,0 0,-1 0,1-1,0 1,0 0,1 0,-1-1,0 0,0 1,1-1,-1 0,1 0,-1 0,1 0,-1-1,1 1,0-1,-1 1,1-1,0 0,-1 0,6-1,9-1,-1-1,0-1,0 0,0-1,0-1,-1-1,0 0,0-1,17-11,124-98,-130 96,203-178,-223 194,0 0,0 0,1 0,-1 0,12-6,-17 11,0 0,0-1,0 1,0 0,-1-1,1 1,0 0,0 0,0-1,0 1,0 0,0 0,-1 0,1 0,0 1,0-1,0 0,0 0,0 0,0 1,-1-1,1 0,0 1,0-1,0 1,-1-1,1 1,0-1,-1 1,1-1,0 1,-1 0,1 0,-1-1,1 1,-1 0,1 0,-1-1,1 1,-1 0,0 0,0 0,1 0,-1 0,0-1,0 1,0 0,0 0,0 0,0 1,2 32,-1-1,-2 0,-2 1,-7 39,4-36,2 1,2 0,2 41,0-76,-1 0,1 0,1 0,-1 0,0 0,1 0,-1-1,1 1,0 0,0 0,0-1,1 1,-1 0,1-1,-1 1,1-1,0 0,0 0,0 1,0-1,0 0,0-1,0 1,1 0,-1-1,1 1,-1-1,1 0,0 0,0 0,-1 0,1 0,0 0,0-1,0 0,0 1,0-1,0 0,0 0,-1-1,1 1,0-1,5-1,13-4,0-1,0-1,-1 0,35-21,-47 24,89-52,139-108,74-91,-300 247,0 0,1 1,0 0,0 1,24-12,-32 18,0 0,1 0,-1 0,0 1,1-1,-1 1,0 0,0 0,1 0,-1 0,0 1,1-1,-1 1,0 0,0 0,1 0,-1 0,0 1,0-1,0 1,-1 0,1-1,0 1,-1 1,1-1,-1 0,0 1,3 2,0 2,-1 0,1 0,-1 0,-1 0,1 1,-1 0,-1-1,1 1,-1 0,-1 0,0 0,0 0,0 1,-1 12,-2 13,-2 0,-8 38,8-48,-7 32,5-30,1-1,1 1,1 0,1 36,2-61,0 1,0 0,0-1,0 1,0-1,0 1,0-1,1 1,-1 0,1-1,-1 1,1-1,-1 1,1-1,0 0,0 1,0-1,0 0,0 0,0 1,0-1,0 0,0 0,0 0,1 0,-1 0,0-1,1 1,-1 0,1 0,-1-1,1 1,-1-1,1 0,-1 1,1-1,0 0,1 0,3-1,1 0,-1 0,0-1,0 0,1-1,-1 1,-1-1,11-6,23-17,-1-1,-1-2,58-60,86-114,-180 203,213-272,-213 277,-5 16,-10 26,-17 28,12-28,-17 61,35-107,1 0,-1 1,1-1,0 0,-1 0,1 1,0-1,0 0,0 0,0 1,0-1,0 0,0 0,1 1,-1-1,0 0,2 3,-2-4,1 0,-1 1,1-1,-1 0,1 0,0 0,-1 0,1 1,-1-1,1 0,-1 0,1 0,0 0,-1 0,1-1,-1 1,1 0,-1 0,1 0,0 0,-1 0,1-1,-1 1,1 0,-1-1,1 0,44-34,107-130,147-206,-172 207,-96 123,-21 26,1 0,1 0,1 1,22-20,-34 34,-1 0,1-1,-1 1,1 0,-1-1,1 1,-1 0,1 0,-1-1,1 1,0 0,-1 0,1 0,-1 0,1 0,-1 0,1 0,0 0,-1 0,1 0,-1 0,1 0,-1 0,1 0,0 1,-1-1,1 0,-1 0,1 1,-1-1,1 0,-1 1,1-1,-1 0,0 1,1-1,-1 1,0-1,1 1,-1-1,0 1,1-1,-1 1,0-1,0 1,0-1,1 1,-1 0,0-1,0 1,0-1,0 1,0-1,0 1,0 0,0 0,0 36,-5-11,-1 0,-2 0,0 0,-2-1,0 0,-2-1,-1 0,-1-1,-19 25,23-35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5"/>
    </inkml:context>
    <inkml:brush xml:id="br0">
      <inkml:brushProperty name="width" value="0.35" units="cm"/>
      <inkml:brushProperty name="height" value="0.35" units="cm"/>
      <inkml:brushProperty name="ignorePressure" value="1"/>
    </inkml:brush>
  </inkml:definitions>
  <inkml:trace contextRef="#ctx0" brushRef="#br0">361 12,'-1'-2,"1"2,1-1,-1 1,0 0,0-1,0 1,0 0,0-1,0 1,0 0,0 0,0-1,0 1,0 0,0-1,0 1,0 0,-1-1,1 1,0 0,0 0,0-1,0 1,-1 0,1 0,0-1,0 1,0 0,-1 0,1 0,0-1,0 1,-1 0,1 0,0 0,0 0,-1 0,1-1,0 1,-1 0,1 0,0 0,0 0,-1 0,1 0,0 0,-1 0,1 0,0 0,-1 0,1 0,0 0,-1 1,-6 3,0 0,1 1,-1 0,1 0,0 1,0 0,1 0,-1 0,1 1,1-1,-8 14,5-8,-26 42,2 2,2 1,-35 103,33-62,-28 157,55-235,-2 7,2 0,0 1,2 0,2 44,5-76,4-16,9-25,5-26,-3 0,-3-1,11-107,-32 240,-5 129,10-155,1 1,1-2,14 57,-17-88,1 0,-1-1,1 1,0 0,0 0,0 0,0-1,1 1,-1-1,1 1,-1-1,1 1,0-1,0 0,0 0,0 0,0 0,5 3,-5-5,0 0,0 0,0 0,0 0,1-1,-1 1,0-1,0 1,0-1,0 0,0 1,0-1,0 0,0 0,-1-1,1 1,0 0,-1-1,1 1,-1-1,1 1,-1-1,1 1,-1-1,0 0,1-3,23-30,-1-1,-2-1,33-78,32-130,-80 219,-13 40,-14 43,-3 21,3 0,4 2,3 0,-3 107,16-185,0 1,-1-1,2 0,-1 1,0-1,0 0,1 1,-1-1,1 0,0 1,0-1,-1 0,3 2,-3-4,0 1,1-1,-1 0,1 0,-1 1,1-1,-1 0,1 0,-1 0,1 0,-1 0,0 0,1 0,-1 0,1 0,-1 0,1 0,-1 0,1 0,-1 0,1 0,-1 0,1-1,-1 1,1 0,-1 0,0 0,1-1,-1 1,1 0,-1-1,0 1,1 0,-1-1,1 0,4-4,0-1,0-1,-1 1,0 0,0-1,3-8,9-20,-1-1,-2 0,-2-1,-1 0,8-63,-20 93,-5 20,-7 26,-30 130,-37 289,77-423,4-35,0 0,0 1,0-1,0 0,-1 0,1 0,0 1,0-1,0 0,0 0,0 0,0 1,0-1,0 0,0 0,0 1,0-1,0 0,0 0,0 0,0 1,0-1,0 0,0 0,0 0,1 1,-1-1,0 0,0 0,0 0,0 1,0-1,1 0,-1 0,0 0,0 0,0 0,0 1,1-1,-1 0,0 0,0 0,0 0,1 0,-1 0,0 0,0 0,0 0,1 0,-1 0,0 0,0 0,1 0,11-13,10-27,22-67,-4-3,46-211,-79 278,-9 32,-3 13,-10 25,-22 67,-38 139,-8 110,78-320,-14 57,2-14,3 0,-10 132,29-175,-5-23,0 1,1-1,-1 0,0 0,1 0,-1 0,0 0,1 0,-1 0,0 0,1 0,-1 0,0 0,1 0,-1 0,0 0,1 0,-1 0,1 0,-1 0,0 0,0-1,1 1,-1 0,0 0,1 0,-1-1,0 1,0 0,1 0,-1-1,0 1,0 0,1-1,24-37,2-27,-2-2,27-121,5-147,-57 335,4-45,-6 31,-7 25,-15 53,4 2,2 1,-15 115,24-132,-52 420,60-462,1 1,0-1,1 0,0 1,0-1,3 11,-3-19,-1 1,0-1,0 1,0-1,0 1,1-1,-1 1,0-1,0 1,1-1,-1 0,0 1,1-1,-1 1,1-1,-1 0,0 1,1-1,-1 0,1 0,-1 1,1-1,-1 0,1 0,-1 0,1 0,-1 1,1-1,-1 0,1 0,-1 0,1 0,-1 0,1 0,0-1,1 0,1 0,-1-1,0 0,0 1,0-1,0 0,0 0,0 0,0 0,-1-1,3-3,19-32,-2 0,-2-1,14-43,37-130,-61 184,3-11,-4 16,-1-1,-1 0,6-44,-13 58,-4 10,-8 21,-10 29,3 1,-13 55,-23 114,54-209,-18 69,3 1,-10 156,27-232,0 1,0-1,1 1,0-1,0 1,0-1,2 7,-2-12,-1 1,0 0,0-1,1 1,-1-1,1 1,-1-1,0 1,1-1,-1 1,1-1,-1 0,1 1,-1-1,1 1,-1-1,1 0,0 0,-1 1,1-1,-1 0,1 0,0 0,-1 0,2 1,0-2,-1 1,1-1,0 1,-1-1,1 0,-1 1,1-1,-1 0,1 0,-1 0,1 0,-1-1,0 1,2-2,14-16,-1 0,-1-1,0-1,20-40,41-102,-59 122,105-270,-126 327,0 0,-3 31,0 1,-36 207,-13 314,56-564,-1 10,0 0,2 1,0-1,0 0,5 18,-6-32,0 0,0 0,0-1,0 1,1 0,-1 0,0-1,0 1,0 0,1 0,-1-1,0 1,1 0,-1-1,1 1,-1 0,1-1,-1 1,1 0,-1-1,1 1,0-1,-1 0,1 1,0-1,-1 1,1-1,0 0,-1 1,1-1,0 0,0 0,0 0,-1 0,1 1,0-1,0 0,-1 0,1-1,0 1,0 0,0 0,-1 0,1 0,0-1,0 1,-1 0,1-1,0 1,-1 0,1-1,1 0,2-3,1 0,-1-1,0 1,0-1,6-8,20-39,-2 0,-2-2,-3-1,32-109,-48 132,-7 30,-3 8,-18 56,-40 160,-45 326,105-541,-2 15,0 0,2 0,2 41,-1-62,-1 0,1 0,0-1,0 1,0 0,0 0,0-1,1 1,-1 0,0 0,0 0,0-1,1 1,-1 0,0-1,1 1,-1 0,1-1,-1 1,1 0,-1-1,1 1,-1-1,1 1,-1-1,1 1,0-1,-1 1,1-1,0 0,-1 1,1-1,0 0,0 0,-1 1,1-1,0 0,0 0,0 0,-1 0,1 0,0 0,0 0,-1 0,1 0,0-1,0 1,0 0,-1 0,1-1,0 1,-1 0,1-1,0 1,-1-1,1 1,0-1,-1 1,1-1,-1 1,1-1,0-1,38-40,-39 41,42-59,-2-3,43-93,24-100,-136 347,5 0,-23 156,47-243,-3 44,10-31,-7-17,1 1,0-1,-1 0,1 0,-1 0,1 0,-1 0,1 1,0-1,-1 0,1 0,-1 0,1 0,0-1,-1 1,1 0,-1 0,1 0,-1 0,1-1,0 1,-1 0,1 0,-1-1,1 1,-1-1,0 1,1 0,0-2,16-15,0 0,-2-2,0 0,-1 0,-1-1,0-1,12-31,-4 12,57-107,78-208,-145 318,-9 24,-7 20,-14 37,1 2,3-1,1 2,3 0,1 1,-3 53,12-94,1 0,0 0,0 0,1 0,0 0,0 0,4 13,-5-19,1 0,-1 0,0 0,1 0,-1-1,1 1,0 0,-1 0,1 0,0-1,-1 1,1 0,0-1,0 1,0-1,-1 1,1-1,0 1,0-1,0 0,0 1,0-1,1 1,1-2,-1 1,0 0,0-1,1 1,-1-1,0 0,0 0,0 0,0 0,0 0,0 0,0 0,0-1,-1 1,3-2,33-34,-2-1,-2-2,-1-1,36-61,-32 47,103-163,-193 331,5 2,5 3,-46 192,90-307,-7 50,7-52,0 0,-1 0,1-1,0 1,0 0,0-1,0 1,0 0,0 0,0-1,1 1,-1 0,0-1,0 1,1 0,-1 0,0-1,0 1,1-1,-1 1,1 0,-1-1,1 1,-1-1,1 1,-1-1,1 1,-1-1,1 1,0-1,-1 0,1 1,0-1,-1 0,1 0,0 1,-1-1,1 0,0 0,0 0,-1 0,1 0,0 0,-1 0,1 0,0 0,0 0,-1 0,1-1,0 1,-1 0,1 0,0-1,-1 1,1 0,0-1,-1 1,1-1,-1 1,1-1,0 0,12-8,0-1,-1 0,0-1,-1 0,16-19,46-72,-51 70,232-387,-244 402,-11 27,-17 37,18-45,-1-1,-252 740,249-728,0-1,1 0,0 1,0-1,1 1,1 0,0-1,2 15,-1-26,0 0,0 0,0 1,0-1,1 0,-1 0,0 0,1 0,-1 0,1 0,-1 0,1 0,-1 0,1 0,0 0,-1-1,1 1,0 0,0 0,0-1,-1 1,1 0,0-1,0 1,0-1,0 1,0-1,2 1,0-1,-1 0,1 0,0 0,-1-1,1 1,0-1,-1 1,1-1,-1 0,1 0,3-3,15-8,-1 0,-1-2,-1-1,0 0,0-1,22-28,86-120,-119 156,43-63,-3-1,41-85,-81 135,-26 50,-28 65,3 1,5 2,-43 157,81-248,-1 2,0 1,0-1,1 1,0 0,0-1,0 1,1 0,1-1,1 13,-2-19,0 0,0-1,1 1,-1 0,0-1,0 1,1 0,-1-1,0 1,1-1,-1 1,1-1,-1 1,1-1,-1 1,1-1,0 1,-1-1,1 1,-1-1,1 0,0 0,-1 1,1-1,0 0,-1 0,1 0,0 1,-1-1,1 0,0 0,0 0,-1 0,1 0,0-1,-1 1,1 0,0 0,-1 0,2-1,29-19,1-11,-2-2,-1-1,-2-1,-1-1,26-50,-30 49,286-509,-297 525,-11 22,0-1,0 0,0 0,0 0,0 0,0 0,0 0,0 0,0 0,0 0,0 0,0 0,0 0,0 0,0 0,1 0,-1 0,0 0,0 0,0 0,0 0,0 0,0 0,0 0,0 0,0 0,0 0,0 0,0 0,0 0,0 0,1 0,-1 0,0 0,0 0,0 0,0 0,0 0,-10 36,3-15,-15 56,-76 272,28 8,68-337,-5 57,7-73,0 0,0 0,0-1,1 1,-1 0,1 0,0-1,0 1,0 0,1-1,-1 1,1-1,0 0,0 1,4 4,-5-7,0 0,1 0,-1 0,0-1,0 1,0 0,1-1,-1 1,0-1,1 0,-1 1,0-1,1 0,-1 0,0 0,1 0,-1 0,1 0,-1 0,0 0,1-1,-1 1,0 0,3-2,32-19,-5-3,-1-2,49-54,48-75,-56 65,-38 49,-18 21,0 1,25-23,-40 42,0 0,0 1,0-1,0 0,0 0,0 0,0 0,0 1,0-1,0 0,-1 0,1 0,0 1,0-1,1 0,-1 0,0 0,0 1,0-1,0 0,0 0,0 0,0 1,0-1,0 0,0 0,0 0,0 0,1 1,-1-1,0 0,0 0,0 0,0 0,1 0,-1 1,0-1,0 0,0 0,0 0,1 0,-1 0,0 0,0 0,0 0,1 0,-1 0,0 0,0 0,0 0,1 0,-1 0,0 0,0 0,0 0,1 0,-1 0,0 0,0 0,0 0,0 0,1-1,-6 24,-46 121,29-90,3 1,-22 104,40-155,1 1,-1-1,1 1,0-1,0 1,0 0,1-1,0 1,1 4,-1-8,-1 0,1 0,-1 1,1-1,0 0,0 0,0 0,0 0,-1-1,1 1,0 0,0 0,1-1,-1 1,0 0,0-1,0 1,0-1,1 1,-1-1,0 0,0 1,1-1,-1 0,0 0,1 0,-1 0,0 0,0 0,1-1,-1 1,0 0,0-1,1 1,-1 0,2-2,10-3,-1 0,0 0,0-2,0 1,-1-2,0 1,11-10,70-72,-62 59,75-77,145-193,-265 325,-20 50,8-14,0-7,-43 96,60-126,2 1,0 0,2 0,-5 31,11-54,-1-1,1 1,0 0,0 0,0 0,0 0,0 0,0 0,0-1,0 1,1 0,-1 0,1 0,-1 0,1-1,0 1,0 0,0-1,0 1,0-1,1 3,0-4,-1 1,1 0,-1-1,0 0,1 1,-1-1,1 0,-1 1,1-1,-1 0,1 0,-1-1,1 1,-1 0,1 0,-1-1,1 1,-1 0,1-1,1-1,9-4,0 0,0-1,-1-1,17-14,48-49,-3-3,72-95,-4 3,-141 166,0 0,1-1,-1 1,0 0,0-1,0 1,0 0,1-1,-1 1,0 0,0-1,0 1,1 0,-1 0,0-1,0 1,1 0,-1 0,0 0,1-1,-1 1,0 0,1 0,-1 0,0 0,1 0,-1 0,0 0,1 0,-1 0,1 0,-1 0,0 0,1 0,-1 0,0 0,1 0,-1 0,0 0,1 0,-1 0,0 0,1 1,-1-1,1 0,0 22,-14 42,11-55,-18 71,11-48,0 0,3 0,0 1,2 0,1 47,2-79,1 1,0 0,0-1,1 1,-1 0,0-1,1 1,-1 0,1-1,-1 1,1-1,0 1,-1-1,1 1,0-1,0 1,0-1,0 0,0 1,1-1,-1 0,0 0,0 0,4 2,-3-3,0 0,0 1,1-1,-1 0,0 0,1 0,-1-1,0 1,1-1,-1 1,0-1,0 1,0-1,0 0,4-2,9-6,-1-1,0 0,22-21,45-52,-3-5,88-127,-61 76,-103 144,-6 19,-9 38,10-49,-1 5,1-11,1 1,0 0,1 0,0 0,0 0,1 0,0 0,0 0,2 11,-2-19,0 0,0 1,0-1,1 1,-1-1,0 0,0 1,0-1,1 0,-1 1,0-1,0 0,1 1,-1-1,0 0,1 0,-1 1,0-1,1 0,-1 0,0 1,1-1,-1 0,0 0,1 0,-1 0,1 0,-1 0,0 0,1 0,-1 1,1-2,-1 1,1 0,-1 0,0 0,1 0,-1 0,1 0,-1 0,0 0,1-1,-1 1,0 0,1 0,-1 0,0-1,1 1,20-20,6-15,-1-1,-2-1,29-62,49-133,-48 90,-5-2,40-196,-84 284,-5 56,1 0,-1 0,0 0,0 0,0-1,0 1,0 0,0 0,0 0,0 0,0 0,0-1,0 1,0 0,0 0,0 0,0 0,0-1,0 1,0 0,0 0,0 0,0 0,0 0,0-1,0 1,0 0,0 0,-1 0,1 0,0 0,0 0,0-1,0 1,0 0,0 0,0 0,-1 0,1 0,0 0,0 0,0 0,0 0,0 0,-1 0,1 0,0 0,0-1,0 1,0 0,0 0,-1 0,1 0,0 1,0-1,0 0,0 0,-1 0,1 0,0 0,0 0,0 0,0 0,0 0,0 0,-1 0,-12 27,2 1,2 1,0 1,2-1,2 1,-5 60,10-89,0 1,0-1,0 1,0-1,0 1,0-1,0 1,0-1,1 1,-1-1,0 1,1-1,-1 0,1 1,0-1,0 0,-1 1,1-1,0 0,0 0,0 0,1 1,-1-1,1-1,-1 0,0 0,0 0,0 0,0 0,0 0,1 0,-1-1,0 1,0 0,0 0,0-1,0 1,0-1,0 1,0-1,0 0,0 1,0-1,1-1,7-6,0 0,0-1,-1 0,8-12,6-12,-2-1,-2 0,-1-1,-1-1,-3-1,0 0,6-40,-8 26,-3 0,-1 0,-4-1,-4-94,0 128,-1 0,-1 1,-1-1,-11-32,13 46,1 1,-1-1,0 1,0 0,0-1,0 1,-1 0,1 0,-1 0,0 1,0-1,-4-3,4 5,1 0,0 1,0-1,0 0,-1 1,1-1,0 1,-1 0,1 0,0 0,-1 0,1 0,0 0,-1 1,1-1,0 1,-1-1,1 1,0 0,0 0,0 0,-3 2,-3 2,1 0,0 1,0 0,0 0,1 1,0 0,0 0,1 1,0-1,0 1,1 0,0 0,0 1,-3 10,60-110,14-62,-7-3,63-252,-125 418,1 0,0 1,0-1,1 1,0-1,1 1,0-1,0 1,7 18,-8-27,1-1,0 0,-1 1,1-1,0 0,0 0,0 0,0 0,0 0,0 0,1 0,-1 0,0 0,0-1,0 1,1 0,-1-1,1 1,-1-1,0 0,1 1,-1-1,1 0,-1 0,1 0,-1 0,0 0,1 0,-1 0,1 0,-1-1,1 1,-1 0,0-1,1 0,-1 1,0-1,1 0,-1 1,0-1,0 0,0 0,2-1,6-5,1-1,-1 1,0-1,8-11,3-4,0-2,-2 0,-1-1,-1 0,-1-2,-1 0,-2 0,-1-1,-1-1,-1 0,8-61,-16 88,-1 1,1-1,-1 0,0 0,-1 0,1 0,0 0,-1 0,1 0,-1 1,0-1,0 0,0 0,-1 1,-1-4,3 6,-1-1,1 1,-1 0,1-1,-1 1,1 0,-1-1,1 1,-1 0,1-1,-1 1,1 0,-1 0,0 0,1 0,-1 0,0 0,1 0,-1 0,1 0,-1 0,0 0,1 0,-1 0,0 0,-22 18,13-1,0-1,0 1,2 1,0 0,1 0,1 0,1 1,0 0,1 0,1 0,0 33,3-49,0 0,0 1,0-1,0 0,1 1,0-1,-1 0,1 0,0 0,1 0,1 4,-3-7,0 0,0 1,1-1,-1 0,0 1,0-1,1 0,-1 1,0-1,1 0,-1 0,0 1,1-1,-1 0,1 0,-1 0,0 0,1 1,-1-1,1 0,-1 0,0 0,1 0,-1 0,1 0,-1 0,1 0,-1 0,0 0,1-1,15-17,-2-34,-14 51,1 0,-1 0,0 0,0-1,0 1,0 0,0 0,0 0,0 0,-1 0,1 0,0 0,-1 0,1 0,0 0,-1 0,0-2,0 3,0 0,0 0,0 0,0 0,0 0,1 0,-1 0,0 0,0 0,0 1,0-1,0 0,1 1,-1-1,0 0,0 1,1-1,-1 1,0-1,0 1,1-1,-1 1,1 0,-1-1,0 1,1 0,-1 1,-12 11,1 0,1 1,0 1,1 0,-9 20,-38 88,38-79,-179 500,177-467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6"/>
    </inkml:context>
    <inkml:brush xml:id="br0">
      <inkml:brushProperty name="width" value="0.35" units="cm"/>
      <inkml:brushProperty name="height" value="0.35" units="cm"/>
      <inkml:brushProperty name="ignorePressure" value="1"/>
    </inkml:brush>
  </inkml:definitions>
  <inkml:trace contextRef="#ctx0" brushRef="#br0">144 1206,'-13'-32,"7"11,2 11,0-1,1 0,0 0,1 0,0 0,1 0,1-19,-3-18,2 48,0 0,0 1,0-1,1 0,-1 0,0 1,0-1,1 1,-1-1,0 0,1 1,-1-1,1 1,-1 0,0-1,1 1,-1-1,1 1,-1 0,1-1,0 1,-1 0,1 0,0-1,-1 1,1 1,-18 27,6-6,1 1,1 0,1 1,1 0,2 1,-6 33,12-58,0 1,0-1,0 0,0 1,0-1,0 0,0 1,0-1,0 0,1 1,-1-1,0 0,1 1,-1-1,1 0,0 1,1 1,-2-3,1 1,0-1,-1 0,1 0,0 1,-1-1,1 0,0 0,-1 0,1 0,0 0,-1 0,1 0,0 0,0 0,-1 0,1 0,0 0,-1-1,1 1,0 0,-1 0,1-1,0 0,6-3,-1 0,0-1,0 0,0 0,6-8,41-52,-3-2,-4-3,47-89,-79 141,-14 18,0 0,1 0,-1 1,0-1,1 0,-1 0,0 0,1 0,-1 0,0 0,0 0,1 1,-1-1,0 0,0 0,1 0,-1 1,0-1,0 0,0 0,1 0,-1 1,0-1,0 0,0 1,0-1,0 0,0 0,0 1,1-1,-1 0,0 1,0-1,0 0,0 1,0-1,1 49,-1-31,1 18,8 105,-7-124,1 1,1 0,0-1,1 0,12 26,-16-41,0 0,0 0,0 0,0 0,0 0,1 0,-1 0,1-1,0 1,-1 0,1-1,0 0,0 1,0-1,0 0,0 0,0 0,0 0,1 0,3 0,-2 0,0-1,0 0,0 0,0-1,0 1,-1-1,1 0,0 0,0 0,0-1,4-2,9-5,0-2,-1 0,29-25,-41 32,80-75,109-134,-75 77,-103 126,-10 19,-11 32,5-36,-9 46,-17 101,24-129,2-1,0 1,1 0,6 36,-6-55,1 0,-1-1,1 1,0 0,0-1,0 1,1-1,-1 0,1 1,0-1,0 0,0 0,0 0,1 0,-1 0,1-1,-1 1,1-1,0 0,6 4,-5-5,0 0,0 0,0 0,0-1,0 1,1-1,-1 0,0 0,0-1,0 1,0-1,0 0,0 0,0 0,0-1,0 1,0-1,5-4,24-14,-2-1,-1-2,0-1,-2-1,29-34,66-57,-122 115,0 0,0 0,0 0,0 0,0 0,0 1,1-1,-1 0,0 1,0-1,1 1,-1-1,0 1,1 0,-1 0,0-1,1 1,-1 0,1 0,1 0,-3 1,1-1,0 1,0 0,0-1,-1 1,1 0,0-1,0 1,-1 0,1 0,-1-1,1 1,-1 0,1 0,-1 0,1 0,-1 0,0 0,1 0,-1 2,2 8,-1 0,-1 1,-1 21,0-18,-5 86,-2 61,8-137,2 0,0 0,2 0,7 29,-10-51,-1 0,1-1,0 1,0 0,0-1,0 1,0-1,1 1,-1-1,1 1,-1-1,1 0,0 0,0 0,0 0,0 0,0-1,1 1,-1 0,0-1,1 0,-1 1,1-1,0 0,-1-1,1 1,0 0,-1-1,1 1,0-1,0 0,0 0,-1 0,1 0,0 0,4-2,8-2,-1-1,1 0,-2-1,1-1,20-12,218-155,-121 79,-131 94,0 1,0 0,1-1,-1 1,0 0,0-1,1 1,-1 0,0 0,1-1,-1 1,0 0,1 0,-1 0,1 0,-1-1,0 1,1 0,-1 0,1 0,-1 0,1 0,-1 0,0 0,1 0,-1 0,1 0,-1 0,0 0,1 0,-1 1,1-1,-1 0,0 0,1 0,-1 1,1-1,-1 0,0 0,1 1,-1-1,0 23,-18 40,15-53,-12 35,7-24,1-1,0 1,2 1,0-1,2 1,0 0,0 27,3-48,1 0,-1 1,0-1,0 0,0 1,1-1,-1 0,0 0,1 1,-1-1,1 0,0 0,-1 0,1 0,0 0,0 0,0 0,0 0,-1 0,1 0,1 0,-1 0,0-1,0 1,0 0,0-1,0 1,1-1,-1 1,0-1,0 0,1 0,-1 1,0-1,1 0,-1 0,0 0,1 0,-1 0,0-1,0 1,1 0,-1-1,0 1,2-1,7-3,0 1,0-2,-1 1,13-9,48-35,125-109,1-3,-194 159,-1 0,0 0,1 0,-1 0,1 0,0 0,-1 1,1-1,-1 0,1 1,0-1,0 1,1 0,-2 0,-1 0,1 0,-1 0,1 0,-1 1,0-1,1 0,-1 0,1 1,-1-1,0 0,1 0,-1 1,0-1,1 0,-1 1,0-1,1 1,-1-1,0 0,0 1,0-1,1 1,-1-1,0 1,0-1,0 0,0 1,0-1,0 1,-5 49,2-38,-13 64,7-46,3 1,0 0,2 1,1-1,2 48,1-77,0-1,0 1,0 0,1-1,-1 1,0 0,1-1,-1 1,1-1,-1 1,1-1,0 1,-1-1,1 1,0-1,0 1,0-1,0 0,0 0,1 0,-1 1,0-1,1 0,-1 0,0-1,1 1,-1 0,1 0,-1-1,1 1,0-1,-1 1,1-1,-1 0,1 0,0 0,-1 0,1 0,0 0,-1 0,1 0,2-1,6-2,0 0,0-1,-1 0,0-1,16-9,148-114,-12 7,-161 121,1 0,-1-1,0 1,1 0,-1 0,0 0,1-1,-1 1,0 0,1 0,-1 0,0 0,1 0,-1 0,0 0,1 0,-1 0,0 0,1 0,-1 0,1 0,-1 0,0 0,1 0,-1 0,0 0,1 1,-1-1,0 0,1 0,-1 0,0 1,0-1,1 0,-1 0,0 1,0-1,1 0,-1 0,0 1,0-1,0 0,1 1,-1-1,0 0,0 1,0-1,0 0,0 1,0-1,0 0,0 1,0-1,0 1,0-1,0 0,0 1,0-1,0 0,0 1,0-1,0 0,-1 1,1-1,0 0,0 1,-1-1,-5 33,5-31,-23 75,14-52,2 0,1 1,1 0,-4 43,9-68,1 1,0 0,0 0,0-1,0 1,0 0,1 0,-1 0,0-1,1 1,-1 0,1-1,0 1,-1 0,1-1,0 1,0-1,1 2,-1-2,0-1,0 1,0-1,0 0,0 1,0-1,0 0,0 0,0 1,0-1,0 0,0 0,0 0,0 0,0 0,0-1,0 1,0 0,0 0,0-1,0 1,2-1,6-4,1-1,-1 0,0 0,13-12,-21 17,263-257,6-5,-262 256,-3 2,0 1,0-1,1 1,-1 0,1 1,0-1,0 1,0 0,9-2,-14 5,-1 0,1 0,-1 0,1 0,0 0,-1 0,1 0,-1 0,1 0,-1 0,1 0,0 1,-1-1,1 0,-1 0,1 1,-1-1,1 0,-1 1,0-1,1 1,-1-1,1 0,-1 1,0-1,1 1,-1-1,0 1,0-1,1 1,-1-1,0 1,0 0,0-1,0 1,1-1,-1 1,0-1,0 1,0 0,0-1,-1 2,-3 29,4-29,-20 77,-47 114,7-23,53-139,7-32,0 1,0 0,0 0,0 0,0 0,0 0,0 0,0 0,1 0,-1 0,0 0,0-1,0 1,0 0,0 0,0 0,0 0,1 0,-1 0,0 0,0 0,0 0,0 0,0 0,1 0,-1 0,0 0,0 0,0 0,0 0,0 0,0 0,0 1,1-1,-1 0,0 0,0 0,0 0,0 0,0 0,0 0,0 0,0 0,1 0,-1 1,0-1,0 0,0 0,0 0,0 0,0 0,0 0,0 1,0-1,0 0,0 0,0 0,0 0,0 0,0 0,0 1,0-1,0 0,0 0,0 0,15-14,16-24,203-329,-80 120,-140 219,-40 53,-145 181,59-65,97-128,15-13,-1-1,1 0,-1 1,1-1,-1 0,1 1,0-1,0 0,-1 1,1-1,0 0,0 0,0 1,0-1,-1 0,1 0,0 0,1 1,-1-1,0 0,0 0,0 1,0-1,0 0,1 0,-1 1,1-2,13-66,3 1,46-118,-16 52,-24 64,19-54,49-244,-90 356,1 0,-2 0,1 1,-1-1,-3-17,3 27,0-1,-1 1,1-1,0 1,-1-1,1 1,-1 0,0-1,1 1,-1 0,0-1,0 1,0 0,0 0,0 0,0-1,0 1,0 0,0 1,-1-1,1 0,0 0,0 0,-1 1,1-1,-1 1,1-1,-1 1,1-1,-1 1,1 0,-1 0,1 0,-1 0,1 0,-1 0,1 0,-1 1,1-1,-1 0,1 1,-1-1,1 1,0-1,-1 1,-1 2,-13 4,1 2,1 0,0 0,0 2,1-1,0 2,-18 20,-76 103,96-120,7-9,-26 34,-44 77,186-300,-101 163,-7 13,0 0,0 1,-1-1,0-1,0 1,-1 0,3-12,-7 19,1 1,-1-1,1 0,-1 1,1-1,-1 1,1-1,-1 1,1 0,-1 0,1 0,0 0,0 0,-1 0,1 0,-1 2,-84 75,45-39,-83 62,124-101,-1 1,0 0,0 0,0-1,0 1,1 0,-1-1,0 1,0-1,0 1,0-1,0 1,0-1,-1 0,1 0,0 0,0 1,0-1,0 0,0 0,0 0,0 0,0-1,-1 1,1 0,0 0,0-1,0 1,0-1,-1 0,0-1,1-1,-1 1,1-1,0 1,0-1,0 1,0-1,0 0,0-4,-7-19,7 23,-1 1,1-1,-1 0,0 1,0-1,0 1,0-1,0 1,0 0,-1 0,1 0,-1 0,0 0,1 1,-1-1,0 1,0 0,0 0,0 0,0 0,0 0,0 1,0-1,0 1,-1 0,1 0,0 0,0 0,0 1,-5 0,-10 3,-1 1,2 1,-1 0,-18 10,10-5,5-2,10-4,0 0,-1-1,0 0,0-1,-14 3,24-6,0 0,0 0,0 0,-1 0,1 0,0 0,0-1,0 1,0 0,0-1,0 0,0 0,0 1,0-1,0 0,0 0,1-1,-1 1,0 0,1-1,-1 1,1-1,-1 1,1-1,0 0,-1 1,1-1,0 0,0 0,0 0,1 0,-1 0,0 0,1 0,-1-4,-2-11,2 1,0-1,1-19,-3-32,3 67,0 1,0-1,0 0,0 0,0 0,-1 0,1 0,0 0,-1 0,1 1,-1-1,1 0,-1 0,1 1,-1-1,1 0,-1 0,0 1,1-1,-1 1,0-1,0 1,0-1,1 1,-1-1,0 1,-2-1,1 1,-1 0,1-1,-1 1,1 1,-1-1,1 0,-1 1,1-1,-1 1,-3 1,-10 5,0 1,-23 15,24-14,-9 5,15-8,0-1,0 1,-1-1,1-1,-1 0,0-1,0 1,-17 2,24-7,0 1,1-1,0 0,-1 1,1-1,-1 0,1 0,0-1,0 1,0 0,0-1,0 0,0 1,0-1,0 0,0 0,1 0,-1 0,1 0,-1 0,1 0,0-1,0 1,0 0,0-1,0-4,-4-8,1 0,-4-31,7 42,-2-37,3 30,0 0,-2 1,1-1,-1 0,-4-12,5 22,1-1,-1 1,0 0,1 0,-1 0,0 0,0 1,1-1,-1 0,0 0,0 0,0 1,0-1,0 0,0 1,0-1,0 1,-1-1,1 1,0 0,0-1,0 1,0 0,-1 0,1 0,0 0,0 0,-1 0,1 0,0 0,0 0,0 1,0-1,-2 1,-43 20,38-18,-96 62,76-46,-1-1,0-1,-2-1,-35 13,63-28,0 0,0 0,1 0,-1 0,0-1,0 1,0-1,0 1,0-1,0 0,0-1,0 1,0 0,0-1,1 1,-1-1,0 0,0 0,0 0,1-1,-1 1,1-1,-1 1,1-1,-1 0,1 0,0 0,0 0,0 0,0 0,0-1,1 1,-1-1,1 1,-1-1,1 0,-2-4,-2-10,1 0,0-1,1 0,1 0,0-21,-1-4,3 42,-1-1,1 0,0 0,-1 0,1 0,-1 0,0 1,1-1,-1 0,0 1,0-1,0 0,-1 1,1-1,0 1,0 0,-1-1,1 1,-1 0,1 0,-1 0,0 0,1 0,-1 0,0 0,0 1,1-1,-1 1,0-1,0 1,0-1,0 1,0 0,0 0,1 0,-1 0,0 1,0-1,0 0,0 1,0-1,-1 2,-12 2,1 1,-1 0,2 1,-16 9,22-12,-58 36,48-28,0 0,-1-1,-1-1,1 0,-39 11,55-20,0 1,-1-1,1 0,0 0,-1 0,1 0,0 0,0 0,-1-1,1 1,0-1,0 0,0 1,0-1,0 0,0 0,0 0,0-1,0 1,0 0,0-1,1 1,-1-1,0 0,1 1,0-1,-1 0,1 0,0 0,0 0,0 0,0 0,-1-4,-2-6,1 0,1 0,0 0,-1-22,2 31,1 3,0-1,0 0,0 0,-1 0,1 0,0 0,-1 0,1 0,-1 0,1 0,-1 1,1-1,-1 0,0 0,1 1,-1-1,0 0,0 1,0-1,1 1,-1-1,0 1,0-1,0 1,0 0,0-1,0 1,0 0,0 0,0 0,0 0,0 0,0 0,0 0,0 0,1 0,-3 0,-44 10,36-7,-73 21,55-14,0-2,0 0,0-3,-1 0,-46 1,73-6,0 0,0 0,0 0,1-1,-1 1,0-1,0 0,1 1,-1-1,0-1,1 1,-1 0,1-1,-1 1,1-1,0 1,0-1,-1 0,1 0,1 0,-1-1,0 1,0 0,1-1,0 1,-1-1,1 1,0-1,0 0,-1-4,2 7,-1-1,1 0,0 0,-1 1,1-1,-1 0,1 0,-1 1,1-1,-1 1,0-1,1 1,-1-1,0 1,1-1,-1 1,0-1,0 1,1 0,-1-1,0 1,0 0,0 0,1 0,-1 0,0-1,0 1,0 0,0 1,0-1,1 0,-2 0,-32 7,29-6,-160 56,10-2,151-54,0 1,0-1,0 0,0-1,0 1,0-1,0 0,0 0,-1 0,1 0,0-1,0 1,0-1,0 0,0-1,0 1,-6-4,7 3,0-1,0 0,0 0,0 0,1-1,-1 1,1-1,0 1,0-1,0 0,0 0,1 0,0 0,-1 0,1 0,0-8,0 9,1 0,-1 0,1 1,-1-1,0 0,0 0,-1 0,1 1,0-1,-1 0,0 1,1 0,-1-1,0 1,0 0,-1 0,1 0,0 0,-1 0,1 1,-6-4,3 4,0-1,0 1,0 0,0 0,-1 1,1 0,0 0,0 0,-1 0,1 1,-8 2,-10 3,1 1,1 1,-1 1,-29 18,39-20,-80 44,-106 79,195-127,6-4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00:52:28.337"/>
    </inkml:context>
    <inkml:brush xml:id="br0">
      <inkml:brushProperty name="width" value="0.35" units="cm"/>
      <inkml:brushProperty name="height" value="0.35" units="cm"/>
      <inkml:brushProperty name="ignorePressure" value="1"/>
    </inkml:brush>
  </inkml:definitions>
  <inkml:trace contextRef="#ctx0" brushRef="#br0">131 0,'0'0,"-3"55,-3 0,-2-1,-24 83,0 2,50-210,-4 17,7-58,-23 108,-4 14,-7 22,-7 31,3 2,2 0,4 1,-7 126,18-190,0 1,0-1,0 0,0 0,0 0,0 0,1 0,-1 0,1 0,-1 0,1 0,0 0,0 0,0 0,2 3,-3-5,1 0,0 1,-1-1,1 0,0 0,-1 0,1 1,0-1,-1 0,1 0,0 0,0 0,-1 0,1 0,0-1,-1 1,1 0,0 0,-1 0,1-1,0 1,-1 0,1-1,-1 1,1 0,0-1,-1 1,1-1,0 0,7-6,-1-1,1-1,-1 1,7-12,97-153,-115 181,1 0,0 0,1 1,0-1,-1 17,-3 5,-33 131,29-124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D133E-AF90-4B81-8211-AA840A47EFF3}" type="datetimeFigureOut">
              <a:rPr lang="en-AU" smtClean="0"/>
              <a:t>28/11/2022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17954-2336-4DCE-B748-D696A8D90EDB}" type="slidenum">
              <a:rPr lang="en-AU" smtClean="0"/>
              <a:t>‹#›</a:t>
            </a:fld>
            <a:endParaRPr lang="en-AU"/>
          </a:p>
        </p:txBody>
      </p:sp>
    </p:spTree>
    <p:extLst>
      <p:ext uri="{BB962C8B-B14F-4D97-AF65-F5344CB8AC3E}">
        <p14:creationId xmlns:p14="http://schemas.microsoft.com/office/powerpoint/2010/main" val="214960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5317954-2336-4DCE-B748-D696A8D90EDB}" type="slidenum">
              <a:rPr lang="en-AU" smtClean="0"/>
              <a:t>1</a:t>
            </a:fld>
            <a:endParaRPr lang="en-AU"/>
          </a:p>
        </p:txBody>
      </p:sp>
    </p:spTree>
    <p:extLst>
      <p:ext uri="{BB962C8B-B14F-4D97-AF65-F5344CB8AC3E}">
        <p14:creationId xmlns:p14="http://schemas.microsoft.com/office/powerpoint/2010/main" val="4906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thought I’d start this presentation with a topical quote, especially given we’re in Victoria and my presentation is somewhat related to beer – that quote is from recently re-elected Victorian premier Dan Andrews and goes like this…</a:t>
            </a:r>
          </a:p>
          <a:p>
            <a:endParaRPr lang="en-AU" dirty="0"/>
          </a:p>
        </p:txBody>
      </p:sp>
      <p:sp>
        <p:nvSpPr>
          <p:cNvPr id="4" name="Slide Number Placeholder 3"/>
          <p:cNvSpPr>
            <a:spLocks noGrp="1"/>
          </p:cNvSpPr>
          <p:nvPr>
            <p:ph type="sldNum" sz="quarter" idx="5"/>
          </p:nvPr>
        </p:nvSpPr>
        <p:spPr/>
        <p:txBody>
          <a:bodyPr/>
          <a:lstStyle/>
          <a:p>
            <a:fld id="{45317954-2336-4DCE-B748-D696A8D90EDB}" type="slidenum">
              <a:rPr lang="en-AU" smtClean="0"/>
              <a:t>2</a:t>
            </a:fld>
            <a:endParaRPr lang="en-AU"/>
          </a:p>
        </p:txBody>
      </p:sp>
    </p:spTree>
    <p:extLst>
      <p:ext uri="{BB962C8B-B14F-4D97-AF65-F5344CB8AC3E}">
        <p14:creationId xmlns:p14="http://schemas.microsoft.com/office/powerpoint/2010/main" val="401252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Get on the beers.</a:t>
            </a:r>
          </a:p>
          <a:p>
            <a:r>
              <a:rPr lang="en-AU" dirty="0"/>
              <a:t>Now what does getting on the beers have to do with my presentation? Well, it would probably make it much more entertaining, but there is a connection to a dataset that I’m investigating as part of my PhD project, where we have the question…</a:t>
            </a:r>
          </a:p>
          <a:p>
            <a:endParaRPr lang="en-AU" dirty="0"/>
          </a:p>
        </p:txBody>
      </p:sp>
      <p:sp>
        <p:nvSpPr>
          <p:cNvPr id="4" name="Slide Number Placeholder 3"/>
          <p:cNvSpPr>
            <a:spLocks noGrp="1"/>
          </p:cNvSpPr>
          <p:nvPr>
            <p:ph type="sldNum" sz="quarter" idx="5"/>
          </p:nvPr>
        </p:nvSpPr>
        <p:spPr/>
        <p:txBody>
          <a:bodyPr/>
          <a:lstStyle/>
          <a:p>
            <a:fld id="{45317954-2336-4DCE-B748-D696A8D90EDB}" type="slidenum">
              <a:rPr lang="en-AU" smtClean="0"/>
              <a:t>3</a:t>
            </a:fld>
            <a:endParaRPr lang="en-AU"/>
          </a:p>
        </p:txBody>
      </p:sp>
    </p:spTree>
    <p:extLst>
      <p:ext uri="{BB962C8B-B14F-4D97-AF65-F5344CB8AC3E}">
        <p14:creationId xmlns:p14="http://schemas.microsoft.com/office/powerpoint/2010/main" val="375261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What’s in the beers? Yep, that’s me asking that question…</a:t>
            </a:r>
          </a:p>
          <a:p>
            <a:r>
              <a:rPr lang="en-AU" dirty="0"/>
              <a:t>In particular, we’re interested in what’s in a key component of beer, being barley malt</a:t>
            </a:r>
          </a:p>
        </p:txBody>
      </p:sp>
      <p:sp>
        <p:nvSpPr>
          <p:cNvPr id="4" name="Slide Number Placeholder 3"/>
          <p:cNvSpPr>
            <a:spLocks noGrp="1"/>
          </p:cNvSpPr>
          <p:nvPr>
            <p:ph type="sldNum" sz="quarter" idx="5"/>
          </p:nvPr>
        </p:nvSpPr>
        <p:spPr/>
        <p:txBody>
          <a:bodyPr/>
          <a:lstStyle/>
          <a:p>
            <a:fld id="{45317954-2336-4DCE-B748-D696A8D90EDB}" type="slidenum">
              <a:rPr lang="en-AU" smtClean="0"/>
              <a:t>4</a:t>
            </a:fld>
            <a:endParaRPr lang="en-AU"/>
          </a:p>
        </p:txBody>
      </p:sp>
    </p:spTree>
    <p:extLst>
      <p:ext uri="{BB962C8B-B14F-4D97-AF65-F5344CB8AC3E}">
        <p14:creationId xmlns:p14="http://schemas.microsoft.com/office/powerpoint/2010/main" val="2166812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5317954-2336-4DCE-B748-D696A8D90EDB}" type="slidenum">
              <a:rPr lang="en-AU" smtClean="0"/>
              <a:t>6</a:t>
            </a:fld>
            <a:endParaRPr lang="en-AU"/>
          </a:p>
        </p:txBody>
      </p:sp>
    </p:spTree>
    <p:extLst>
      <p:ext uri="{BB962C8B-B14F-4D97-AF65-F5344CB8AC3E}">
        <p14:creationId xmlns:p14="http://schemas.microsoft.com/office/powerpoint/2010/main" val="2663651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Formalise this question – state aim or a more specific question</a:t>
            </a:r>
          </a:p>
        </p:txBody>
      </p:sp>
      <p:sp>
        <p:nvSpPr>
          <p:cNvPr id="4" name="Slide Number Placeholder 3"/>
          <p:cNvSpPr>
            <a:spLocks noGrp="1"/>
          </p:cNvSpPr>
          <p:nvPr>
            <p:ph type="sldNum" sz="quarter" idx="5"/>
          </p:nvPr>
        </p:nvSpPr>
        <p:spPr/>
        <p:txBody>
          <a:bodyPr/>
          <a:lstStyle/>
          <a:p>
            <a:fld id="{45317954-2336-4DCE-B748-D696A8D90EDB}" type="slidenum">
              <a:rPr lang="en-AU" smtClean="0"/>
              <a:t>7</a:t>
            </a:fld>
            <a:endParaRPr lang="en-AU"/>
          </a:p>
        </p:txBody>
      </p:sp>
    </p:spTree>
    <p:extLst>
      <p:ext uri="{BB962C8B-B14F-4D97-AF65-F5344CB8AC3E}">
        <p14:creationId xmlns:p14="http://schemas.microsoft.com/office/powerpoint/2010/main" val="3647468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Need to shout you all a beer!</a:t>
            </a:r>
          </a:p>
        </p:txBody>
      </p:sp>
      <p:sp>
        <p:nvSpPr>
          <p:cNvPr id="4" name="Slide Number Placeholder 3"/>
          <p:cNvSpPr>
            <a:spLocks noGrp="1"/>
          </p:cNvSpPr>
          <p:nvPr>
            <p:ph type="sldNum" sz="quarter" idx="5"/>
          </p:nvPr>
        </p:nvSpPr>
        <p:spPr/>
        <p:txBody>
          <a:bodyPr/>
          <a:lstStyle/>
          <a:p>
            <a:fld id="{45317954-2336-4DCE-B748-D696A8D90EDB}" type="slidenum">
              <a:rPr lang="en-AU" smtClean="0"/>
              <a:t>34</a:t>
            </a:fld>
            <a:endParaRPr lang="en-AU"/>
          </a:p>
        </p:txBody>
      </p:sp>
    </p:spTree>
    <p:extLst>
      <p:ext uri="{BB962C8B-B14F-4D97-AF65-F5344CB8AC3E}">
        <p14:creationId xmlns:p14="http://schemas.microsoft.com/office/powerpoint/2010/main" val="61763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wrap up, in response to the question, what’s in the beers, we’ve implemented a parsimonious, computationally feasible, yet robust statistical analysis </a:t>
            </a:r>
            <a:r>
              <a:rPr lang="en-AU"/>
              <a:t>approach. Why</a:t>
            </a:r>
            <a:r>
              <a:rPr lang="en-AU" dirty="0"/>
              <a:t>?</a:t>
            </a:r>
          </a:p>
        </p:txBody>
      </p:sp>
      <p:sp>
        <p:nvSpPr>
          <p:cNvPr id="4" name="Slide Number Placeholder 3"/>
          <p:cNvSpPr>
            <a:spLocks noGrp="1"/>
          </p:cNvSpPr>
          <p:nvPr>
            <p:ph type="sldNum" sz="quarter" idx="5"/>
          </p:nvPr>
        </p:nvSpPr>
        <p:spPr/>
        <p:txBody>
          <a:bodyPr/>
          <a:lstStyle/>
          <a:p>
            <a:fld id="{45317954-2336-4DCE-B748-D696A8D90EDB}" type="slidenum">
              <a:rPr lang="en-AU" smtClean="0"/>
              <a:t>35</a:t>
            </a:fld>
            <a:endParaRPr lang="en-AU"/>
          </a:p>
        </p:txBody>
      </p:sp>
    </p:spTree>
    <p:extLst>
      <p:ext uri="{BB962C8B-B14F-4D97-AF65-F5344CB8AC3E}">
        <p14:creationId xmlns:p14="http://schemas.microsoft.com/office/powerpoint/2010/main" val="270485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we can keep “getting on the beers”</a:t>
            </a:r>
          </a:p>
        </p:txBody>
      </p:sp>
      <p:sp>
        <p:nvSpPr>
          <p:cNvPr id="4" name="Slide Number Placeholder 3"/>
          <p:cNvSpPr>
            <a:spLocks noGrp="1"/>
          </p:cNvSpPr>
          <p:nvPr>
            <p:ph type="sldNum" sz="quarter" idx="5"/>
          </p:nvPr>
        </p:nvSpPr>
        <p:spPr/>
        <p:txBody>
          <a:bodyPr/>
          <a:lstStyle/>
          <a:p>
            <a:fld id="{45317954-2336-4DCE-B748-D696A8D90EDB}" type="slidenum">
              <a:rPr lang="en-AU" smtClean="0"/>
              <a:t>36</a:t>
            </a:fld>
            <a:endParaRPr lang="en-AU"/>
          </a:p>
        </p:txBody>
      </p:sp>
    </p:spTree>
    <p:extLst>
      <p:ext uri="{BB962C8B-B14F-4D97-AF65-F5344CB8AC3E}">
        <p14:creationId xmlns:p14="http://schemas.microsoft.com/office/powerpoint/2010/main" val="2149522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9283" y="5580434"/>
            <a:ext cx="873262" cy="1079511"/>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6387" y="1"/>
            <a:ext cx="10999227" cy="1507958"/>
          </a:xfrm>
          <a:prstGeom prst="rect">
            <a:avLst/>
          </a:prstGeom>
        </p:spPr>
      </p:pic>
      <p:sp>
        <p:nvSpPr>
          <p:cNvPr id="19" name="Rectangle 18"/>
          <p:cNvSpPr/>
          <p:nvPr userDrawn="1"/>
        </p:nvSpPr>
        <p:spPr>
          <a:xfrm>
            <a:off x="0" y="1507959"/>
            <a:ext cx="12192000" cy="3842085"/>
          </a:xfrm>
          <a:prstGeom prst="rect">
            <a:avLst/>
          </a:prstGeom>
          <a:gradFill flip="none" rotWithShape="1">
            <a:gsLst>
              <a:gs pos="100000">
                <a:srgbClr val="548FD6"/>
              </a:gs>
              <a:gs pos="0">
                <a:srgbClr val="2A5A8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4" name="Title 3"/>
          <p:cNvSpPr>
            <a:spLocks noGrp="1"/>
          </p:cNvSpPr>
          <p:nvPr>
            <p:ph type="title"/>
          </p:nvPr>
        </p:nvSpPr>
        <p:spPr>
          <a:xfrm>
            <a:off x="919747" y="1588168"/>
            <a:ext cx="10790989" cy="946485"/>
          </a:xfrm>
        </p:spPr>
        <p:txBody>
          <a:bodyPr/>
          <a:lstStyle/>
          <a:p>
            <a:r>
              <a:rPr lang="en-US"/>
              <a:t>Click to edit Master title style</a:t>
            </a:r>
            <a:endParaRPr lang="en-AU" dirty="0"/>
          </a:p>
        </p:txBody>
      </p:sp>
      <p:sp>
        <p:nvSpPr>
          <p:cNvPr id="6" name="Text Placeholder 5"/>
          <p:cNvSpPr>
            <a:spLocks noGrp="1"/>
          </p:cNvSpPr>
          <p:nvPr>
            <p:ph type="body" sz="quarter" idx="10"/>
          </p:nvPr>
        </p:nvSpPr>
        <p:spPr>
          <a:xfrm>
            <a:off x="919747" y="3263900"/>
            <a:ext cx="10790989" cy="1981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13555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71282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1" y="1058779"/>
            <a:ext cx="7734300" cy="5118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itle 3"/>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49877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36264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28201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2040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03464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51846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74903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74821"/>
            <a:ext cx="6172200" cy="478623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79177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074821"/>
            <a:ext cx="6172200" cy="478623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17653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243263"/>
            <a:ext cx="10515600" cy="4933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43110" y="56148"/>
            <a:ext cx="765652" cy="946485"/>
          </a:xfrm>
          <a:prstGeom prst="rect">
            <a:avLst/>
          </a:prstGeom>
        </p:spPr>
      </p:pic>
      <p:sp>
        <p:nvSpPr>
          <p:cNvPr id="8" name="Rectangle 7"/>
          <p:cNvSpPr/>
          <p:nvPr userDrawn="1"/>
        </p:nvSpPr>
        <p:spPr>
          <a:xfrm>
            <a:off x="1283368" y="56148"/>
            <a:ext cx="10908632" cy="946485"/>
          </a:xfrm>
          <a:prstGeom prst="rect">
            <a:avLst/>
          </a:prstGeom>
          <a:solidFill>
            <a:srgbClr val="2A5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50629" y="6510900"/>
            <a:ext cx="11690743" cy="301696"/>
          </a:xfrm>
          <a:prstGeom prst="rect">
            <a:avLst/>
          </a:prstGeom>
        </p:spPr>
      </p:pic>
      <p:sp>
        <p:nvSpPr>
          <p:cNvPr id="4" name="Title Placeholder 3"/>
          <p:cNvSpPr>
            <a:spLocks noGrp="1"/>
          </p:cNvSpPr>
          <p:nvPr>
            <p:ph type="title"/>
          </p:nvPr>
        </p:nvSpPr>
        <p:spPr>
          <a:xfrm>
            <a:off x="1283368" y="56148"/>
            <a:ext cx="10790989" cy="946485"/>
          </a:xfrm>
          <a:prstGeom prst="rect">
            <a:avLst/>
          </a:prstGeom>
        </p:spPr>
        <p:txBody>
          <a:bodyPr vert="horz" lIns="91440" tIns="45720" rIns="91440" bIns="45720" rtlCol="0" anchor="ctr">
            <a:normAutofit/>
          </a:bodyPr>
          <a:lstStyle/>
          <a:p>
            <a:r>
              <a:rPr lang="en-US"/>
              <a:t>Click to edit Master title style</a:t>
            </a:r>
            <a:endParaRPr lang="en-AU" dirty="0"/>
          </a:p>
        </p:txBody>
      </p:sp>
    </p:spTree>
    <p:extLst>
      <p:ext uri="{BB962C8B-B14F-4D97-AF65-F5344CB8AC3E}">
        <p14:creationId xmlns:p14="http://schemas.microsoft.com/office/powerpoint/2010/main" val="329627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2400" kern="1200" baseline="0">
          <a:solidFill>
            <a:schemeClr val="bg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5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6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2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0.png"/><Relationship Id="rId4" Type="http://schemas.openxmlformats.org/officeDocument/2006/relationships/image" Target="../media/image36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3" Type="http://schemas.openxmlformats.org/officeDocument/2006/relationships/image" Target="../media/image42.png"/><Relationship Id="rId7" Type="http://schemas.openxmlformats.org/officeDocument/2006/relationships/image" Target="../media/image23.png"/><Relationship Id="rId12" Type="http://schemas.openxmlformats.org/officeDocument/2006/relationships/image" Target="../media/image50.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9.sv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svg"/></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33.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17.xml"/><Relationship Id="rId3" Type="http://schemas.openxmlformats.org/officeDocument/2006/relationships/image" Target="../media/image6.png"/><Relationship Id="rId7" Type="http://schemas.openxmlformats.org/officeDocument/2006/relationships/customXml" Target="../ink/ink14.xml"/><Relationship Id="rId12" Type="http://schemas.openxmlformats.org/officeDocument/2006/relationships/image" Target="../media/image20.png"/><Relationship Id="rId2" Type="http://schemas.openxmlformats.org/officeDocument/2006/relationships/notesSlide" Target="../notesSlides/notesSlide8.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6.xml"/><Relationship Id="rId5" Type="http://schemas.openxmlformats.org/officeDocument/2006/relationships/customXml" Target="../ink/ink13.xml"/><Relationship Id="rId15" Type="http://schemas.openxmlformats.org/officeDocument/2006/relationships/customXml" Target="../ink/ink18.xml"/><Relationship Id="rId10" Type="http://schemas.openxmlformats.org/officeDocument/2006/relationships/image" Target="../media/image19.png"/><Relationship Id="rId4" Type="http://schemas.openxmlformats.org/officeDocument/2006/relationships/image" Target="../media/image7.jpg"/><Relationship Id="rId9" Type="http://schemas.openxmlformats.org/officeDocument/2006/relationships/customXml" Target="../ink/ink15.xml"/><Relationship Id="rId14" Type="http://schemas.openxmlformats.org/officeDocument/2006/relationships/image" Target="../media/image21.png"/></Relationships>
</file>

<file path=ppt/slides/_rels/slide3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63.png"/><Relationship Id="rId3" Type="http://schemas.openxmlformats.org/officeDocument/2006/relationships/image" Target="../media/image6.png"/><Relationship Id="rId7" Type="http://schemas.openxmlformats.org/officeDocument/2006/relationships/image" Target="../media/image60.png"/><Relationship Id="rId12" Type="http://schemas.openxmlformats.org/officeDocument/2006/relationships/customXml" Target="../ink/ink23.xml"/><Relationship Id="rId2" Type="http://schemas.openxmlformats.org/officeDocument/2006/relationships/notesSlide" Target="../notesSlides/notesSlide9.xml"/><Relationship Id="rId16"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62.png"/><Relationship Id="rId5" Type="http://schemas.openxmlformats.org/officeDocument/2006/relationships/image" Target="../media/image59.png"/><Relationship Id="rId15" Type="http://schemas.openxmlformats.org/officeDocument/2006/relationships/image" Target="../media/image64.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61.png"/><Relationship Id="rId14" Type="http://schemas.openxmlformats.org/officeDocument/2006/relationships/customXml" Target="../ink/ink2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5.xml"/><Relationship Id="rId3" Type="http://schemas.openxmlformats.org/officeDocument/2006/relationships/image" Target="../media/image6.png"/><Relationship Id="rId7" Type="http://schemas.openxmlformats.org/officeDocument/2006/relationships/customXml" Target="../ink/ink2.xml"/><Relationship Id="rId12" Type="http://schemas.openxmlformats.org/officeDocument/2006/relationships/image" Target="../media/image11.png"/><Relationship Id="rId2" Type="http://schemas.openxmlformats.org/officeDocument/2006/relationships/notesSlide" Target="../notesSlides/notesSlide4.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0.png"/><Relationship Id="rId4" Type="http://schemas.openxmlformats.org/officeDocument/2006/relationships/image" Target="../media/image7.jpg"/><Relationship Id="rId9" Type="http://schemas.openxmlformats.org/officeDocument/2006/relationships/customXml" Target="../ink/ink3.xml"/><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11.xml"/><Relationship Id="rId3" Type="http://schemas.openxmlformats.org/officeDocument/2006/relationships/image" Target="../media/image6.png"/><Relationship Id="rId7" Type="http://schemas.openxmlformats.org/officeDocument/2006/relationships/customXml" Target="../ink/ink8.xml"/><Relationship Id="rId12" Type="http://schemas.openxmlformats.org/officeDocument/2006/relationships/image" Target="../media/image20.png"/><Relationship Id="rId2" Type="http://schemas.openxmlformats.org/officeDocument/2006/relationships/notesSlide" Target="../notesSlides/notesSlide6.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19.png"/><Relationship Id="rId4" Type="http://schemas.openxmlformats.org/officeDocument/2006/relationships/image" Target="../media/image7.jpg"/><Relationship Id="rId9" Type="http://schemas.openxmlformats.org/officeDocument/2006/relationships/customXml" Target="../ink/ink9.xml"/><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137" y="1588168"/>
            <a:ext cx="8956221" cy="3498182"/>
          </a:xfrm>
        </p:spPr>
        <p:txBody>
          <a:bodyPr>
            <a:normAutofit/>
          </a:bodyPr>
          <a:lstStyle/>
          <a:p>
            <a:pPr algn="ctr"/>
            <a:r>
              <a:rPr lang="en-AU" sz="3000" dirty="0"/>
              <a:t>A linear mixed model approach to the analysis of a multi-phase barley malt proteomics experiment</a:t>
            </a:r>
            <a:br>
              <a:rPr lang="en-AU" sz="2300" dirty="0"/>
            </a:br>
            <a:br>
              <a:rPr lang="en-AU" sz="2300" dirty="0"/>
            </a:br>
            <a:br>
              <a:rPr lang="en-AU" sz="2300" dirty="0"/>
            </a:br>
            <a:r>
              <a:rPr lang="en-AU" sz="2300" dirty="0"/>
              <a:t>Clayton Forknall, Ari Verbyla, Yoni Nazarathy, Adel Yousif,       Sarah Osama, Shirley Jones, Edward Kerr, Benjamin L. Schulz, Glen Fox, Alison Kelly</a:t>
            </a:r>
            <a:br>
              <a:rPr lang="en-AU" sz="2300" dirty="0"/>
            </a:br>
            <a:br>
              <a:rPr lang="en-AU" sz="2300" dirty="0"/>
            </a:br>
            <a:r>
              <a:rPr lang="en-AU" sz="2300" dirty="0"/>
              <a:t>Australasian Applied Statistics Conference 2022</a:t>
            </a:r>
          </a:p>
        </p:txBody>
      </p:sp>
      <p:pic>
        <p:nvPicPr>
          <p:cNvPr id="4" name="Picture 3" descr="Text&#10;&#10;Description automatically generated with medium confidence">
            <a:extLst>
              <a:ext uri="{FF2B5EF4-FFF2-40B4-BE49-F238E27FC236}">
                <a16:creationId xmlns:a16="http://schemas.microsoft.com/office/drawing/2014/main" id="{4C989688-C697-9BAA-BD98-3F5B94785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14" y="5648332"/>
            <a:ext cx="3282044" cy="1037550"/>
          </a:xfrm>
          <a:prstGeom prst="rect">
            <a:avLst/>
          </a:prstGeom>
        </p:spPr>
      </p:pic>
    </p:spTree>
    <p:extLst>
      <p:ext uri="{BB962C8B-B14F-4D97-AF65-F5344CB8AC3E}">
        <p14:creationId xmlns:p14="http://schemas.microsoft.com/office/powerpoint/2010/main" val="317987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51000"/>
            <a:ext cx="12192000" cy="6909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5F59140C-4821-D58B-1401-03F27B66B587}"/>
              </a:ext>
            </a:extLst>
          </p:cNvPr>
          <p:cNvSpPr txBox="1"/>
          <p:nvPr/>
        </p:nvSpPr>
        <p:spPr>
          <a:xfrm>
            <a:off x="2177143" y="253987"/>
            <a:ext cx="7837714" cy="919401"/>
          </a:xfrm>
          <a:prstGeom prst="roundRect">
            <a:avLst/>
          </a:prstGeom>
          <a:solidFill>
            <a:srgbClr val="FDEADA"/>
          </a:solidFill>
          <a:ln w="57150">
            <a:solidFill>
              <a:srgbClr val="FAC090"/>
            </a:solidFill>
          </a:ln>
        </p:spPr>
        <p:txBody>
          <a:bodyPr wrap="square" rtlCol="0">
            <a:spAutoFit/>
          </a:bodyPr>
          <a:lstStyle/>
          <a:p>
            <a:r>
              <a:rPr lang="en-AU" sz="2800" b="1" dirty="0"/>
              <a:t>Aim: </a:t>
            </a:r>
          </a:p>
          <a:p>
            <a:r>
              <a:rPr lang="en-AU" sz="2000" b="1" dirty="0"/>
              <a:t>How does protein abundance change over time in the malting process? </a:t>
            </a:r>
          </a:p>
        </p:txBody>
      </p:sp>
      <p:sp>
        <p:nvSpPr>
          <p:cNvPr id="5" name="TextBox 4">
            <a:extLst>
              <a:ext uri="{FF2B5EF4-FFF2-40B4-BE49-F238E27FC236}">
                <a16:creationId xmlns:a16="http://schemas.microsoft.com/office/drawing/2014/main" id="{D8423955-EF93-62C5-2723-ADBD496554A9}"/>
              </a:ext>
            </a:extLst>
          </p:cNvPr>
          <p:cNvSpPr txBox="1"/>
          <p:nvPr/>
        </p:nvSpPr>
        <p:spPr>
          <a:xfrm>
            <a:off x="1144348" y="2038981"/>
            <a:ext cx="3648087" cy="578882"/>
          </a:xfrm>
          <a:prstGeom prst="flowChartAlternateProcess">
            <a:avLst/>
          </a:prstGeom>
          <a:solidFill>
            <a:srgbClr val="FDEADA"/>
          </a:solidFill>
          <a:ln w="57150">
            <a:solidFill>
              <a:srgbClr val="FAC090"/>
            </a:solidFill>
          </a:ln>
        </p:spPr>
        <p:txBody>
          <a:bodyPr wrap="square" rtlCol="0" anchor="ctr">
            <a:spAutoFit/>
          </a:bodyPr>
          <a:lstStyle/>
          <a:p>
            <a:pPr algn="ctr"/>
            <a:r>
              <a:rPr lang="en-AU" sz="2800" b="1" dirty="0"/>
              <a:t>Experimental Method</a:t>
            </a:r>
            <a:endParaRPr lang="en-AU" sz="2000" b="1" dirty="0"/>
          </a:p>
        </p:txBody>
      </p:sp>
      <p:sp>
        <p:nvSpPr>
          <p:cNvPr id="7" name="TextBox 6">
            <a:extLst>
              <a:ext uri="{FF2B5EF4-FFF2-40B4-BE49-F238E27FC236}">
                <a16:creationId xmlns:a16="http://schemas.microsoft.com/office/drawing/2014/main" id="{A2205E0E-3D16-B92A-5688-6F8411979934}"/>
              </a:ext>
            </a:extLst>
          </p:cNvPr>
          <p:cNvSpPr txBox="1"/>
          <p:nvPr/>
        </p:nvSpPr>
        <p:spPr>
          <a:xfrm>
            <a:off x="1144348" y="3770698"/>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Analysis Process</a:t>
            </a:r>
            <a:endParaRPr lang="en-AU" sz="2000" b="1" dirty="0"/>
          </a:p>
        </p:txBody>
      </p:sp>
      <p:sp>
        <p:nvSpPr>
          <p:cNvPr id="8" name="TextBox 7">
            <a:extLst>
              <a:ext uri="{FF2B5EF4-FFF2-40B4-BE49-F238E27FC236}">
                <a16:creationId xmlns:a16="http://schemas.microsoft.com/office/drawing/2014/main" id="{68766C6C-E695-85EC-11B7-2BB54F2D75AA}"/>
              </a:ext>
            </a:extLst>
          </p:cNvPr>
          <p:cNvSpPr txBox="1"/>
          <p:nvPr/>
        </p:nvSpPr>
        <p:spPr>
          <a:xfrm>
            <a:off x="1131152" y="5506484"/>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Outcomes</a:t>
            </a:r>
          </a:p>
        </p:txBody>
      </p:sp>
      <p:pic>
        <p:nvPicPr>
          <p:cNvPr id="12" name="Picture 11" descr="Diagram&#10;&#10;Description automatically generated">
            <a:extLst>
              <a:ext uri="{FF2B5EF4-FFF2-40B4-BE49-F238E27FC236}">
                <a16:creationId xmlns:a16="http://schemas.microsoft.com/office/drawing/2014/main" id="{951B6A5D-0347-A2EE-D80E-6EB521DE73CE}"/>
              </a:ext>
            </a:extLst>
          </p:cNvPr>
          <p:cNvPicPr>
            <a:picLocks noChangeAspect="1"/>
          </p:cNvPicPr>
          <p:nvPr/>
        </p:nvPicPr>
        <p:blipFill rotWithShape="1">
          <a:blip r:embed="rId2">
            <a:extLst>
              <a:ext uri="{28A0092B-C50C-407E-A947-70E740481C1C}">
                <a14:useLocalDpi xmlns:a14="http://schemas.microsoft.com/office/drawing/2010/main" val="0"/>
              </a:ext>
            </a:extLst>
          </a:blip>
          <a:srcRect l="23252" r="26413"/>
          <a:stretch/>
        </p:blipFill>
        <p:spPr>
          <a:xfrm rot="1542213">
            <a:off x="9558480" y="3320586"/>
            <a:ext cx="1418126"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 name="Picture 13">
            <a:extLst>
              <a:ext uri="{FF2B5EF4-FFF2-40B4-BE49-F238E27FC236}">
                <a16:creationId xmlns:a16="http://schemas.microsoft.com/office/drawing/2014/main" id="{42A71B7A-D703-01B6-DAFC-B609F84DC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479" y="5086862"/>
            <a:ext cx="1418126" cy="14181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7" name="TextBox 16">
            <a:extLst>
              <a:ext uri="{FF2B5EF4-FFF2-40B4-BE49-F238E27FC236}">
                <a16:creationId xmlns:a16="http://schemas.microsoft.com/office/drawing/2014/main" id="{BB84251C-1CD1-B28C-906C-003E5906F8EC}"/>
              </a:ext>
            </a:extLst>
          </p:cNvPr>
          <p:cNvSpPr txBox="1"/>
          <p:nvPr/>
        </p:nvSpPr>
        <p:spPr>
          <a:xfrm>
            <a:off x="4894337" y="2128367"/>
            <a:ext cx="3980352" cy="400110"/>
          </a:xfrm>
          <a:prstGeom prst="rect">
            <a:avLst/>
          </a:prstGeom>
          <a:noFill/>
        </p:spPr>
        <p:txBody>
          <a:bodyPr wrap="square" rtlCol="0">
            <a:spAutoFit/>
          </a:bodyPr>
          <a:lstStyle/>
          <a:p>
            <a:r>
              <a:rPr lang="en-AU" sz="2000" dirty="0">
                <a:solidFill>
                  <a:schemeClr val="bg1"/>
                </a:solidFill>
              </a:rPr>
              <a:t>Will that be a pot, schooner or pint?</a:t>
            </a:r>
          </a:p>
        </p:txBody>
      </p:sp>
      <p:sp>
        <p:nvSpPr>
          <p:cNvPr id="18" name="TextBox 17">
            <a:extLst>
              <a:ext uri="{FF2B5EF4-FFF2-40B4-BE49-F238E27FC236}">
                <a16:creationId xmlns:a16="http://schemas.microsoft.com/office/drawing/2014/main" id="{4808C8C8-138E-FFE8-A3EE-E42056123BB4}"/>
              </a:ext>
            </a:extLst>
          </p:cNvPr>
          <p:cNvSpPr txBox="1"/>
          <p:nvPr/>
        </p:nvSpPr>
        <p:spPr>
          <a:xfrm>
            <a:off x="4894337" y="3869971"/>
            <a:ext cx="3722915" cy="400110"/>
          </a:xfrm>
          <a:prstGeom prst="rect">
            <a:avLst/>
          </a:prstGeom>
          <a:noFill/>
        </p:spPr>
        <p:txBody>
          <a:bodyPr wrap="square" rtlCol="0">
            <a:spAutoFit/>
          </a:bodyPr>
          <a:lstStyle/>
          <a:p>
            <a:r>
              <a:rPr lang="en-AU" sz="2000" dirty="0">
                <a:solidFill>
                  <a:schemeClr val="bg1"/>
                </a:solidFill>
              </a:rPr>
              <a:t>Home brewed solutions</a:t>
            </a:r>
          </a:p>
        </p:txBody>
      </p:sp>
      <p:sp>
        <p:nvSpPr>
          <p:cNvPr id="19" name="TextBox 18">
            <a:extLst>
              <a:ext uri="{FF2B5EF4-FFF2-40B4-BE49-F238E27FC236}">
                <a16:creationId xmlns:a16="http://schemas.microsoft.com/office/drawing/2014/main" id="{E12BAE6E-6B4A-B8B6-CF94-B98757260D84}"/>
              </a:ext>
            </a:extLst>
          </p:cNvPr>
          <p:cNvSpPr txBox="1"/>
          <p:nvPr/>
        </p:nvSpPr>
        <p:spPr>
          <a:xfrm>
            <a:off x="4894337" y="5595870"/>
            <a:ext cx="3722915" cy="400110"/>
          </a:xfrm>
          <a:prstGeom prst="rect">
            <a:avLst/>
          </a:prstGeom>
          <a:noFill/>
        </p:spPr>
        <p:txBody>
          <a:bodyPr wrap="square" rtlCol="0">
            <a:spAutoFit/>
          </a:bodyPr>
          <a:lstStyle/>
          <a:p>
            <a:r>
              <a:rPr lang="en-AU" sz="2000" dirty="0">
                <a:solidFill>
                  <a:schemeClr val="bg1"/>
                </a:solidFill>
              </a:rPr>
              <a:t>A hard earned thirst…</a:t>
            </a:r>
          </a:p>
        </p:txBody>
      </p:sp>
      <p:pic>
        <p:nvPicPr>
          <p:cNvPr id="20" name="Picture 19">
            <a:extLst>
              <a:ext uri="{FF2B5EF4-FFF2-40B4-BE49-F238E27FC236}">
                <a16:creationId xmlns:a16="http://schemas.microsoft.com/office/drawing/2014/main" id="{98CDFF6D-2E15-582E-27C0-F1FBD131106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61645" y="49797"/>
            <a:ext cx="754230" cy="946800"/>
          </a:xfrm>
          <a:prstGeom prst="rect">
            <a:avLst/>
          </a:prstGeom>
        </p:spPr>
      </p:pic>
      <p:sp>
        <p:nvSpPr>
          <p:cNvPr id="10" name="Rectangle 9">
            <a:extLst>
              <a:ext uri="{FF2B5EF4-FFF2-40B4-BE49-F238E27FC236}">
                <a16:creationId xmlns:a16="http://schemas.microsoft.com/office/drawing/2014/main" id="{1AD4CF36-773D-8030-EFD1-6CA43D0D72AF}"/>
              </a:ext>
            </a:extLst>
          </p:cNvPr>
          <p:cNvSpPr/>
          <p:nvPr/>
        </p:nvSpPr>
        <p:spPr>
          <a:xfrm>
            <a:off x="8955687" y="3086234"/>
            <a:ext cx="3293862" cy="3610900"/>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CD66B831-468E-7C7D-D7C9-B0DBDFF22113}"/>
              </a:ext>
            </a:extLst>
          </p:cNvPr>
          <p:cNvSpPr/>
          <p:nvPr/>
        </p:nvSpPr>
        <p:spPr>
          <a:xfrm>
            <a:off x="577658" y="3469746"/>
            <a:ext cx="8575354" cy="3227387"/>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16" name="Picture 15" descr="A picture containing cup, drink, glass, vessel&#10;&#10;Description automatically generated">
            <a:extLst>
              <a:ext uri="{FF2B5EF4-FFF2-40B4-BE49-F238E27FC236}">
                <a16:creationId xmlns:a16="http://schemas.microsoft.com/office/drawing/2014/main" id="{9B32D627-148A-DEF0-2732-A329561D7F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8479" y="1554310"/>
            <a:ext cx="1418127"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8194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1243263"/>
            <a:ext cx="6400800" cy="4933700"/>
          </a:xfrm>
        </p:spPr>
        <p:txBody>
          <a:bodyPr>
            <a:normAutofit/>
          </a:bodyPr>
          <a:lstStyle/>
          <a:p>
            <a:endParaRPr lang="en-AU" dirty="0"/>
          </a:p>
          <a:p>
            <a:r>
              <a:rPr lang="en-AU" dirty="0"/>
              <a:t>Multi-phase experiment</a:t>
            </a:r>
          </a:p>
          <a:p>
            <a:pPr lvl="1"/>
            <a:r>
              <a:rPr lang="en-AU" dirty="0"/>
              <a:t>Phase 1: Malt sample collection</a:t>
            </a:r>
          </a:p>
          <a:p>
            <a:pPr lvl="1"/>
            <a:r>
              <a:rPr lang="en-AU" dirty="0"/>
              <a:t>Phase 2: Mass spectrometry processing</a:t>
            </a:r>
          </a:p>
          <a:p>
            <a:pPr marL="342900" lvl="1" indent="0">
              <a:buNone/>
            </a:pPr>
            <a:endParaRPr lang="en-AU" dirty="0"/>
          </a:p>
          <a:p>
            <a:pPr marL="342900" lvl="1" indent="0">
              <a:buNone/>
            </a:pPr>
            <a:endParaRPr lang="en-AU" dirty="0"/>
          </a:p>
          <a:p>
            <a:pPr lvl="1"/>
            <a:endParaRPr lang="en-AU" dirty="0"/>
          </a:p>
          <a:p>
            <a:r>
              <a:rPr lang="en-AU" dirty="0"/>
              <a:t>Multi-phase design implemented (two phases)</a:t>
            </a:r>
          </a:p>
          <a:p>
            <a:pPr lvl="1"/>
            <a:r>
              <a:rPr lang="en-AU" dirty="0"/>
              <a:t>Definition: A design applied to a multi-phase experiment, where a multi-phase experiment is such that a valid experiment was conducted in phase one, followed by the randomisation of experimental units from phase one to units in the second phase of the experiment (Brien &amp; Bailey, 2006)</a:t>
            </a:r>
          </a:p>
          <a:p>
            <a:pPr marL="0" indent="0">
              <a:buNone/>
            </a:pPr>
            <a:endParaRPr lang="en-AU" dirty="0"/>
          </a:p>
        </p:txBody>
      </p:sp>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Experimental Method</a:t>
            </a:r>
            <a:br>
              <a:rPr lang="en-AU" dirty="0"/>
            </a:br>
            <a:r>
              <a:rPr lang="en-AU" sz="2000" dirty="0"/>
              <a:t>Barley malt time course experiment</a:t>
            </a:r>
            <a:endParaRPr lang="en-AU" dirty="0"/>
          </a:p>
        </p:txBody>
      </p:sp>
      <p:pic>
        <p:nvPicPr>
          <p:cNvPr id="4" name="Picture 3" descr="A picture containing cup, drink, glass, vessel&#10;&#10;Description automatically generated">
            <a:extLst>
              <a:ext uri="{FF2B5EF4-FFF2-40B4-BE49-F238E27FC236}">
                <a16:creationId xmlns:a16="http://schemas.microsoft.com/office/drawing/2014/main" id="{EC73C00A-50AF-8CC0-C749-13D4187D5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9296" y="182108"/>
            <a:ext cx="969007" cy="10106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5" descr="A picture containing fruit, nut, edible seed&#10;&#10;Description automatically generated">
            <a:extLst>
              <a:ext uri="{FF2B5EF4-FFF2-40B4-BE49-F238E27FC236}">
                <a16:creationId xmlns:a16="http://schemas.microsoft.com/office/drawing/2014/main" id="{F2D0C4A4-F532-8739-3D52-82F4C5437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132" y="1091179"/>
            <a:ext cx="2904067" cy="2178050"/>
          </a:xfrm>
          <a:prstGeom prst="ellipse">
            <a:avLst/>
          </a:prstGeom>
          <a:ln>
            <a:noFill/>
          </a:ln>
          <a:effectLst>
            <a:softEdge rad="112500"/>
          </a:effectLst>
        </p:spPr>
      </p:pic>
      <p:pic>
        <p:nvPicPr>
          <p:cNvPr id="8" name="Picture 7" descr="A picture containing text, indoor&#10;&#10;Description automatically generated">
            <a:extLst>
              <a:ext uri="{FF2B5EF4-FFF2-40B4-BE49-F238E27FC236}">
                <a16:creationId xmlns:a16="http://schemas.microsoft.com/office/drawing/2014/main" id="{39407FC4-500D-E4E0-FCC4-7355AB55E9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6040" y="3510177"/>
            <a:ext cx="2208250" cy="27262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6603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199" y="1243263"/>
                <a:ext cx="8534401" cy="4933700"/>
              </a:xfrm>
            </p:spPr>
            <p:txBody>
              <a:bodyPr>
                <a:normAutofit/>
              </a:bodyPr>
              <a:lstStyle/>
              <a:p>
                <a:pPr marL="0" indent="0">
                  <a:buNone/>
                </a:pPr>
                <a:endParaRPr lang="en-AU" b="1" dirty="0"/>
              </a:p>
              <a:p>
                <a:pPr marL="0" indent="0">
                  <a:buNone/>
                </a:pPr>
                <a:r>
                  <a:rPr lang="en-AU" sz="2400" b="1" dirty="0"/>
                  <a:t>Phase 1: Malt sample collection</a:t>
                </a:r>
              </a:p>
              <a:p>
                <a:pPr marL="0" indent="0">
                  <a:buNone/>
                </a:pPr>
                <a:endParaRPr lang="en-AU" b="1" dirty="0"/>
              </a:p>
              <a:p>
                <a:r>
                  <a:rPr lang="en-AU" dirty="0"/>
                  <a:t>Malt samples collected at 12 times during malting process </a:t>
                </a:r>
                <a14:m>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𝑡</m:t>
                    </m:r>
                    <m:r>
                      <a:rPr lang="en-AU" b="0" i="1" smtClean="0">
                        <a:latin typeface="Cambria Math" panose="02040503050406030204" pitchFamily="18" charset="0"/>
                      </a:rPr>
                      <m:t>=12)</m:t>
                    </m:r>
                  </m:oMath>
                </a14:m>
                <a:endParaRPr lang="en-AU" dirty="0"/>
              </a:p>
              <a:p>
                <a:pPr lvl="1"/>
                <a:r>
                  <a:rPr lang="en-AU" dirty="0"/>
                  <a:t>Commercial malt house</a:t>
                </a:r>
              </a:p>
              <a:p>
                <a:pPr lvl="1"/>
                <a:r>
                  <a:rPr lang="en-AU" dirty="0"/>
                  <a:t>Grain from single barley variety</a:t>
                </a:r>
              </a:p>
              <a:p>
                <a:pPr lvl="1"/>
                <a:r>
                  <a:rPr lang="en-AU" dirty="0"/>
                  <a:t>Total time from first to last sample = 151.5 hours (~6.3 days)</a:t>
                </a:r>
              </a:p>
              <a:p>
                <a:endParaRPr lang="en-AU" dirty="0"/>
              </a:p>
              <a:p>
                <a:r>
                  <a:rPr lang="en-AU" dirty="0"/>
                  <a:t>Two replicate malt samples were taken at each sampling time</a:t>
                </a:r>
              </a:p>
              <a:p>
                <a:endParaRPr lang="en-AU" dirty="0"/>
              </a:p>
              <a:p>
                <a:r>
                  <a:rPr lang="en-AU" dirty="0"/>
                  <a:t>Total of 24 malt samples collected</a:t>
                </a:r>
              </a:p>
            </p:txBody>
          </p:sp>
        </mc:Choice>
        <mc:Fallback xmlns="">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838199" y="1243263"/>
                <a:ext cx="8534401" cy="4933700"/>
              </a:xfrm>
              <a:blipFill>
                <a:blip r:embed="rId2"/>
                <a:stretch>
                  <a:fillRect l="-1071"/>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Experimental Method</a:t>
            </a:r>
            <a:br>
              <a:rPr lang="en-AU" dirty="0"/>
            </a:br>
            <a:r>
              <a:rPr lang="en-AU" sz="2000" dirty="0"/>
              <a:t>Phase 1: Malt sample collection</a:t>
            </a:r>
            <a:endParaRPr lang="en-AU" dirty="0"/>
          </a:p>
        </p:txBody>
      </p:sp>
      <p:pic>
        <p:nvPicPr>
          <p:cNvPr id="4" name="Picture 3" descr="A picture containing cup, drink, glass, vessel&#10;&#10;Description automatically generated">
            <a:extLst>
              <a:ext uri="{FF2B5EF4-FFF2-40B4-BE49-F238E27FC236}">
                <a16:creationId xmlns:a16="http://schemas.microsoft.com/office/drawing/2014/main" id="{EC73C00A-50AF-8CC0-C749-13D4187D5B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9296" y="182108"/>
            <a:ext cx="969007" cy="10106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5" descr="A picture containing indoor, wall&#10;&#10;Description automatically generated">
            <a:extLst>
              <a:ext uri="{FF2B5EF4-FFF2-40B4-BE49-F238E27FC236}">
                <a16:creationId xmlns:a16="http://schemas.microsoft.com/office/drawing/2014/main" id="{402AE253-294C-3717-F987-727EEB0D1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5771" y="3264431"/>
            <a:ext cx="2912532" cy="2912532"/>
          </a:xfrm>
          <a:prstGeom prst="ellipse">
            <a:avLst/>
          </a:prstGeom>
          <a:ln>
            <a:noFill/>
          </a:ln>
          <a:effectLst>
            <a:softEdge rad="112500"/>
          </a:effectLst>
        </p:spPr>
      </p:pic>
    </p:spTree>
    <p:extLst>
      <p:ext uri="{BB962C8B-B14F-4D97-AF65-F5344CB8AC3E}">
        <p14:creationId xmlns:p14="http://schemas.microsoft.com/office/powerpoint/2010/main" val="9241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353697" y="1192780"/>
            <a:ext cx="7816636" cy="4933700"/>
          </a:xfrm>
        </p:spPr>
        <p:txBody>
          <a:bodyPr>
            <a:normAutofit fontScale="62500" lnSpcReduction="20000"/>
          </a:bodyPr>
          <a:lstStyle/>
          <a:p>
            <a:pPr marL="0" indent="0">
              <a:buNone/>
            </a:pPr>
            <a:endParaRPr lang="en-AU" b="1" dirty="0"/>
          </a:p>
          <a:p>
            <a:pPr marL="0" indent="0">
              <a:buNone/>
            </a:pPr>
            <a:r>
              <a:rPr lang="en-AU" sz="3800" b="1" dirty="0"/>
              <a:t>Phase 2: Mass spectrometry processing</a:t>
            </a:r>
          </a:p>
          <a:p>
            <a:endParaRPr lang="en-AU" dirty="0"/>
          </a:p>
          <a:p>
            <a:pPr>
              <a:lnSpc>
                <a:spcPct val="110000"/>
              </a:lnSpc>
            </a:pPr>
            <a:r>
              <a:rPr lang="en-AU" sz="2700" dirty="0"/>
              <a:t>Duplicate sub-samples taken from each malt sample for processing using mass spectrometry </a:t>
            </a:r>
          </a:p>
          <a:p>
            <a:pPr lvl="1">
              <a:lnSpc>
                <a:spcPct val="110000"/>
              </a:lnSpc>
            </a:pPr>
            <a:r>
              <a:rPr lang="en-AU" sz="2700" dirty="0"/>
              <a:t>Mass spectrometry process is destructive</a:t>
            </a:r>
          </a:p>
          <a:p>
            <a:pPr lvl="1">
              <a:lnSpc>
                <a:spcPct val="110000"/>
              </a:lnSpc>
            </a:pPr>
            <a:r>
              <a:rPr lang="en-AU" sz="2700" dirty="0"/>
              <a:t>Sub-samples need to be processed one at a time</a:t>
            </a:r>
          </a:p>
          <a:p>
            <a:pPr>
              <a:lnSpc>
                <a:spcPct val="110000"/>
              </a:lnSpc>
            </a:pPr>
            <a:endParaRPr lang="en-AU" sz="2700" dirty="0"/>
          </a:p>
          <a:p>
            <a:pPr>
              <a:lnSpc>
                <a:spcPct val="110000"/>
              </a:lnSpc>
            </a:pPr>
            <a:r>
              <a:rPr lang="en-AU" sz="2700" dirty="0"/>
              <a:t>Structured design applied to the order in which sub-samples were processed</a:t>
            </a:r>
          </a:p>
          <a:p>
            <a:pPr lvl="1">
              <a:lnSpc>
                <a:spcPct val="110000"/>
              </a:lnSpc>
            </a:pPr>
            <a:r>
              <a:rPr lang="en-AU" sz="2700" dirty="0"/>
              <a:t>Two replicate blocks – 24 sub-samples processed within each replicate block</a:t>
            </a:r>
          </a:p>
          <a:p>
            <a:pPr lvl="1">
              <a:lnSpc>
                <a:spcPct val="110000"/>
              </a:lnSpc>
            </a:pPr>
            <a:r>
              <a:rPr lang="en-AU" sz="2700" dirty="0"/>
              <a:t>Four batches within each replicate block – incomplete block design used to allocate sub-samples to batches</a:t>
            </a:r>
          </a:p>
          <a:p>
            <a:pPr lvl="1">
              <a:lnSpc>
                <a:spcPct val="110000"/>
              </a:lnSpc>
            </a:pPr>
            <a:r>
              <a:rPr lang="en-AU" sz="2700" dirty="0"/>
              <a:t>Sub-samples randomised within each batch</a:t>
            </a:r>
          </a:p>
          <a:p>
            <a:pPr>
              <a:lnSpc>
                <a:spcPct val="110000"/>
              </a:lnSpc>
            </a:pPr>
            <a:endParaRPr lang="en-AU" sz="2700" dirty="0"/>
          </a:p>
          <a:p>
            <a:pPr>
              <a:lnSpc>
                <a:spcPct val="110000"/>
              </a:lnSpc>
            </a:pPr>
            <a:r>
              <a:rPr lang="en-AU" sz="2700" dirty="0"/>
              <a:t>At no point was a potential source of variation from Phase 1 confounded with a potential source of variation from Phase 2</a:t>
            </a:r>
          </a:p>
        </p:txBody>
      </p:sp>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Experimental Method</a:t>
            </a:r>
            <a:br>
              <a:rPr lang="en-AU" dirty="0"/>
            </a:br>
            <a:r>
              <a:rPr lang="en-AU" sz="2000" dirty="0"/>
              <a:t>Phase 2: Mass spectrometry processing</a:t>
            </a:r>
            <a:endParaRPr lang="en-AU" dirty="0"/>
          </a:p>
        </p:txBody>
      </p:sp>
      <p:pic>
        <p:nvPicPr>
          <p:cNvPr id="4" name="Picture 3" descr="A picture containing cup, drink, glass, vessel&#10;&#10;Description automatically generated">
            <a:extLst>
              <a:ext uri="{FF2B5EF4-FFF2-40B4-BE49-F238E27FC236}">
                <a16:creationId xmlns:a16="http://schemas.microsoft.com/office/drawing/2014/main" id="{EC73C00A-50AF-8CC0-C749-13D4187D5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9296" y="182108"/>
            <a:ext cx="969007" cy="10106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descr="A group of people sitting at a table&#10;&#10;Description automatically generated with medium confidence">
            <a:extLst>
              <a:ext uri="{FF2B5EF4-FFF2-40B4-BE49-F238E27FC236}">
                <a16:creationId xmlns:a16="http://schemas.microsoft.com/office/drawing/2014/main" id="{F84888A5-F630-7BFA-1ABD-114E2AA09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268" y="2249179"/>
            <a:ext cx="4131732" cy="3307921"/>
          </a:xfrm>
          <a:prstGeom prst="rect">
            <a:avLst/>
          </a:prstGeom>
        </p:spPr>
      </p:pic>
    </p:spTree>
    <p:extLst>
      <p:ext uri="{BB962C8B-B14F-4D97-AF65-F5344CB8AC3E}">
        <p14:creationId xmlns:p14="http://schemas.microsoft.com/office/powerpoint/2010/main" val="210570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245533" y="1194290"/>
                <a:ext cx="7246775" cy="4933700"/>
              </a:xfrm>
            </p:spPr>
            <p:txBody>
              <a:bodyPr>
                <a:normAutofit/>
              </a:bodyPr>
              <a:lstStyle/>
              <a:p>
                <a:endParaRPr lang="en-AU" dirty="0"/>
              </a:p>
              <a:p>
                <a:endParaRPr lang="en-AU" dirty="0"/>
              </a:p>
              <a:p>
                <a:r>
                  <a:rPr lang="en-AU" dirty="0"/>
                  <a:t>From Phase 2, 617 proteins identified in each sub-sample </a:t>
                </a:r>
                <a14:m>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𝑝</m:t>
                    </m:r>
                    <m:r>
                      <a:rPr lang="en-AU" b="0" i="1" smtClean="0">
                        <a:latin typeface="Cambria Math" panose="02040503050406030204" pitchFamily="18" charset="0"/>
                      </a:rPr>
                      <m:t>=617)</m:t>
                    </m:r>
                  </m:oMath>
                </a14:m>
                <a:r>
                  <a:rPr lang="en-AU" dirty="0"/>
                  <a:t> </a:t>
                </a:r>
              </a:p>
              <a:p>
                <a:endParaRPr lang="en-AU" dirty="0"/>
              </a:p>
              <a:p>
                <a:pPr marL="0" indent="0">
                  <a:buNone/>
                </a:pPr>
                <a:endParaRPr lang="en-AU" dirty="0"/>
              </a:p>
              <a:p>
                <a:pPr marL="0" indent="0">
                  <a:buNone/>
                </a:pPr>
                <a:endParaRPr lang="en-AU" dirty="0"/>
              </a:p>
              <a:p>
                <a:r>
                  <a:rPr lang="en-AU" dirty="0"/>
                  <a:t>Abundance (quantity) of each protein quantified</a:t>
                </a:r>
              </a:p>
              <a:p>
                <a:endParaRPr lang="en-AU" dirty="0"/>
              </a:p>
              <a:p>
                <a:endParaRPr lang="en-AU" dirty="0"/>
              </a:p>
              <a:p>
                <a:endParaRPr lang="en-AU" dirty="0"/>
              </a:p>
              <a:p>
                <a:r>
                  <a:rPr lang="en-AU" dirty="0"/>
                  <a:t>Total of </a:t>
                </a:r>
                <a14:m>
                  <m:oMath xmlns:m="http://schemas.openxmlformats.org/officeDocument/2006/math">
                    <m:r>
                      <a:rPr lang="en-AU" b="0" i="1" smtClean="0">
                        <a:latin typeface="Cambria Math" panose="02040503050406030204" pitchFamily="18" charset="0"/>
                      </a:rPr>
                      <m:t>𝑛</m:t>
                    </m:r>
                    <m:r>
                      <a:rPr lang="en-AU" b="0" i="1" smtClean="0">
                        <a:latin typeface="Cambria Math" panose="02040503050406030204" pitchFamily="18" charset="0"/>
                      </a:rPr>
                      <m:t>=29,616</m:t>
                    </m:r>
                  </m:oMath>
                </a14:m>
                <a:r>
                  <a:rPr lang="en-AU" dirty="0"/>
                  <a:t> protein abundance observations</a:t>
                </a:r>
              </a:p>
            </p:txBody>
          </p:sp>
        </mc:Choice>
        <mc:Fallback>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245533" y="1194290"/>
                <a:ext cx="7246775" cy="4933700"/>
              </a:xfrm>
              <a:blipFill>
                <a:blip r:embed="rId2"/>
                <a:stretch>
                  <a:fillRect l="-841" r="-841"/>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Experimental Method</a:t>
            </a:r>
            <a:br>
              <a:rPr lang="en-AU" dirty="0"/>
            </a:br>
            <a:r>
              <a:rPr lang="en-AU" sz="2000" dirty="0"/>
              <a:t>Protein abundance data</a:t>
            </a:r>
            <a:endParaRPr lang="en-AU" dirty="0"/>
          </a:p>
        </p:txBody>
      </p:sp>
      <p:pic>
        <p:nvPicPr>
          <p:cNvPr id="4" name="Picture 3" descr="A picture containing cup, drink, glass, vessel&#10;&#10;Description automatically generated">
            <a:extLst>
              <a:ext uri="{FF2B5EF4-FFF2-40B4-BE49-F238E27FC236}">
                <a16:creationId xmlns:a16="http://schemas.microsoft.com/office/drawing/2014/main" id="{EC73C00A-50AF-8CC0-C749-13D4187D5B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9296" y="182108"/>
            <a:ext cx="969007" cy="10106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a:extLst>
              <a:ext uri="{FF2B5EF4-FFF2-40B4-BE49-F238E27FC236}">
                <a16:creationId xmlns:a16="http://schemas.microsoft.com/office/drawing/2014/main" id="{A2E54542-342C-5072-F35B-E3BA1D5A9AEC}"/>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a:off x="7878240" y="4379298"/>
            <a:ext cx="1693334" cy="1109135"/>
          </a:xfrm>
          <a:prstGeom prst="rect">
            <a:avLst/>
          </a:prstGeom>
        </p:spPr>
      </p:pic>
      <p:pic>
        <p:nvPicPr>
          <p:cNvPr id="21" name="Picture 20">
            <a:extLst>
              <a:ext uri="{FF2B5EF4-FFF2-40B4-BE49-F238E27FC236}">
                <a16:creationId xmlns:a16="http://schemas.microsoft.com/office/drawing/2014/main" id="{53724F2C-04F2-BC06-6B18-508849BD2870}"/>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9756193">
            <a:off x="9033336" y="4179502"/>
            <a:ext cx="1693334" cy="1109135"/>
          </a:xfrm>
          <a:prstGeom prst="rect">
            <a:avLst/>
          </a:prstGeom>
        </p:spPr>
      </p:pic>
      <p:pic>
        <p:nvPicPr>
          <p:cNvPr id="22" name="Picture 21">
            <a:extLst>
              <a:ext uri="{FF2B5EF4-FFF2-40B4-BE49-F238E27FC236}">
                <a16:creationId xmlns:a16="http://schemas.microsoft.com/office/drawing/2014/main" id="{892A8F92-3098-0D16-A90D-5B2B1C5F5A35}"/>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20482114">
            <a:off x="9136775" y="4379297"/>
            <a:ext cx="1693334" cy="1109135"/>
          </a:xfrm>
          <a:prstGeom prst="rect">
            <a:avLst/>
          </a:prstGeom>
        </p:spPr>
      </p:pic>
      <p:pic>
        <p:nvPicPr>
          <p:cNvPr id="23" name="Picture 22">
            <a:extLst>
              <a:ext uri="{FF2B5EF4-FFF2-40B4-BE49-F238E27FC236}">
                <a16:creationId xmlns:a16="http://schemas.microsoft.com/office/drawing/2014/main" id="{4BEC8252-CC82-1BF4-2292-00A489D5B25B}"/>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a:off x="7837279" y="3624934"/>
            <a:ext cx="1693334" cy="1109135"/>
          </a:xfrm>
          <a:prstGeom prst="rect">
            <a:avLst/>
          </a:prstGeom>
        </p:spPr>
      </p:pic>
      <p:pic>
        <p:nvPicPr>
          <p:cNvPr id="24" name="Picture 23">
            <a:extLst>
              <a:ext uri="{FF2B5EF4-FFF2-40B4-BE49-F238E27FC236}">
                <a16:creationId xmlns:a16="http://schemas.microsoft.com/office/drawing/2014/main" id="{8AE1A591-F42D-6746-D115-7B865DDDC330}"/>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9221626">
            <a:off x="8930098" y="3591934"/>
            <a:ext cx="1693334" cy="1109135"/>
          </a:xfrm>
          <a:prstGeom prst="rect">
            <a:avLst/>
          </a:prstGeom>
        </p:spPr>
      </p:pic>
      <p:pic>
        <p:nvPicPr>
          <p:cNvPr id="25" name="Picture 24">
            <a:extLst>
              <a:ext uri="{FF2B5EF4-FFF2-40B4-BE49-F238E27FC236}">
                <a16:creationId xmlns:a16="http://schemas.microsoft.com/office/drawing/2014/main" id="{FAF62778-64E8-8A15-591A-008788C4D4F5}"/>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8379325">
            <a:off x="7744062" y="2865034"/>
            <a:ext cx="1693334" cy="1109135"/>
          </a:xfrm>
          <a:prstGeom prst="rect">
            <a:avLst/>
          </a:prstGeom>
        </p:spPr>
      </p:pic>
      <p:pic>
        <p:nvPicPr>
          <p:cNvPr id="26" name="Picture 25">
            <a:extLst>
              <a:ext uri="{FF2B5EF4-FFF2-40B4-BE49-F238E27FC236}">
                <a16:creationId xmlns:a16="http://schemas.microsoft.com/office/drawing/2014/main" id="{26068470-3D3F-FA02-61D7-64AF1EDCC8FA}"/>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2128432">
            <a:off x="8423539" y="3282106"/>
            <a:ext cx="1693334" cy="1109135"/>
          </a:xfrm>
          <a:prstGeom prst="rect">
            <a:avLst/>
          </a:prstGeom>
        </p:spPr>
      </p:pic>
      <p:pic>
        <p:nvPicPr>
          <p:cNvPr id="27" name="Picture 26">
            <a:extLst>
              <a:ext uri="{FF2B5EF4-FFF2-40B4-BE49-F238E27FC236}">
                <a16:creationId xmlns:a16="http://schemas.microsoft.com/office/drawing/2014/main" id="{C9E10FC9-E1E2-A560-8F43-811F1E897124}"/>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2131384">
            <a:off x="8961385" y="2836494"/>
            <a:ext cx="1693334" cy="1109135"/>
          </a:xfrm>
          <a:prstGeom prst="rect">
            <a:avLst/>
          </a:prstGeom>
        </p:spPr>
      </p:pic>
      <p:pic>
        <p:nvPicPr>
          <p:cNvPr id="28" name="Picture 27">
            <a:extLst>
              <a:ext uri="{FF2B5EF4-FFF2-40B4-BE49-F238E27FC236}">
                <a16:creationId xmlns:a16="http://schemas.microsoft.com/office/drawing/2014/main" id="{7AC03E35-D147-1E45-91A8-9BCF209640DD}"/>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a:off x="7830848" y="2422977"/>
            <a:ext cx="1693334" cy="1109135"/>
          </a:xfrm>
          <a:prstGeom prst="rect">
            <a:avLst/>
          </a:prstGeom>
        </p:spPr>
      </p:pic>
      <p:pic>
        <p:nvPicPr>
          <p:cNvPr id="29" name="Picture 28">
            <a:extLst>
              <a:ext uri="{FF2B5EF4-FFF2-40B4-BE49-F238E27FC236}">
                <a16:creationId xmlns:a16="http://schemas.microsoft.com/office/drawing/2014/main" id="{6C720FED-142D-1898-41EC-97733AC49E0C}"/>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a:off x="8865951" y="2422977"/>
            <a:ext cx="1693334" cy="1109135"/>
          </a:xfrm>
          <a:prstGeom prst="rect">
            <a:avLst/>
          </a:prstGeom>
        </p:spPr>
      </p:pic>
      <p:pic>
        <p:nvPicPr>
          <p:cNvPr id="30" name="Picture 29">
            <a:extLst>
              <a:ext uri="{FF2B5EF4-FFF2-40B4-BE49-F238E27FC236}">
                <a16:creationId xmlns:a16="http://schemas.microsoft.com/office/drawing/2014/main" id="{684E1458-8A8F-5FD5-FCD5-C11CC900887C}"/>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9713993">
            <a:off x="7783339" y="2010853"/>
            <a:ext cx="1693334" cy="1109135"/>
          </a:xfrm>
          <a:prstGeom prst="rect">
            <a:avLst/>
          </a:prstGeom>
        </p:spPr>
      </p:pic>
      <p:pic>
        <p:nvPicPr>
          <p:cNvPr id="31" name="Picture 30">
            <a:extLst>
              <a:ext uri="{FF2B5EF4-FFF2-40B4-BE49-F238E27FC236}">
                <a16:creationId xmlns:a16="http://schemas.microsoft.com/office/drawing/2014/main" id="{51C99EFE-CB69-E4BE-0DE9-8423A456A908}"/>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781059">
            <a:off x="8942885" y="2129890"/>
            <a:ext cx="1693334" cy="1109135"/>
          </a:xfrm>
          <a:prstGeom prst="rect">
            <a:avLst/>
          </a:prstGeom>
        </p:spPr>
      </p:pic>
      <p:pic>
        <p:nvPicPr>
          <p:cNvPr id="32" name="Picture 31">
            <a:extLst>
              <a:ext uri="{FF2B5EF4-FFF2-40B4-BE49-F238E27FC236}">
                <a16:creationId xmlns:a16="http://schemas.microsoft.com/office/drawing/2014/main" id="{89FB9839-F458-0D17-095C-852F660F76F7}"/>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774069">
            <a:off x="9297363" y="1745627"/>
            <a:ext cx="1693334" cy="1109135"/>
          </a:xfrm>
          <a:prstGeom prst="rect">
            <a:avLst/>
          </a:prstGeom>
        </p:spPr>
      </p:pic>
      <p:pic>
        <p:nvPicPr>
          <p:cNvPr id="33" name="Picture 32">
            <a:extLst>
              <a:ext uri="{FF2B5EF4-FFF2-40B4-BE49-F238E27FC236}">
                <a16:creationId xmlns:a16="http://schemas.microsoft.com/office/drawing/2014/main" id="{D4A853BF-571F-63C3-B07F-3866A8DF39C8}"/>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a:off x="8522961" y="1603666"/>
            <a:ext cx="1693334" cy="1109135"/>
          </a:xfrm>
          <a:prstGeom prst="rect">
            <a:avLst/>
          </a:prstGeom>
        </p:spPr>
      </p:pic>
      <p:pic>
        <p:nvPicPr>
          <p:cNvPr id="34" name="Picture 33">
            <a:extLst>
              <a:ext uri="{FF2B5EF4-FFF2-40B4-BE49-F238E27FC236}">
                <a16:creationId xmlns:a16="http://schemas.microsoft.com/office/drawing/2014/main" id="{DCA3FE3E-D130-7B12-3E59-AEC521120000}"/>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20538857">
            <a:off x="7737138" y="1574973"/>
            <a:ext cx="1693334" cy="1109135"/>
          </a:xfrm>
          <a:prstGeom prst="rect">
            <a:avLst/>
          </a:prstGeom>
        </p:spPr>
      </p:pic>
      <p:pic>
        <p:nvPicPr>
          <p:cNvPr id="35" name="Picture 34">
            <a:extLst>
              <a:ext uri="{FF2B5EF4-FFF2-40B4-BE49-F238E27FC236}">
                <a16:creationId xmlns:a16="http://schemas.microsoft.com/office/drawing/2014/main" id="{C07CDC93-4D58-7A6D-D51A-50B5C3353AEB}"/>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850862">
            <a:off x="10252334" y="2758572"/>
            <a:ext cx="1693334" cy="1109135"/>
          </a:xfrm>
          <a:prstGeom prst="rect">
            <a:avLst/>
          </a:prstGeom>
        </p:spPr>
      </p:pic>
      <p:pic>
        <p:nvPicPr>
          <p:cNvPr id="36" name="Picture 35">
            <a:extLst>
              <a:ext uri="{FF2B5EF4-FFF2-40B4-BE49-F238E27FC236}">
                <a16:creationId xmlns:a16="http://schemas.microsoft.com/office/drawing/2014/main" id="{4EE884EC-8567-283E-D353-B3B55008A34A}"/>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5400000">
            <a:off x="10735338" y="3416305"/>
            <a:ext cx="1693334" cy="1109135"/>
          </a:xfrm>
          <a:prstGeom prst="rect">
            <a:avLst/>
          </a:prstGeom>
        </p:spPr>
      </p:pic>
      <p:pic>
        <p:nvPicPr>
          <p:cNvPr id="37" name="Picture 36">
            <a:extLst>
              <a:ext uri="{FF2B5EF4-FFF2-40B4-BE49-F238E27FC236}">
                <a16:creationId xmlns:a16="http://schemas.microsoft.com/office/drawing/2014/main" id="{F5278D71-F73B-4D1F-444D-7801A3297F29}"/>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20068277">
            <a:off x="10362465" y="4044097"/>
            <a:ext cx="1693334" cy="1109135"/>
          </a:xfrm>
          <a:prstGeom prst="rect">
            <a:avLst/>
          </a:prstGeom>
        </p:spPr>
      </p:pic>
      <p:pic>
        <p:nvPicPr>
          <p:cNvPr id="38" name="Picture 37">
            <a:extLst>
              <a:ext uri="{FF2B5EF4-FFF2-40B4-BE49-F238E27FC236}">
                <a16:creationId xmlns:a16="http://schemas.microsoft.com/office/drawing/2014/main" id="{5D9575B6-DECC-BCD8-E060-55BFCC9A6A64}"/>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rot="10800000">
            <a:off x="9042056" y="5018854"/>
            <a:ext cx="1693334" cy="1109135"/>
          </a:xfrm>
          <a:prstGeom prst="rect">
            <a:avLst/>
          </a:prstGeom>
        </p:spPr>
      </p:pic>
      <p:pic>
        <p:nvPicPr>
          <p:cNvPr id="39" name="Picture 38">
            <a:extLst>
              <a:ext uri="{FF2B5EF4-FFF2-40B4-BE49-F238E27FC236}">
                <a16:creationId xmlns:a16="http://schemas.microsoft.com/office/drawing/2014/main" id="{DD54FCD6-63CE-0B89-41B5-273443BC7AFB}"/>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a:off x="8281392" y="4987443"/>
            <a:ext cx="1693334" cy="1109135"/>
          </a:xfrm>
          <a:prstGeom prst="rect">
            <a:avLst/>
          </a:prstGeom>
        </p:spPr>
      </p:pic>
      <p:pic>
        <p:nvPicPr>
          <p:cNvPr id="40" name="Picture 39">
            <a:extLst>
              <a:ext uri="{FF2B5EF4-FFF2-40B4-BE49-F238E27FC236}">
                <a16:creationId xmlns:a16="http://schemas.microsoft.com/office/drawing/2014/main" id="{3C1F6258-0DC9-7EA9-661D-72ACCEF95D50}"/>
              </a:ext>
            </a:extLst>
          </p:cNvPr>
          <p:cNvPicPr>
            <a:picLocks noChangeAspect="1"/>
          </p:cNvPicPr>
          <p:nvPr/>
        </p:nvPicPr>
        <p:blipFill rotWithShape="1">
          <a:blip r:embed="rId4">
            <a:clrChange>
              <a:clrFrom>
                <a:srgbClr val="FFFFFF"/>
              </a:clrFrom>
              <a:clrTo>
                <a:srgbClr val="FFFFFF">
                  <a:alpha val="0"/>
                </a:srgbClr>
              </a:clrTo>
            </a:clrChange>
          </a:blip>
          <a:srcRect l="25838" t="50177" r="18596" b="27681"/>
          <a:stretch/>
        </p:blipFill>
        <p:spPr>
          <a:xfrm>
            <a:off x="7792237" y="4980016"/>
            <a:ext cx="1693334" cy="1109135"/>
          </a:xfrm>
          <a:prstGeom prst="rect">
            <a:avLst/>
          </a:prstGeom>
        </p:spPr>
      </p:pic>
    </p:spTree>
    <p:extLst>
      <p:ext uri="{BB962C8B-B14F-4D97-AF65-F5344CB8AC3E}">
        <p14:creationId xmlns:p14="http://schemas.microsoft.com/office/powerpoint/2010/main" val="343727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51000"/>
            <a:ext cx="12192000" cy="6909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5F59140C-4821-D58B-1401-03F27B66B587}"/>
              </a:ext>
            </a:extLst>
          </p:cNvPr>
          <p:cNvSpPr txBox="1"/>
          <p:nvPr/>
        </p:nvSpPr>
        <p:spPr>
          <a:xfrm>
            <a:off x="2177143" y="253987"/>
            <a:ext cx="7837714" cy="919401"/>
          </a:xfrm>
          <a:prstGeom prst="roundRect">
            <a:avLst/>
          </a:prstGeom>
          <a:solidFill>
            <a:srgbClr val="FDEADA"/>
          </a:solidFill>
          <a:ln w="57150">
            <a:solidFill>
              <a:srgbClr val="FAC090"/>
            </a:solidFill>
          </a:ln>
        </p:spPr>
        <p:txBody>
          <a:bodyPr wrap="square" rtlCol="0">
            <a:spAutoFit/>
          </a:bodyPr>
          <a:lstStyle/>
          <a:p>
            <a:r>
              <a:rPr lang="en-AU" sz="2800" b="1" dirty="0"/>
              <a:t>Aim: </a:t>
            </a:r>
          </a:p>
          <a:p>
            <a:r>
              <a:rPr lang="en-AU" sz="2000" b="1" dirty="0"/>
              <a:t>How does protein abundance change over time in the malting process? </a:t>
            </a:r>
          </a:p>
        </p:txBody>
      </p:sp>
      <p:sp>
        <p:nvSpPr>
          <p:cNvPr id="5" name="TextBox 4">
            <a:extLst>
              <a:ext uri="{FF2B5EF4-FFF2-40B4-BE49-F238E27FC236}">
                <a16:creationId xmlns:a16="http://schemas.microsoft.com/office/drawing/2014/main" id="{D8423955-EF93-62C5-2723-ADBD496554A9}"/>
              </a:ext>
            </a:extLst>
          </p:cNvPr>
          <p:cNvSpPr txBox="1"/>
          <p:nvPr/>
        </p:nvSpPr>
        <p:spPr>
          <a:xfrm>
            <a:off x="1144348" y="2038981"/>
            <a:ext cx="3648087" cy="578882"/>
          </a:xfrm>
          <a:prstGeom prst="flowChartAlternateProcess">
            <a:avLst/>
          </a:prstGeom>
          <a:solidFill>
            <a:srgbClr val="FDEADA"/>
          </a:solidFill>
          <a:ln w="57150">
            <a:solidFill>
              <a:srgbClr val="FAC090"/>
            </a:solidFill>
          </a:ln>
        </p:spPr>
        <p:txBody>
          <a:bodyPr wrap="square" rtlCol="0" anchor="ctr">
            <a:spAutoFit/>
          </a:bodyPr>
          <a:lstStyle/>
          <a:p>
            <a:pPr algn="ctr"/>
            <a:r>
              <a:rPr lang="en-AU" sz="2800" b="1" dirty="0"/>
              <a:t>Experimental Method</a:t>
            </a:r>
            <a:endParaRPr lang="en-AU" sz="2000" b="1" dirty="0"/>
          </a:p>
        </p:txBody>
      </p:sp>
      <p:sp>
        <p:nvSpPr>
          <p:cNvPr id="7" name="TextBox 6">
            <a:extLst>
              <a:ext uri="{FF2B5EF4-FFF2-40B4-BE49-F238E27FC236}">
                <a16:creationId xmlns:a16="http://schemas.microsoft.com/office/drawing/2014/main" id="{A2205E0E-3D16-B92A-5688-6F8411979934}"/>
              </a:ext>
            </a:extLst>
          </p:cNvPr>
          <p:cNvSpPr txBox="1"/>
          <p:nvPr/>
        </p:nvSpPr>
        <p:spPr>
          <a:xfrm>
            <a:off x="1144348" y="3770698"/>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Analysis Process</a:t>
            </a:r>
            <a:endParaRPr lang="en-AU" sz="2000" b="1" dirty="0"/>
          </a:p>
        </p:txBody>
      </p:sp>
      <p:sp>
        <p:nvSpPr>
          <p:cNvPr id="8" name="TextBox 7">
            <a:extLst>
              <a:ext uri="{FF2B5EF4-FFF2-40B4-BE49-F238E27FC236}">
                <a16:creationId xmlns:a16="http://schemas.microsoft.com/office/drawing/2014/main" id="{68766C6C-E695-85EC-11B7-2BB54F2D75AA}"/>
              </a:ext>
            </a:extLst>
          </p:cNvPr>
          <p:cNvSpPr txBox="1"/>
          <p:nvPr/>
        </p:nvSpPr>
        <p:spPr>
          <a:xfrm>
            <a:off x="1131152" y="5506484"/>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Outcomes</a:t>
            </a:r>
          </a:p>
        </p:txBody>
      </p:sp>
      <p:pic>
        <p:nvPicPr>
          <p:cNvPr id="12" name="Picture 11" descr="Diagram&#10;&#10;Description automatically generated">
            <a:extLst>
              <a:ext uri="{FF2B5EF4-FFF2-40B4-BE49-F238E27FC236}">
                <a16:creationId xmlns:a16="http://schemas.microsoft.com/office/drawing/2014/main" id="{951B6A5D-0347-A2EE-D80E-6EB521DE73CE}"/>
              </a:ext>
            </a:extLst>
          </p:cNvPr>
          <p:cNvPicPr>
            <a:picLocks noChangeAspect="1"/>
          </p:cNvPicPr>
          <p:nvPr/>
        </p:nvPicPr>
        <p:blipFill rotWithShape="1">
          <a:blip r:embed="rId2">
            <a:extLst>
              <a:ext uri="{28A0092B-C50C-407E-A947-70E740481C1C}">
                <a14:useLocalDpi xmlns:a14="http://schemas.microsoft.com/office/drawing/2010/main" val="0"/>
              </a:ext>
            </a:extLst>
          </a:blip>
          <a:srcRect l="23252" r="26413"/>
          <a:stretch/>
        </p:blipFill>
        <p:spPr>
          <a:xfrm rot="1542213">
            <a:off x="9558480" y="3320586"/>
            <a:ext cx="1418126"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 name="Picture 13">
            <a:extLst>
              <a:ext uri="{FF2B5EF4-FFF2-40B4-BE49-F238E27FC236}">
                <a16:creationId xmlns:a16="http://schemas.microsoft.com/office/drawing/2014/main" id="{42A71B7A-D703-01B6-DAFC-B609F84DC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479" y="5086862"/>
            <a:ext cx="1418126" cy="14181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7" name="TextBox 16">
            <a:extLst>
              <a:ext uri="{FF2B5EF4-FFF2-40B4-BE49-F238E27FC236}">
                <a16:creationId xmlns:a16="http://schemas.microsoft.com/office/drawing/2014/main" id="{BB84251C-1CD1-B28C-906C-003E5906F8EC}"/>
              </a:ext>
            </a:extLst>
          </p:cNvPr>
          <p:cNvSpPr txBox="1"/>
          <p:nvPr/>
        </p:nvSpPr>
        <p:spPr>
          <a:xfrm>
            <a:off x="4894337" y="2128367"/>
            <a:ext cx="3980352" cy="400110"/>
          </a:xfrm>
          <a:prstGeom prst="rect">
            <a:avLst/>
          </a:prstGeom>
          <a:noFill/>
        </p:spPr>
        <p:txBody>
          <a:bodyPr wrap="square" rtlCol="0">
            <a:spAutoFit/>
          </a:bodyPr>
          <a:lstStyle/>
          <a:p>
            <a:r>
              <a:rPr lang="en-AU" sz="2000" dirty="0">
                <a:solidFill>
                  <a:schemeClr val="bg1"/>
                </a:solidFill>
              </a:rPr>
              <a:t>Will that be a pot, schooner or pint?</a:t>
            </a:r>
          </a:p>
        </p:txBody>
      </p:sp>
      <p:sp>
        <p:nvSpPr>
          <p:cNvPr id="18" name="TextBox 17">
            <a:extLst>
              <a:ext uri="{FF2B5EF4-FFF2-40B4-BE49-F238E27FC236}">
                <a16:creationId xmlns:a16="http://schemas.microsoft.com/office/drawing/2014/main" id="{4808C8C8-138E-FFE8-A3EE-E42056123BB4}"/>
              </a:ext>
            </a:extLst>
          </p:cNvPr>
          <p:cNvSpPr txBox="1"/>
          <p:nvPr/>
        </p:nvSpPr>
        <p:spPr>
          <a:xfrm>
            <a:off x="4894337" y="3869971"/>
            <a:ext cx="3722915" cy="400110"/>
          </a:xfrm>
          <a:prstGeom prst="rect">
            <a:avLst/>
          </a:prstGeom>
          <a:noFill/>
        </p:spPr>
        <p:txBody>
          <a:bodyPr wrap="square" rtlCol="0">
            <a:spAutoFit/>
          </a:bodyPr>
          <a:lstStyle/>
          <a:p>
            <a:r>
              <a:rPr lang="en-AU" sz="2000" dirty="0">
                <a:solidFill>
                  <a:schemeClr val="bg1"/>
                </a:solidFill>
              </a:rPr>
              <a:t>Home brewed solutions</a:t>
            </a:r>
          </a:p>
        </p:txBody>
      </p:sp>
      <p:sp>
        <p:nvSpPr>
          <p:cNvPr id="19" name="TextBox 18">
            <a:extLst>
              <a:ext uri="{FF2B5EF4-FFF2-40B4-BE49-F238E27FC236}">
                <a16:creationId xmlns:a16="http://schemas.microsoft.com/office/drawing/2014/main" id="{E12BAE6E-6B4A-B8B6-CF94-B98757260D84}"/>
              </a:ext>
            </a:extLst>
          </p:cNvPr>
          <p:cNvSpPr txBox="1"/>
          <p:nvPr/>
        </p:nvSpPr>
        <p:spPr>
          <a:xfrm>
            <a:off x="4894337" y="5595870"/>
            <a:ext cx="3722915" cy="400110"/>
          </a:xfrm>
          <a:prstGeom prst="rect">
            <a:avLst/>
          </a:prstGeom>
          <a:noFill/>
        </p:spPr>
        <p:txBody>
          <a:bodyPr wrap="square" rtlCol="0">
            <a:spAutoFit/>
          </a:bodyPr>
          <a:lstStyle/>
          <a:p>
            <a:r>
              <a:rPr lang="en-AU" sz="2000" dirty="0">
                <a:solidFill>
                  <a:schemeClr val="bg1"/>
                </a:solidFill>
              </a:rPr>
              <a:t>A hard earned thirst…</a:t>
            </a:r>
          </a:p>
        </p:txBody>
      </p:sp>
      <p:pic>
        <p:nvPicPr>
          <p:cNvPr id="20" name="Picture 19">
            <a:extLst>
              <a:ext uri="{FF2B5EF4-FFF2-40B4-BE49-F238E27FC236}">
                <a16:creationId xmlns:a16="http://schemas.microsoft.com/office/drawing/2014/main" id="{98CDFF6D-2E15-582E-27C0-F1FBD131106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61645" y="49797"/>
            <a:ext cx="754230" cy="946800"/>
          </a:xfrm>
          <a:prstGeom prst="rect">
            <a:avLst/>
          </a:prstGeom>
        </p:spPr>
      </p:pic>
      <p:sp>
        <p:nvSpPr>
          <p:cNvPr id="10" name="Rectangle 9">
            <a:extLst>
              <a:ext uri="{FF2B5EF4-FFF2-40B4-BE49-F238E27FC236}">
                <a16:creationId xmlns:a16="http://schemas.microsoft.com/office/drawing/2014/main" id="{1AD4CF36-773D-8030-EFD1-6CA43D0D72AF}"/>
              </a:ext>
            </a:extLst>
          </p:cNvPr>
          <p:cNvSpPr/>
          <p:nvPr/>
        </p:nvSpPr>
        <p:spPr>
          <a:xfrm rot="21286875">
            <a:off x="8955687" y="4956299"/>
            <a:ext cx="3118670" cy="1740834"/>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CD66B831-468E-7C7D-D7C9-B0DBDFF22113}"/>
              </a:ext>
            </a:extLst>
          </p:cNvPr>
          <p:cNvSpPr/>
          <p:nvPr/>
        </p:nvSpPr>
        <p:spPr>
          <a:xfrm>
            <a:off x="577658" y="4707844"/>
            <a:ext cx="8575354" cy="1989289"/>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16" name="Picture 15" descr="A picture containing cup, drink, glass, vessel&#10;&#10;Description automatically generated">
            <a:extLst>
              <a:ext uri="{FF2B5EF4-FFF2-40B4-BE49-F238E27FC236}">
                <a16:creationId xmlns:a16="http://schemas.microsoft.com/office/drawing/2014/main" id="{9B32D627-148A-DEF0-2732-A329561D7F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8479" y="1554310"/>
            <a:ext cx="1418127"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Rectangle 10">
            <a:extLst>
              <a:ext uri="{FF2B5EF4-FFF2-40B4-BE49-F238E27FC236}">
                <a16:creationId xmlns:a16="http://schemas.microsoft.com/office/drawing/2014/main" id="{5B93D539-0828-E8F6-BBCD-5F1FD0592FCF}"/>
              </a:ext>
            </a:extLst>
          </p:cNvPr>
          <p:cNvSpPr/>
          <p:nvPr/>
        </p:nvSpPr>
        <p:spPr>
          <a:xfrm>
            <a:off x="577658" y="1897224"/>
            <a:ext cx="8575354" cy="887737"/>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B1779E85-6328-BABA-7E96-9EE7E4DB427A}"/>
              </a:ext>
            </a:extLst>
          </p:cNvPr>
          <p:cNvSpPr/>
          <p:nvPr/>
        </p:nvSpPr>
        <p:spPr>
          <a:xfrm rot="21303026">
            <a:off x="8594572" y="1360897"/>
            <a:ext cx="3293862" cy="1791636"/>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414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358946" y="1279477"/>
            <a:ext cx="5822090" cy="4940254"/>
          </a:xfrm>
        </p:spPr>
        <p:txBody>
          <a:bodyPr>
            <a:normAutofit lnSpcReduction="10000"/>
          </a:bodyPr>
          <a:lstStyle/>
          <a:p>
            <a:r>
              <a:rPr lang="en-AU" sz="2000" dirty="0"/>
              <a:t>Clear non-linear trends apparent for the response of some proteins to time in the malting process</a:t>
            </a:r>
          </a:p>
          <a:p>
            <a:endParaRPr lang="en-AU" sz="2000" dirty="0"/>
          </a:p>
          <a:p>
            <a:r>
              <a:rPr lang="en-AU" sz="2000" dirty="0"/>
              <a:t>Protein abundance analysed using a two-stage linear mixed model framework</a:t>
            </a:r>
          </a:p>
          <a:p>
            <a:endParaRPr lang="en-AU" sz="2000" dirty="0"/>
          </a:p>
          <a:p>
            <a:r>
              <a:rPr lang="en-AU" sz="2000" dirty="0"/>
              <a:t>Two-stage approach used due to:</a:t>
            </a:r>
          </a:p>
          <a:p>
            <a:pPr lvl="1"/>
            <a:r>
              <a:rPr lang="en-AU" sz="2000" dirty="0"/>
              <a:t>Data set size</a:t>
            </a:r>
          </a:p>
          <a:p>
            <a:pPr lvl="1"/>
            <a:r>
              <a:rPr lang="en-AU" sz="2000" dirty="0"/>
              <a:t>Complexity of relationships desired to be modelled</a:t>
            </a:r>
          </a:p>
          <a:p>
            <a:pPr lvl="1"/>
            <a:r>
              <a:rPr lang="en-AU" sz="2000" dirty="0"/>
              <a:t>Computational difficulties/run time</a:t>
            </a:r>
          </a:p>
          <a:p>
            <a:endParaRPr lang="en-AU" sz="2000" dirty="0"/>
          </a:p>
          <a:p>
            <a:r>
              <a:rPr lang="en-AU" sz="2000" dirty="0"/>
              <a:t>All models fit using </a:t>
            </a:r>
            <a:r>
              <a:rPr lang="en-AU" sz="2000" dirty="0" err="1"/>
              <a:t>asreml</a:t>
            </a:r>
            <a:r>
              <a:rPr lang="en-AU" sz="2000" dirty="0"/>
              <a:t>-R v4 (Butler et al., 2018)</a:t>
            </a:r>
          </a:p>
          <a:p>
            <a:endParaRPr lang="en-AU" dirty="0"/>
          </a:p>
          <a:p>
            <a:pPr lvl="1"/>
            <a:endParaRPr lang="en-AU" dirty="0"/>
          </a:p>
        </p:txBody>
      </p:sp>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Linear mixed model framework for analysis of protein abundance</a:t>
            </a:r>
            <a:endParaRPr lang="en-AU" dirty="0"/>
          </a:p>
        </p:txBody>
      </p:sp>
      <p:pic>
        <p:nvPicPr>
          <p:cNvPr id="7" name="Picture 6">
            <a:extLst>
              <a:ext uri="{FF2B5EF4-FFF2-40B4-BE49-F238E27FC236}">
                <a16:creationId xmlns:a16="http://schemas.microsoft.com/office/drawing/2014/main" id="{3D46228C-4896-9553-D638-1ACF41511C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181035" y="1047337"/>
            <a:ext cx="5678848" cy="5857200"/>
          </a:xfrm>
          <a:prstGeom prst="rect">
            <a:avLst/>
          </a:prstGeom>
        </p:spPr>
      </p:pic>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54719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Flowchart – Step 1</a:t>
            </a:r>
            <a:endParaRPr lang="en-AU" dirty="0"/>
          </a:p>
        </p:txBody>
      </p:sp>
      <mc:AlternateContent xmlns:mc="http://schemas.openxmlformats.org/markup-compatibility/2006" xmlns:a14="http://schemas.microsoft.com/office/drawing/2010/main">
        <mc:Choice Requires="a14">
          <p:sp>
            <p:nvSpPr>
              <p:cNvPr id="6" name="Flowchart: Process 5">
                <a:extLst>
                  <a:ext uri="{FF2B5EF4-FFF2-40B4-BE49-F238E27FC236}">
                    <a16:creationId xmlns:a16="http://schemas.microsoft.com/office/drawing/2014/main" id="{81AC6D39-00BF-E0E8-FF86-CBF95870496F}"/>
                  </a:ext>
                </a:extLst>
              </p:cNvPr>
              <p:cNvSpPr/>
              <p:nvPr/>
            </p:nvSpPr>
            <p:spPr>
              <a:xfrm>
                <a:off x="923109" y="156754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AU" dirty="0"/>
                  <a:t>Baseline model</a:t>
                </a:r>
              </a:p>
              <a:p>
                <a:endParaRPr lang="en-AU" dirty="0"/>
              </a:p>
              <a:p>
                <a:pPr algn="ctr"/>
                <a14:m>
                  <m:oMathPara xmlns:m="http://schemas.openxmlformats.org/officeDocument/2006/math">
                    <m:oMathParaPr>
                      <m:jc m:val="centerGroup"/>
                    </m:oMathParaPr>
                    <m:oMath xmlns:m="http://schemas.openxmlformats.org/officeDocument/2006/math">
                      <m:r>
                        <a:rPr lang="en-AU" b="1" i="1" smtClean="0">
                          <a:solidFill>
                            <a:schemeClr val="bg1"/>
                          </a:solidFill>
                          <a:latin typeface="Cambria Math" panose="02040503050406030204" pitchFamily="18" charset="0"/>
                        </a:rPr>
                        <m:t>𝒚</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𝑿</m:t>
                      </m:r>
                      <m:r>
                        <a:rPr lang="en-AU" b="1" i="1" smtClean="0">
                          <a:solidFill>
                            <a:schemeClr val="bg1"/>
                          </a:solidFill>
                          <a:latin typeface="Cambria Math" panose="02040503050406030204" pitchFamily="18" charset="0"/>
                        </a:rPr>
                        <m:t>𝝉</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a:solidFill>
                                <a:schemeClr val="bg1"/>
                              </a:solidFill>
                              <a:latin typeface="Cambria Math" panose="02040503050406030204" pitchFamily="18" charset="0"/>
                            </a:rPr>
                            <m:t>d</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a:solidFill>
                                <a:schemeClr val="bg1"/>
                              </a:solidFill>
                              <a:latin typeface="Cambria Math" panose="02040503050406030204" pitchFamily="18" charset="0"/>
                            </a:rPr>
                            <m:t>d</m:t>
                          </m:r>
                        </m:sub>
                      </m:sSub>
                      <m:r>
                        <a:rPr lang="en-AU" b="1" i="1">
                          <a:solidFill>
                            <a:schemeClr val="bg1"/>
                          </a:solidFill>
                          <a:latin typeface="Cambria Math" panose="02040503050406030204" pitchFamily="18" charset="0"/>
                        </a:rPr>
                        <m:t>+</m:t>
                      </m:r>
                      <m:r>
                        <a:rPr lang="en-AU" b="1" i="1">
                          <a:solidFill>
                            <a:schemeClr val="bg1"/>
                          </a:solidFill>
                          <a:latin typeface="Cambria Math" panose="02040503050406030204" pitchFamily="18" charset="0"/>
                        </a:rPr>
                        <m:t>𝒆</m:t>
                      </m:r>
                    </m:oMath>
                  </m:oMathPara>
                </a14:m>
                <a:endParaRPr lang="en-AU" sz="2000" b="1" dirty="0">
                  <a:solidFill>
                    <a:schemeClr val="bg1"/>
                  </a:solidFill>
                </a:endParaRPr>
              </a:p>
              <a:p>
                <a:pPr marL="285750" indent="-285750">
                  <a:buFont typeface="Arial" panose="020B0604020202020204" pitchFamily="34" charset="0"/>
                  <a:buChar char="•"/>
                </a:pPr>
                <a:endParaRPr lang="en-AU" dirty="0"/>
              </a:p>
              <a:p>
                <a:endParaRPr lang="en-AU" dirty="0"/>
              </a:p>
            </p:txBody>
          </p:sp>
        </mc:Choice>
        <mc:Fallback xmlns="">
          <p:sp>
            <p:nvSpPr>
              <p:cNvPr id="6" name="Flowchart: Process 5">
                <a:extLst>
                  <a:ext uri="{FF2B5EF4-FFF2-40B4-BE49-F238E27FC236}">
                    <a16:creationId xmlns:a16="http://schemas.microsoft.com/office/drawing/2014/main" id="{81AC6D39-00BF-E0E8-FF86-CBF95870496F}"/>
                  </a:ext>
                </a:extLst>
              </p:cNvPr>
              <p:cNvSpPr>
                <a:spLocks noRot="1" noChangeAspect="1" noMove="1" noResize="1" noEditPoints="1" noAdjustHandles="1" noChangeArrowheads="1" noChangeShapeType="1" noTextEdit="1"/>
              </p:cNvSpPr>
              <p:nvPr/>
            </p:nvSpPr>
            <p:spPr>
              <a:xfrm>
                <a:off x="923109" y="1567543"/>
                <a:ext cx="5016137" cy="1861457"/>
              </a:xfrm>
              <a:prstGeom prst="flowChartProcess">
                <a:avLst/>
              </a:prstGeom>
              <a:blipFill>
                <a:blip r:embed="rId2"/>
                <a:stretch>
                  <a:fillRect l="-239"/>
                </a:stretch>
              </a:blipFill>
              <a:ln w="76200">
                <a:solidFill>
                  <a:srgbClr val="2A5A80"/>
                </a:solidFill>
              </a:ln>
            </p:spPr>
            <p:txBody>
              <a:bodyPr/>
              <a:lstStyle/>
              <a:p>
                <a:r>
                  <a:rPr lang="en-AU">
                    <a:noFill/>
                  </a:rPr>
                  <a:t> </a:t>
                </a:r>
              </a:p>
            </p:txBody>
          </p:sp>
        </mc:Fallback>
      </mc:AlternateContent>
      <p:sp>
        <p:nvSpPr>
          <p:cNvPr id="7" name="Flowchart: Process 6">
            <a:extLst>
              <a:ext uri="{FF2B5EF4-FFF2-40B4-BE49-F238E27FC236}">
                <a16:creationId xmlns:a16="http://schemas.microsoft.com/office/drawing/2014/main" id="{9E581985-ED9B-3119-A29F-825742F81703}"/>
              </a:ext>
            </a:extLst>
          </p:cNvPr>
          <p:cNvSpPr/>
          <p:nvPr/>
        </p:nvSpPr>
        <p:spPr>
          <a:xfrm>
            <a:off x="6026332" y="1567542"/>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sz="2000" b="1" dirty="0">
              <a:solidFill>
                <a:schemeClr val="bg1"/>
              </a:solidFill>
            </a:endParaRPr>
          </a:p>
          <a:p>
            <a:pPr algn="ctr"/>
            <a:endParaRPr lang="en-AU" dirty="0"/>
          </a:p>
        </p:txBody>
      </p:sp>
      <p:sp>
        <p:nvSpPr>
          <p:cNvPr id="8" name="Flowchart: Process 7">
            <a:extLst>
              <a:ext uri="{FF2B5EF4-FFF2-40B4-BE49-F238E27FC236}">
                <a16:creationId xmlns:a16="http://schemas.microsoft.com/office/drawing/2014/main" id="{9EA0C05C-D2B8-0C6A-F835-99C3A9670DEE}"/>
              </a:ext>
            </a:extLst>
          </p:cNvPr>
          <p:cNvSpPr/>
          <p:nvPr/>
        </p:nvSpPr>
        <p:spPr>
          <a:xfrm>
            <a:off x="923108"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p>
          <a:p>
            <a:endParaRPr lang="en-AU" dirty="0"/>
          </a:p>
          <a:p>
            <a:pPr marL="285750" indent="-285750">
              <a:buFont typeface="Arial" panose="020B0604020202020204" pitchFamily="34" charset="0"/>
              <a:buChar char="•"/>
            </a:pPr>
            <a:endParaRPr lang="en-AU" dirty="0"/>
          </a:p>
        </p:txBody>
      </p:sp>
      <p:sp>
        <p:nvSpPr>
          <p:cNvPr id="9" name="Flowchart: Process 8">
            <a:extLst>
              <a:ext uri="{FF2B5EF4-FFF2-40B4-BE49-F238E27FC236}">
                <a16:creationId xmlns:a16="http://schemas.microsoft.com/office/drawing/2014/main" id="{74B8FE65-FE9D-432B-AB33-4C4FDA02727E}"/>
              </a:ext>
            </a:extLst>
          </p:cNvPr>
          <p:cNvSpPr/>
          <p:nvPr/>
        </p:nvSpPr>
        <p:spPr>
          <a:xfrm>
            <a:off x="6026332"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p>
        </p:txBody>
      </p:sp>
      <p:sp>
        <p:nvSpPr>
          <p:cNvPr id="10" name="Arrow: Down 9">
            <a:extLst>
              <a:ext uri="{FF2B5EF4-FFF2-40B4-BE49-F238E27FC236}">
                <a16:creationId xmlns:a16="http://schemas.microsoft.com/office/drawing/2014/main" id="{49D8C4E0-78AE-C17E-2CD4-69B44B9B85BF}"/>
              </a:ext>
            </a:extLst>
          </p:cNvPr>
          <p:cNvSpPr/>
          <p:nvPr/>
        </p:nvSpPr>
        <p:spPr>
          <a:xfrm>
            <a:off x="3291840" y="2688879"/>
            <a:ext cx="954235" cy="1624041"/>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AU" dirty="0">
              <a:solidFill>
                <a:schemeClr val="tx1"/>
              </a:solidFill>
            </a:endParaRPr>
          </a:p>
        </p:txBody>
      </p:sp>
      <p:sp>
        <p:nvSpPr>
          <p:cNvPr id="11" name="Arrow: Down 10">
            <a:extLst>
              <a:ext uri="{FF2B5EF4-FFF2-40B4-BE49-F238E27FC236}">
                <a16:creationId xmlns:a16="http://schemas.microsoft.com/office/drawing/2014/main" id="{9BC20B3E-6CBE-E4A2-4878-3B475573F29E}"/>
              </a:ext>
            </a:extLst>
          </p:cNvPr>
          <p:cNvSpPr/>
          <p:nvPr/>
        </p:nvSpPr>
        <p:spPr>
          <a:xfrm>
            <a:off x="8534400" y="2793274"/>
            <a:ext cx="1036320" cy="1436914"/>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AU" dirty="0"/>
          </a:p>
        </p:txBody>
      </p:sp>
      <p:sp>
        <p:nvSpPr>
          <p:cNvPr id="12" name="Arrow: Bent 11">
            <a:extLst>
              <a:ext uri="{FF2B5EF4-FFF2-40B4-BE49-F238E27FC236}">
                <a16:creationId xmlns:a16="http://schemas.microsoft.com/office/drawing/2014/main" id="{BF957E55-0A58-5976-039B-29DFF9B73C0D}"/>
              </a:ext>
            </a:extLst>
          </p:cNvPr>
          <p:cNvSpPr/>
          <p:nvPr/>
        </p:nvSpPr>
        <p:spPr>
          <a:xfrm>
            <a:off x="5201197" y="1907176"/>
            <a:ext cx="1262741" cy="2845893"/>
          </a:xfrm>
          <a:prstGeom prst="bentArrow">
            <a:avLst>
              <a:gd name="adj1" fmla="val 40172"/>
              <a:gd name="adj2" fmla="val 25000"/>
              <a:gd name="adj3" fmla="val 25000"/>
              <a:gd name="adj4" fmla="val 43750"/>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endParaRPr lang="en-AU" sz="1750" dirty="0">
              <a:solidFill>
                <a:schemeClr val="tx1"/>
              </a:solidFill>
            </a:endParaRPr>
          </a:p>
        </p:txBody>
      </p:sp>
      <p:pic>
        <p:nvPicPr>
          <p:cNvPr id="2" name="Picture 1" descr="Diagram&#10;&#10;Description automatically generated">
            <a:extLst>
              <a:ext uri="{FF2B5EF4-FFF2-40B4-BE49-F238E27FC236}">
                <a16:creationId xmlns:a16="http://schemas.microsoft.com/office/drawing/2014/main" id="{1A2DF88F-FDAB-E184-A6EB-B25161FDE4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0060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2396067"/>
                <a:ext cx="10515600" cy="4212696"/>
              </a:xfrm>
            </p:spPr>
            <p:txBody>
              <a:bodyPr>
                <a:normAutofit/>
              </a:bodyPr>
              <a:lstStyle/>
              <a:p>
                <a14:m>
                  <m:oMath xmlns:m="http://schemas.openxmlformats.org/officeDocument/2006/math">
                    <m:r>
                      <a:rPr lang="en-AU" sz="2000" smtClean="0">
                        <a:latin typeface="Cambria Math" panose="02040503050406030204" pitchFamily="18" charset="0"/>
                      </a:rPr>
                      <m:t>𝒚</m:t>
                    </m:r>
                  </m:oMath>
                </a14:m>
                <a:r>
                  <a:rPr lang="en-AU" sz="2000" dirty="0"/>
                  <a:t>, a vector of length </a:t>
                </a:r>
                <a14:m>
                  <m:oMath xmlns:m="http://schemas.openxmlformats.org/officeDocument/2006/math">
                    <m:r>
                      <a:rPr lang="en-AU" sz="2000" b="0" i="1" smtClean="0">
                        <a:latin typeface="Cambria Math" panose="02040503050406030204" pitchFamily="18" charset="0"/>
                      </a:rPr>
                      <m:t>𝑛</m:t>
                    </m:r>
                  </m:oMath>
                </a14:m>
                <a:r>
                  <a:rPr lang="en-AU" sz="2000" dirty="0"/>
                  <a:t> of protein abundance observations</a:t>
                </a:r>
              </a:p>
              <a:p>
                <a:endParaRPr lang="en-AU" sz="2000" dirty="0"/>
              </a:p>
              <a:p>
                <a14:m>
                  <m:oMath xmlns:m="http://schemas.openxmlformats.org/officeDocument/2006/math">
                    <m:r>
                      <a:rPr lang="en-AU" sz="2000">
                        <a:latin typeface="Cambria Math" panose="02040503050406030204" pitchFamily="18" charset="0"/>
                      </a:rPr>
                      <m:t>𝝉</m:t>
                    </m:r>
                  </m:oMath>
                </a14:m>
                <a:r>
                  <a:rPr lang="en-AU" sz="2000" dirty="0"/>
                  <a:t>, a vector of length </a:t>
                </a:r>
                <a14:m>
                  <m:oMath xmlns:m="http://schemas.openxmlformats.org/officeDocument/2006/math">
                    <m:r>
                      <a:rPr lang="en-AU" sz="2000">
                        <a:latin typeface="Cambria Math" panose="02040503050406030204" pitchFamily="18" charset="0"/>
                      </a:rPr>
                      <m:t>𝑝𝑡</m:t>
                    </m:r>
                  </m:oMath>
                </a14:m>
                <a:r>
                  <a:rPr lang="en-AU" sz="2000" dirty="0"/>
                  <a:t> containing fixed effects for each protein x sampling time combination, with associated design matrix </a:t>
                </a:r>
                <a14:m>
                  <m:oMath xmlns:m="http://schemas.openxmlformats.org/officeDocument/2006/math">
                    <m:r>
                      <a:rPr lang="en-AU" sz="2000">
                        <a:latin typeface="Cambria Math" panose="02040503050406030204" pitchFamily="18" charset="0"/>
                      </a:rPr>
                      <m:t>𝑿</m:t>
                    </m:r>
                  </m:oMath>
                </a14:m>
                <a:endParaRPr lang="en-AU" sz="2000" dirty="0"/>
              </a:p>
              <a:p>
                <a:endParaRPr lang="en-AU" sz="2000" dirty="0"/>
              </a:p>
              <a:p>
                <a14:m>
                  <m:oMath xmlns:m="http://schemas.openxmlformats.org/officeDocument/2006/math">
                    <m:sSub>
                      <m:sSubPr>
                        <m:ctrlPr>
                          <a:rPr lang="en-AU" sz="2000" i="1">
                            <a:latin typeface="Cambria Math" panose="02040503050406030204" pitchFamily="18" charset="0"/>
                          </a:rPr>
                        </m:ctrlPr>
                      </m:sSubPr>
                      <m:e>
                        <m:r>
                          <a:rPr lang="en-AU" sz="2000">
                            <a:latin typeface="Cambria Math" panose="02040503050406030204" pitchFamily="18" charset="0"/>
                          </a:rPr>
                          <m:t>𝒖</m:t>
                        </m:r>
                      </m:e>
                      <m:sub>
                        <m:r>
                          <m:rPr>
                            <m:sty m:val="p"/>
                          </m:rPr>
                          <a:rPr lang="en-AU" sz="2000">
                            <a:latin typeface="Cambria Math" panose="02040503050406030204" pitchFamily="18" charset="0"/>
                          </a:rPr>
                          <m:t>d</m:t>
                        </m:r>
                      </m:sub>
                    </m:sSub>
                  </m:oMath>
                </a14:m>
                <a:r>
                  <a:rPr lang="en-AU" sz="2000" dirty="0"/>
                  <a:t>, a vector of random effects with design matrix </a:t>
                </a:r>
                <a14:m>
                  <m:oMath xmlns:m="http://schemas.openxmlformats.org/officeDocument/2006/math">
                    <m:sSub>
                      <m:sSubPr>
                        <m:ctrlPr>
                          <a:rPr lang="en-AU" sz="2000" i="1">
                            <a:latin typeface="Cambria Math" panose="02040503050406030204" pitchFamily="18" charset="0"/>
                          </a:rPr>
                        </m:ctrlPr>
                      </m:sSubPr>
                      <m:e>
                        <m:r>
                          <a:rPr lang="en-AU" sz="2000">
                            <a:latin typeface="Cambria Math" panose="02040503050406030204" pitchFamily="18" charset="0"/>
                          </a:rPr>
                          <m:t>𝒁</m:t>
                        </m:r>
                      </m:e>
                      <m:sub>
                        <m:r>
                          <m:rPr>
                            <m:sty m:val="p"/>
                          </m:rPr>
                          <a:rPr lang="en-AU" sz="2000">
                            <a:latin typeface="Cambria Math" panose="02040503050406030204" pitchFamily="18" charset="0"/>
                          </a:rPr>
                          <m:t>d</m:t>
                        </m:r>
                      </m:sub>
                    </m:sSub>
                  </m:oMath>
                </a14:m>
                <a:r>
                  <a:rPr lang="en-AU" sz="2000" dirty="0"/>
                  <a:t> describing the multi-phase experimental design structure</a:t>
                </a:r>
              </a:p>
              <a:p>
                <a:endParaRPr lang="en-AU" sz="2000" dirty="0"/>
              </a:p>
              <a:p>
                <a14:m>
                  <m:oMath xmlns:m="http://schemas.openxmlformats.org/officeDocument/2006/math">
                    <m:r>
                      <a:rPr lang="en-AU" sz="2000">
                        <a:latin typeface="Cambria Math" panose="02040503050406030204" pitchFamily="18" charset="0"/>
                      </a:rPr>
                      <m:t>𝒆</m:t>
                    </m:r>
                  </m:oMath>
                </a14:m>
                <a:r>
                  <a:rPr lang="en-AU" sz="2000" dirty="0"/>
                  <a:t>, a vector of length </a:t>
                </a:r>
                <a14:m>
                  <m:oMath xmlns:m="http://schemas.openxmlformats.org/officeDocument/2006/math">
                    <m:r>
                      <a:rPr lang="en-AU" sz="2000">
                        <a:latin typeface="Cambria Math" panose="02040503050406030204" pitchFamily="18" charset="0"/>
                      </a:rPr>
                      <m:t>𝑛</m:t>
                    </m:r>
                  </m:oMath>
                </a14:m>
                <a:r>
                  <a:rPr lang="en-AU" sz="2000" dirty="0"/>
                  <a:t> containing residual error effects</a:t>
                </a:r>
              </a:p>
              <a:p>
                <a:endParaRPr lang="en-AU" dirty="0"/>
              </a:p>
              <a:p>
                <a:endParaRPr lang="en-AU" b="0" dirty="0"/>
              </a:p>
            </p:txBody>
          </p:sp>
        </mc:Choice>
        <mc:Fallback xmlns="">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838200" y="2396067"/>
                <a:ext cx="10515600" cy="4212696"/>
              </a:xfrm>
              <a:blipFill>
                <a:blip r:embed="rId2"/>
                <a:stretch>
                  <a:fillRect l="-522" t="-1302"/>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1. Baseline model – Model description</a:t>
            </a:r>
            <a:endParaRPr lang="en-AU" dirty="0"/>
          </a:p>
        </p:txBody>
      </p:sp>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4E1BF559-53A1-8E0F-7B4B-83936FD68DC1}"/>
                  </a:ext>
                </a:extLst>
              </p:cNvPr>
              <p:cNvSpPr/>
              <p:nvPr/>
            </p:nvSpPr>
            <p:spPr>
              <a:xfrm>
                <a:off x="4525434" y="1192571"/>
                <a:ext cx="3141133" cy="772927"/>
              </a:xfrm>
              <a:prstGeom prst="roundRect">
                <a:avLst/>
              </a:prstGeom>
              <a:solidFill>
                <a:srgbClr val="FDEADA"/>
              </a:solidFill>
              <a:ln w="381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sz="2000" b="1" i="1" smtClean="0">
                          <a:solidFill>
                            <a:schemeClr val="tx1"/>
                          </a:solidFill>
                          <a:latin typeface="Cambria Math" panose="02040503050406030204" pitchFamily="18" charset="0"/>
                        </a:rPr>
                        <m:t>𝒚</m:t>
                      </m:r>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𝑿</m:t>
                      </m:r>
                      <m:r>
                        <a:rPr lang="en-AU" sz="2000" b="1" i="1" smtClean="0">
                          <a:solidFill>
                            <a:schemeClr val="tx1"/>
                          </a:solidFill>
                          <a:latin typeface="Cambria Math" panose="02040503050406030204" pitchFamily="18" charset="0"/>
                        </a:rPr>
                        <m:t>𝝉</m:t>
                      </m:r>
                      <m:r>
                        <a:rPr lang="en-AU" sz="2000" b="1" i="1" smtClean="0">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𝒁</m:t>
                          </m:r>
                        </m:e>
                        <m:sub>
                          <m:r>
                            <m:rPr>
                              <m:sty m:val="p"/>
                            </m:rPr>
                            <a:rPr lang="en-AU" sz="2000" b="0" i="0" smtClean="0">
                              <a:solidFill>
                                <a:schemeClr val="tx1"/>
                              </a:solidFill>
                              <a:latin typeface="Cambria Math" panose="02040503050406030204" pitchFamily="18" charset="0"/>
                            </a:rPr>
                            <m:t>d</m:t>
                          </m:r>
                        </m:sub>
                      </m:sSub>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𝒖</m:t>
                          </m:r>
                        </m:e>
                        <m:sub>
                          <m:r>
                            <m:rPr>
                              <m:sty m:val="p"/>
                            </m:rPr>
                            <a:rPr lang="en-AU" sz="2000" b="0" i="0" smtClean="0">
                              <a:solidFill>
                                <a:schemeClr val="tx1"/>
                              </a:solidFill>
                              <a:latin typeface="Cambria Math" panose="02040503050406030204" pitchFamily="18" charset="0"/>
                            </a:rPr>
                            <m:t>d</m:t>
                          </m:r>
                        </m:sub>
                      </m:sSub>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𝒆</m:t>
                      </m:r>
                    </m:oMath>
                  </m:oMathPara>
                </a14:m>
                <a:endParaRPr lang="en-AU" sz="2400" b="1" dirty="0">
                  <a:solidFill>
                    <a:schemeClr val="tx1"/>
                  </a:solidFill>
                </a:endParaRPr>
              </a:p>
            </p:txBody>
          </p:sp>
        </mc:Choice>
        <mc:Fallback xmlns="">
          <p:sp>
            <p:nvSpPr>
              <p:cNvPr id="5" name="Rectangle: Rounded Corners 4">
                <a:extLst>
                  <a:ext uri="{FF2B5EF4-FFF2-40B4-BE49-F238E27FC236}">
                    <a16:creationId xmlns:a16="http://schemas.microsoft.com/office/drawing/2014/main" id="{4E1BF559-53A1-8E0F-7B4B-83936FD68DC1}"/>
                  </a:ext>
                </a:extLst>
              </p:cNvPr>
              <p:cNvSpPr>
                <a:spLocks noRot="1" noChangeAspect="1" noMove="1" noResize="1" noEditPoints="1" noAdjustHandles="1" noChangeArrowheads="1" noChangeShapeType="1" noTextEdit="1"/>
              </p:cNvSpPr>
              <p:nvPr/>
            </p:nvSpPr>
            <p:spPr>
              <a:xfrm>
                <a:off x="4525434" y="1192571"/>
                <a:ext cx="3141133" cy="772927"/>
              </a:xfrm>
              <a:prstGeom prst="roundRect">
                <a:avLst/>
              </a:prstGeom>
              <a:blipFill>
                <a:blip r:embed="rId4"/>
                <a:stretch>
                  <a:fillRect/>
                </a:stretch>
              </a:blipFill>
              <a:ln w="38100">
                <a:solidFill>
                  <a:srgbClr val="2A5A80"/>
                </a:solidFill>
              </a:ln>
            </p:spPr>
            <p:txBody>
              <a:bodyPr/>
              <a:lstStyle/>
              <a:p>
                <a:r>
                  <a:rPr lang="en-AU">
                    <a:noFill/>
                  </a:rPr>
                  <a:t> </a:t>
                </a:r>
              </a:p>
            </p:txBody>
          </p:sp>
        </mc:Fallback>
      </mc:AlternateContent>
    </p:spTree>
    <p:extLst>
      <p:ext uri="{BB962C8B-B14F-4D97-AF65-F5344CB8AC3E}">
        <p14:creationId xmlns:p14="http://schemas.microsoft.com/office/powerpoint/2010/main" val="123468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2032000"/>
                <a:ext cx="10515600" cy="4402667"/>
              </a:xfrm>
            </p:spPr>
            <p:txBody>
              <a:bodyPr>
                <a:normAutofit fontScale="92500" lnSpcReduction="10000"/>
              </a:bodyPr>
              <a:lstStyle/>
              <a:p>
                <a:r>
                  <a:rPr lang="en-AU" sz="2000" dirty="0"/>
                  <a:t>The random effects are assumed to follow a Normal distribution with zero mean vector and variance-covariance matrix:</a:t>
                </a:r>
              </a:p>
              <a:p>
                <a:pPr marL="0" indent="0">
                  <a:buNone/>
                </a:pPr>
                <a:endParaRPr lang="en-AU" sz="1050" dirty="0"/>
              </a:p>
              <a:p>
                <a:pPr marL="0" indent="0">
                  <a:buNone/>
                </a:pPr>
                <a14:m>
                  <m:oMathPara xmlns:m="http://schemas.openxmlformats.org/officeDocument/2006/math">
                    <m:oMathParaPr>
                      <m:jc m:val="center"/>
                    </m:oMathParaPr>
                    <m:oMath xmlns:m="http://schemas.openxmlformats.org/officeDocument/2006/math">
                      <m:r>
                        <m:rPr>
                          <m:sty m:val="p"/>
                        </m:rPr>
                        <a:rPr lang="en-AU" sz="2000">
                          <a:latin typeface="Cambria Math" panose="02040503050406030204" pitchFamily="18" charset="0"/>
                        </a:rPr>
                        <m:t>var</m:t>
                      </m:r>
                      <m:d>
                        <m:dPr>
                          <m:ctrlPr>
                            <a:rPr lang="en-AU" sz="2000" i="1">
                              <a:latin typeface="Cambria Math" panose="02040503050406030204" pitchFamily="18" charset="0"/>
                            </a:rPr>
                          </m:ctrlPr>
                        </m:dPr>
                        <m:e>
                          <m:d>
                            <m:dPr>
                              <m:begChr m:val="["/>
                              <m:endChr m:val="]"/>
                              <m:ctrlPr>
                                <a:rPr lang="en-AU" sz="2000" i="1">
                                  <a:latin typeface="Cambria Math" panose="02040503050406030204" pitchFamily="18" charset="0"/>
                                </a:rPr>
                              </m:ctrlPr>
                            </m:dPr>
                            <m:e>
                              <m:m>
                                <m:mPr>
                                  <m:mcs>
                                    <m:mc>
                                      <m:mcPr>
                                        <m:count m:val="1"/>
                                        <m:mcJc m:val="center"/>
                                      </m:mcPr>
                                    </m:mc>
                                  </m:mcs>
                                  <m:ctrlPr>
                                    <a:rPr lang="en-AU" sz="2000" i="1">
                                      <a:latin typeface="Cambria Math" panose="02040503050406030204" pitchFamily="18" charset="0"/>
                                    </a:rPr>
                                  </m:ctrlPr>
                                </m:mPr>
                                <m:mr>
                                  <m:e>
                                    <m:sSub>
                                      <m:sSubPr>
                                        <m:ctrlPr>
                                          <a:rPr lang="en-AU" sz="2000" i="1">
                                            <a:latin typeface="Cambria Math" panose="02040503050406030204" pitchFamily="18" charset="0"/>
                                          </a:rPr>
                                        </m:ctrlPr>
                                      </m:sSubPr>
                                      <m:e>
                                        <m:r>
                                          <a:rPr lang="en-AU" sz="2000">
                                            <a:latin typeface="Cambria Math" panose="02040503050406030204" pitchFamily="18" charset="0"/>
                                          </a:rPr>
                                          <m:t>𝒖</m:t>
                                        </m:r>
                                      </m:e>
                                      <m:sub>
                                        <m:r>
                                          <m:rPr>
                                            <m:sty m:val="p"/>
                                          </m:rPr>
                                          <a:rPr lang="en-AU" sz="2000">
                                            <a:latin typeface="Cambria Math" panose="02040503050406030204" pitchFamily="18" charset="0"/>
                                          </a:rPr>
                                          <m:t>d</m:t>
                                        </m:r>
                                      </m:sub>
                                    </m:sSub>
                                  </m:e>
                                </m:mr>
                                <m:mr>
                                  <m:e>
                                    <m:r>
                                      <a:rPr lang="en-AU" sz="2000">
                                        <a:latin typeface="Cambria Math" panose="02040503050406030204" pitchFamily="18" charset="0"/>
                                      </a:rPr>
                                      <m:t>𝒆</m:t>
                                    </m:r>
                                  </m:e>
                                </m:mr>
                              </m:m>
                            </m:e>
                          </m:d>
                        </m:e>
                      </m:d>
                      <m:r>
                        <a:rPr lang="en-AU" sz="2000">
                          <a:latin typeface="Cambria Math" panose="02040503050406030204" pitchFamily="18" charset="0"/>
                        </a:rPr>
                        <m:t>=</m:t>
                      </m:r>
                      <m:m>
                        <m:mPr>
                          <m:plcHide m:val="on"/>
                          <m:mcs>
                            <m:mc>
                              <m:mcPr>
                                <m:count m:val="1"/>
                                <m:mcJc m:val="center"/>
                              </m:mcPr>
                            </m:mc>
                          </m:mcs>
                          <m:ctrlPr>
                            <a:rPr lang="en-AU" sz="2000" i="1">
                              <a:latin typeface="Cambria Math" panose="02040503050406030204" pitchFamily="18" charset="0"/>
                            </a:rPr>
                          </m:ctrlPr>
                        </m:mPr>
                        <m:mr>
                          <m:e/>
                        </m:mr>
                      </m:m>
                      <m:d>
                        <m:dPr>
                          <m:begChr m:val="["/>
                          <m:endChr m:val="]"/>
                          <m:ctrlPr>
                            <a:rPr lang="en-AU" sz="2000" i="1">
                              <a:latin typeface="Cambria Math" panose="02040503050406030204" pitchFamily="18" charset="0"/>
                            </a:rPr>
                          </m:ctrlPr>
                        </m:dPr>
                        <m:e>
                          <m:m>
                            <m:mPr>
                              <m:plcHide m:val="on"/>
                              <m:mcs>
                                <m:mc>
                                  <m:mcPr>
                                    <m:count m:val="2"/>
                                    <m:mcJc m:val="center"/>
                                  </m:mcPr>
                                </m:mc>
                              </m:mcs>
                              <m:ctrlPr>
                                <a:rPr lang="en-AU" sz="2000" i="1">
                                  <a:latin typeface="Cambria Math" panose="02040503050406030204" pitchFamily="18" charset="0"/>
                                </a:rPr>
                              </m:ctrlPr>
                            </m:mPr>
                            <m:mr>
                              <m:e>
                                <m:sSub>
                                  <m:sSubPr>
                                    <m:ctrlPr>
                                      <a:rPr lang="en-AU" sz="2000" i="1">
                                        <a:latin typeface="Cambria Math" panose="02040503050406030204" pitchFamily="18" charset="0"/>
                                      </a:rPr>
                                    </m:ctrlPr>
                                  </m:sSubPr>
                                  <m:e>
                                    <m:r>
                                      <a:rPr lang="en-AU" sz="2000">
                                        <a:latin typeface="Cambria Math" panose="02040503050406030204" pitchFamily="18" charset="0"/>
                                      </a:rPr>
                                      <m:t>𝑮</m:t>
                                    </m:r>
                                  </m:e>
                                  <m:sub>
                                    <m:r>
                                      <m:rPr>
                                        <m:sty m:val="p"/>
                                      </m:rPr>
                                      <a:rPr lang="en-AU" sz="2000">
                                        <a:latin typeface="Cambria Math" panose="02040503050406030204" pitchFamily="18" charset="0"/>
                                      </a:rPr>
                                      <m:t>d</m:t>
                                    </m:r>
                                  </m:sub>
                                </m:sSub>
                              </m:e>
                              <m:e>
                                <m:r>
                                  <a:rPr lang="en-AU" sz="2000">
                                    <a:latin typeface="Cambria Math" panose="02040503050406030204" pitchFamily="18" charset="0"/>
                                  </a:rPr>
                                  <m:t>𝟎</m:t>
                                </m:r>
                              </m:e>
                            </m:mr>
                            <m:mr>
                              <m:e>
                                <m:r>
                                  <a:rPr lang="en-AU" sz="2000">
                                    <a:latin typeface="Cambria Math" panose="02040503050406030204" pitchFamily="18" charset="0"/>
                                  </a:rPr>
                                  <m:t>𝟎</m:t>
                                </m:r>
                              </m:e>
                              <m:e>
                                <m:r>
                                  <a:rPr lang="en-AU" sz="2000">
                                    <a:latin typeface="Cambria Math" panose="02040503050406030204" pitchFamily="18" charset="0"/>
                                  </a:rPr>
                                  <m:t>𝑹</m:t>
                                </m:r>
                              </m:e>
                            </m:mr>
                          </m:m>
                        </m:e>
                      </m:d>
                    </m:oMath>
                  </m:oMathPara>
                </a14:m>
                <a:endParaRPr lang="en-AU" sz="2000" dirty="0"/>
              </a:p>
              <a:p>
                <a:endParaRPr lang="en-AU" sz="2000" dirty="0"/>
              </a:p>
              <a:p>
                <a:r>
                  <a:rPr lang="en-AU" sz="2000" dirty="0"/>
                  <a:t>Of interest is the form of </a:t>
                </a:r>
                <a14:m>
                  <m:oMath xmlns:m="http://schemas.openxmlformats.org/officeDocument/2006/math">
                    <m:r>
                      <a:rPr lang="en-AU" sz="2000">
                        <a:latin typeface="Cambria Math" panose="02040503050406030204" pitchFamily="18" charset="0"/>
                      </a:rPr>
                      <m:t>𝑹</m:t>
                    </m:r>
                  </m:oMath>
                </a14:m>
                <a:r>
                  <a:rPr lang="en-AU" sz="2000" dirty="0"/>
                  <a:t>, an </a:t>
                </a:r>
                <a14:m>
                  <m:oMath xmlns:m="http://schemas.openxmlformats.org/officeDocument/2006/math">
                    <m:r>
                      <a:rPr lang="en-AU" sz="2000" b="0" i="1" smtClean="0">
                        <a:latin typeface="Cambria Math" panose="02040503050406030204" pitchFamily="18" charset="0"/>
                      </a:rPr>
                      <m:t>𝑛</m:t>
                    </m:r>
                    <m:r>
                      <a:rPr lang="en-AU" sz="2000" b="0" i="1" smtClean="0">
                        <a:latin typeface="Cambria Math" panose="02040503050406030204" pitchFamily="18" charset="0"/>
                      </a:rPr>
                      <m:t>×</m:t>
                    </m:r>
                    <m:r>
                      <a:rPr lang="en-AU" sz="2000" b="0" i="1" smtClean="0">
                        <a:latin typeface="Cambria Math" panose="02040503050406030204" pitchFamily="18" charset="0"/>
                      </a:rPr>
                      <m:t>𝑛</m:t>
                    </m:r>
                  </m:oMath>
                </a14:m>
                <a:r>
                  <a:rPr lang="en-AU" sz="2000" dirty="0"/>
                  <a:t> matrix, which can be defined as:</a:t>
                </a:r>
              </a:p>
              <a:p>
                <a:pPr marL="0" indent="0">
                  <a:buNone/>
                </a:pPr>
                <a:endParaRPr lang="en-AU" sz="1050" dirty="0"/>
              </a:p>
              <a:p>
                <a:pPr marL="0" indent="0" algn="ctr">
                  <a:buNone/>
                </a:pPr>
                <a14:m>
                  <m:oMath xmlns:m="http://schemas.openxmlformats.org/officeDocument/2006/math">
                    <m:r>
                      <a:rPr lang="en-AU" sz="2000">
                        <a:latin typeface="Cambria Math" panose="02040503050406030204" pitchFamily="18" charset="0"/>
                      </a:rPr>
                      <m:t>𝑹</m:t>
                    </m:r>
                    <m:r>
                      <a:rPr lang="en-AU" sz="2000">
                        <a:latin typeface="Cambria Math" panose="02040503050406030204" pitchFamily="18" charset="0"/>
                      </a:rPr>
                      <m:t>=</m:t>
                    </m:r>
                    <m:sSub>
                      <m:sSubPr>
                        <m:ctrlPr>
                          <a:rPr lang="en-AU" sz="2000" i="1">
                            <a:latin typeface="Cambria Math" panose="02040503050406030204" pitchFamily="18" charset="0"/>
                          </a:rPr>
                        </m:ctrlPr>
                      </m:sSubPr>
                      <m:e>
                        <m:r>
                          <a:rPr lang="en-AU" sz="2000">
                            <a:latin typeface="Cambria Math" panose="02040503050406030204" pitchFamily="18" charset="0"/>
                          </a:rPr>
                          <m:t>𝑹</m:t>
                        </m:r>
                      </m:e>
                      <m:sub>
                        <m:r>
                          <m:rPr>
                            <m:sty m:val="p"/>
                          </m:rPr>
                          <a:rPr lang="en-AU" sz="2000" b="0" i="0">
                            <a:latin typeface="Cambria Math" panose="02040503050406030204" pitchFamily="18" charset="0"/>
                          </a:rPr>
                          <m:t>p</m:t>
                        </m:r>
                      </m:sub>
                    </m:sSub>
                    <m:r>
                      <a:rPr lang="en-AU" sz="2000">
                        <a:latin typeface="Cambria Math" panose="02040503050406030204" pitchFamily="18" charset="0"/>
                      </a:rPr>
                      <m:t>⊗</m:t>
                    </m:r>
                    <m:sSub>
                      <m:sSubPr>
                        <m:ctrlPr>
                          <a:rPr lang="en-AU" sz="2000" i="1">
                            <a:latin typeface="Cambria Math" panose="02040503050406030204" pitchFamily="18" charset="0"/>
                          </a:rPr>
                        </m:ctrlPr>
                      </m:sSubPr>
                      <m:e>
                        <m:r>
                          <a:rPr lang="en-AU" sz="2000">
                            <a:latin typeface="Cambria Math" panose="02040503050406030204" pitchFamily="18" charset="0"/>
                          </a:rPr>
                          <m:t>𝑹</m:t>
                        </m:r>
                      </m:e>
                      <m:sub>
                        <m:r>
                          <m:rPr>
                            <m:sty m:val="p"/>
                          </m:rPr>
                          <a:rPr lang="en-AU" sz="2000" b="0" i="0" smtClean="0">
                            <a:latin typeface="Cambria Math" panose="02040503050406030204" pitchFamily="18" charset="0"/>
                          </a:rPr>
                          <m:t>t</m:t>
                        </m:r>
                      </m:sub>
                    </m:sSub>
                    <m:r>
                      <a:rPr lang="en-AU" sz="2000">
                        <a:latin typeface="Cambria Math" panose="02040503050406030204" pitchFamily="18" charset="0"/>
                      </a:rPr>
                      <m:t>⊗</m:t>
                    </m:r>
                    <m:sSub>
                      <m:sSubPr>
                        <m:ctrlPr>
                          <a:rPr lang="en-AU" sz="2000" i="1">
                            <a:latin typeface="Cambria Math" panose="02040503050406030204" pitchFamily="18" charset="0"/>
                          </a:rPr>
                        </m:ctrlPr>
                      </m:sSubPr>
                      <m:e>
                        <m:r>
                          <a:rPr lang="en-AU" sz="2000">
                            <a:latin typeface="Cambria Math" panose="02040503050406030204" pitchFamily="18" charset="0"/>
                          </a:rPr>
                          <m:t>𝑰</m:t>
                        </m:r>
                      </m:e>
                      <m:sub>
                        <m:r>
                          <a:rPr lang="en-AU" sz="2000" b="0" i="1">
                            <a:latin typeface="Cambria Math" panose="02040503050406030204" pitchFamily="18" charset="0"/>
                          </a:rPr>
                          <m:t>4</m:t>
                        </m:r>
                      </m:sub>
                    </m:sSub>
                  </m:oMath>
                </a14:m>
                <a:r>
                  <a:rPr lang="en-AU" sz="2000" dirty="0"/>
                  <a:t>,</a:t>
                </a:r>
              </a:p>
              <a:p>
                <a:pPr marL="0" indent="0">
                  <a:buNone/>
                </a:pPr>
                <a:endParaRPr lang="en-AU" sz="1050" dirty="0"/>
              </a:p>
              <a:p>
                <a:pPr marL="0" indent="0">
                  <a:buNone/>
                </a:pPr>
                <a:r>
                  <a:rPr lang="en-AU" sz="2000" dirty="0"/>
                  <a:t> where </a:t>
                </a:r>
                <a14:m>
                  <m:oMath xmlns:m="http://schemas.openxmlformats.org/officeDocument/2006/math">
                    <m:sSub>
                      <m:sSubPr>
                        <m:ctrlPr>
                          <a:rPr lang="en-AU" sz="2000" b="0" i="1" smtClean="0">
                            <a:latin typeface="Cambria Math" panose="02040503050406030204" pitchFamily="18" charset="0"/>
                          </a:rPr>
                        </m:ctrlPr>
                      </m:sSubPr>
                      <m:e>
                        <m:r>
                          <a:rPr lang="en-AU" sz="2000" b="1" i="1" smtClean="0">
                            <a:latin typeface="Cambria Math" panose="02040503050406030204" pitchFamily="18" charset="0"/>
                          </a:rPr>
                          <m:t>𝑹</m:t>
                        </m:r>
                      </m:e>
                      <m:sub>
                        <m:r>
                          <m:rPr>
                            <m:sty m:val="p"/>
                          </m:rPr>
                          <a:rPr lang="en-AU" sz="2000" b="0" i="0" smtClean="0">
                            <a:latin typeface="Cambria Math" panose="02040503050406030204" pitchFamily="18" charset="0"/>
                          </a:rPr>
                          <m:t>p</m:t>
                        </m:r>
                      </m:sub>
                    </m:sSub>
                    <m:r>
                      <a:rPr lang="en-AU" sz="2000" b="0" i="1" smtClean="0">
                        <a:latin typeface="Cambria Math" panose="02040503050406030204" pitchFamily="18" charset="0"/>
                      </a:rPr>
                      <m:t>=</m:t>
                    </m:r>
                    <m:sSubSup>
                      <m:sSubSupPr>
                        <m:ctrlPr>
                          <a:rPr lang="en-AU" sz="2000" b="0" i="1" smtClean="0">
                            <a:latin typeface="Cambria Math" panose="02040503050406030204" pitchFamily="18" charset="0"/>
                          </a:rPr>
                        </m:ctrlPr>
                      </m:sSubSupPr>
                      <m:e>
                        <m:r>
                          <a:rPr lang="en-AU" sz="2000" b="0" i="1" smtClean="0">
                            <a:latin typeface="Cambria Math" panose="02040503050406030204" pitchFamily="18" charset="0"/>
                          </a:rPr>
                          <m:t>⊕</m:t>
                        </m:r>
                      </m:e>
                      <m:sub>
                        <m:r>
                          <a:rPr lang="en-AU" sz="2000" b="0" i="1" smtClean="0">
                            <a:latin typeface="Cambria Math" panose="02040503050406030204" pitchFamily="18" charset="0"/>
                          </a:rPr>
                          <m:t>𝑗</m:t>
                        </m:r>
                        <m:r>
                          <a:rPr lang="en-AU" sz="2000" b="0" i="1" smtClean="0">
                            <a:latin typeface="Cambria Math" panose="02040503050406030204" pitchFamily="18" charset="0"/>
                          </a:rPr>
                          <m:t>=1</m:t>
                        </m:r>
                      </m:sub>
                      <m:sup>
                        <m:r>
                          <a:rPr lang="en-AU" sz="2000" b="0" i="1" smtClean="0">
                            <a:latin typeface="Cambria Math" panose="02040503050406030204" pitchFamily="18" charset="0"/>
                          </a:rPr>
                          <m:t>𝑝</m:t>
                        </m:r>
                      </m:sup>
                    </m:sSubSup>
                    <m:sSubSup>
                      <m:sSubSupPr>
                        <m:ctrlPr>
                          <a:rPr lang="en-AU" sz="2000" b="0" i="1" smtClean="0">
                            <a:latin typeface="Cambria Math" panose="02040503050406030204" pitchFamily="18" charset="0"/>
                          </a:rPr>
                        </m:ctrlPr>
                      </m:sSubSupPr>
                      <m:e>
                        <m:r>
                          <a:rPr lang="en-AU" sz="2000" b="0" i="1" smtClean="0">
                            <a:latin typeface="Cambria Math" panose="02040503050406030204" pitchFamily="18" charset="0"/>
                          </a:rPr>
                          <m:t>𝜎</m:t>
                        </m:r>
                      </m:e>
                      <m: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𝑒</m:t>
                            </m:r>
                          </m:e>
                          <m:sub>
                            <m:sSub>
                              <m:sSubPr>
                                <m:ctrlPr>
                                  <a:rPr lang="en-AU" sz="2000" b="0" i="1" smtClean="0">
                                    <a:latin typeface="Cambria Math" panose="02040503050406030204" pitchFamily="18" charset="0"/>
                                  </a:rPr>
                                </m:ctrlPr>
                              </m:sSubPr>
                              <m:e>
                                <m:r>
                                  <m:rPr>
                                    <m:sty m:val="p"/>
                                  </m:rPr>
                                  <a:rPr lang="en-AU" sz="2000" b="0" i="0" smtClean="0">
                                    <a:latin typeface="Cambria Math" panose="02040503050406030204" pitchFamily="18" charset="0"/>
                                  </a:rPr>
                                  <m:t>p</m:t>
                                </m:r>
                              </m:e>
                              <m:sub>
                                <m:r>
                                  <a:rPr lang="en-AU" sz="2000" b="0" i="1" smtClean="0">
                                    <a:latin typeface="Cambria Math" panose="02040503050406030204" pitchFamily="18" charset="0"/>
                                  </a:rPr>
                                  <m:t>𝑗</m:t>
                                </m:r>
                              </m:sub>
                            </m:sSub>
                          </m:sub>
                        </m:sSub>
                      </m:sub>
                      <m:sup>
                        <m:r>
                          <a:rPr lang="en-AU" sz="2000" b="0" i="1" smtClean="0">
                            <a:latin typeface="Cambria Math" panose="02040503050406030204" pitchFamily="18" charset="0"/>
                          </a:rPr>
                          <m:t>2</m:t>
                        </m:r>
                      </m:sup>
                    </m:sSubSup>
                  </m:oMath>
                </a14:m>
                <a:r>
                  <a:rPr lang="en-AU" sz="2000" dirty="0"/>
                  <a:t> and </a:t>
                </a:r>
                <a14:m>
                  <m:oMath xmlns:m="http://schemas.openxmlformats.org/officeDocument/2006/math">
                    <m:sSub>
                      <m:sSubPr>
                        <m:ctrlPr>
                          <a:rPr lang="en-AU" sz="2000" i="1">
                            <a:latin typeface="Cambria Math" panose="02040503050406030204" pitchFamily="18" charset="0"/>
                          </a:rPr>
                        </m:ctrlPr>
                      </m:sSubPr>
                      <m:e>
                        <m:r>
                          <a:rPr lang="en-AU" sz="2000" b="1" i="1">
                            <a:latin typeface="Cambria Math" panose="02040503050406030204" pitchFamily="18" charset="0"/>
                          </a:rPr>
                          <m:t>𝑹</m:t>
                        </m:r>
                      </m:e>
                      <m:sub>
                        <m:r>
                          <m:rPr>
                            <m:sty m:val="p"/>
                          </m:rPr>
                          <a:rPr lang="en-AU" sz="2000" b="0" i="0" smtClean="0">
                            <a:latin typeface="Cambria Math" panose="02040503050406030204" pitchFamily="18" charset="0"/>
                          </a:rPr>
                          <m:t>t</m:t>
                        </m:r>
                      </m:sub>
                    </m:sSub>
                    <m:r>
                      <a:rPr lang="en-AU" sz="2000" i="1">
                        <a:latin typeface="Cambria Math" panose="02040503050406030204" pitchFamily="18" charset="0"/>
                      </a:rPr>
                      <m:t>=</m:t>
                    </m:r>
                    <m:sSubSup>
                      <m:sSubSupPr>
                        <m:ctrlPr>
                          <a:rPr lang="en-AU" sz="2000" i="1">
                            <a:latin typeface="Cambria Math" panose="02040503050406030204" pitchFamily="18" charset="0"/>
                          </a:rPr>
                        </m:ctrlPr>
                      </m:sSubSupPr>
                      <m:e>
                        <m:r>
                          <a:rPr lang="en-AU" sz="2000" i="1">
                            <a:latin typeface="Cambria Math" panose="02040503050406030204" pitchFamily="18" charset="0"/>
                          </a:rPr>
                          <m:t>⊕</m:t>
                        </m:r>
                      </m:e>
                      <m:sub>
                        <m:r>
                          <a:rPr lang="en-AU" sz="2000" b="0" i="1" smtClean="0">
                            <a:latin typeface="Cambria Math" panose="02040503050406030204" pitchFamily="18" charset="0"/>
                          </a:rPr>
                          <m:t>𝑖</m:t>
                        </m:r>
                        <m:r>
                          <a:rPr lang="en-AU" sz="2000" i="1">
                            <a:latin typeface="Cambria Math" panose="02040503050406030204" pitchFamily="18" charset="0"/>
                          </a:rPr>
                          <m:t>=1</m:t>
                        </m:r>
                      </m:sub>
                      <m:sup>
                        <m:r>
                          <a:rPr lang="en-AU" sz="2000" b="0" i="1" smtClean="0">
                            <a:latin typeface="Cambria Math" panose="02040503050406030204" pitchFamily="18" charset="0"/>
                          </a:rPr>
                          <m:t>𝑡</m:t>
                        </m:r>
                      </m:sup>
                    </m:sSubSup>
                    <m:sSubSup>
                      <m:sSubSupPr>
                        <m:ctrlPr>
                          <a:rPr lang="en-AU" sz="2000" i="1">
                            <a:latin typeface="Cambria Math" panose="02040503050406030204" pitchFamily="18" charset="0"/>
                          </a:rPr>
                        </m:ctrlPr>
                      </m:sSubSupPr>
                      <m:e>
                        <m:r>
                          <a:rPr lang="en-AU" sz="2000" i="1">
                            <a:latin typeface="Cambria Math" panose="02040503050406030204" pitchFamily="18" charset="0"/>
                          </a:rPr>
                          <m:t>𝜎</m:t>
                        </m:r>
                      </m:e>
                      <m:sub>
                        <m:sSub>
                          <m:sSubPr>
                            <m:ctrlPr>
                              <a:rPr lang="en-AU" sz="2000" i="1">
                                <a:latin typeface="Cambria Math" panose="02040503050406030204" pitchFamily="18" charset="0"/>
                              </a:rPr>
                            </m:ctrlPr>
                          </m:sSubPr>
                          <m:e>
                            <m:r>
                              <a:rPr lang="en-AU" sz="2000" i="1">
                                <a:latin typeface="Cambria Math" panose="02040503050406030204" pitchFamily="18" charset="0"/>
                              </a:rPr>
                              <m:t>𝑒</m:t>
                            </m:r>
                          </m:e>
                          <m:sub>
                            <m:sSub>
                              <m:sSubPr>
                                <m:ctrlPr>
                                  <a:rPr lang="en-AU" sz="2000" i="1">
                                    <a:latin typeface="Cambria Math" panose="02040503050406030204" pitchFamily="18" charset="0"/>
                                  </a:rPr>
                                </m:ctrlPr>
                              </m:sSubPr>
                              <m:e>
                                <m:r>
                                  <m:rPr>
                                    <m:sty m:val="p"/>
                                  </m:rPr>
                                  <a:rPr lang="en-AU" sz="2000" b="0" i="0" smtClean="0">
                                    <a:latin typeface="Cambria Math" panose="02040503050406030204" pitchFamily="18" charset="0"/>
                                  </a:rPr>
                                  <m:t>t</m:t>
                                </m:r>
                              </m:e>
                              <m:sub>
                                <m:r>
                                  <a:rPr lang="en-AU" sz="2000" b="0" i="1" smtClean="0">
                                    <a:latin typeface="Cambria Math" panose="02040503050406030204" pitchFamily="18" charset="0"/>
                                  </a:rPr>
                                  <m:t>𝑖</m:t>
                                </m:r>
                              </m:sub>
                            </m:sSub>
                          </m:sub>
                        </m:sSub>
                      </m:sub>
                      <m:sup>
                        <m:r>
                          <a:rPr lang="en-AU" sz="2000" i="1">
                            <a:latin typeface="Cambria Math" panose="02040503050406030204" pitchFamily="18" charset="0"/>
                          </a:rPr>
                          <m:t>2</m:t>
                        </m:r>
                      </m:sup>
                    </m:sSubSup>
                  </m:oMath>
                </a14:m>
                <a:r>
                  <a:rPr lang="en-AU" sz="2000" dirty="0"/>
                  <a:t>.</a:t>
                </a:r>
              </a:p>
              <a:p>
                <a:endParaRPr lang="en-AU" sz="2000" dirty="0"/>
              </a:p>
              <a:p>
                <a:r>
                  <a:rPr lang="en-AU" sz="2000" dirty="0"/>
                  <a:t>To ensure identifiability, </a:t>
                </a:r>
                <a14:m>
                  <m:oMath xmlns:m="http://schemas.openxmlformats.org/officeDocument/2006/math">
                    <m:sSubSup>
                      <m:sSubSupPr>
                        <m:ctrlPr>
                          <a:rPr lang="en-AU" sz="2000" i="1" smtClean="0">
                            <a:latin typeface="Cambria Math" panose="02040503050406030204" pitchFamily="18" charset="0"/>
                          </a:rPr>
                        </m:ctrlPr>
                      </m:sSubSupPr>
                      <m:e>
                        <m:r>
                          <a:rPr lang="en-AU" sz="2000" i="1">
                            <a:latin typeface="Cambria Math" panose="02040503050406030204" pitchFamily="18" charset="0"/>
                          </a:rPr>
                          <m:t>𝜎</m:t>
                        </m:r>
                      </m:e>
                      <m:sub>
                        <m:sSub>
                          <m:sSubPr>
                            <m:ctrlPr>
                              <a:rPr lang="en-AU" sz="2000" i="1">
                                <a:latin typeface="Cambria Math" panose="02040503050406030204" pitchFamily="18" charset="0"/>
                              </a:rPr>
                            </m:ctrlPr>
                          </m:sSubPr>
                          <m:e>
                            <m:r>
                              <a:rPr lang="en-AU" sz="2000" i="1">
                                <a:latin typeface="Cambria Math" panose="02040503050406030204" pitchFamily="18" charset="0"/>
                              </a:rPr>
                              <m:t>𝑒</m:t>
                            </m:r>
                          </m:e>
                          <m:sub>
                            <m:sSub>
                              <m:sSubPr>
                                <m:ctrlPr>
                                  <a:rPr lang="en-AU" sz="2000" i="1">
                                    <a:latin typeface="Cambria Math" panose="02040503050406030204" pitchFamily="18" charset="0"/>
                                  </a:rPr>
                                </m:ctrlPr>
                              </m:sSubPr>
                              <m:e>
                                <m:r>
                                  <m:rPr>
                                    <m:sty m:val="p"/>
                                  </m:rPr>
                                  <a:rPr lang="en-AU" sz="2000" b="0" i="0" smtClean="0">
                                    <a:latin typeface="Cambria Math" panose="02040503050406030204" pitchFamily="18" charset="0"/>
                                  </a:rPr>
                                  <m:t>t</m:t>
                                </m:r>
                              </m:e>
                              <m:sub>
                                <m:r>
                                  <a:rPr lang="en-AU" sz="2000" b="0" i="1" smtClean="0">
                                    <a:latin typeface="Cambria Math" panose="02040503050406030204" pitchFamily="18" charset="0"/>
                                  </a:rPr>
                                  <m:t>𝑖</m:t>
                                </m:r>
                              </m:sub>
                            </m:sSub>
                          </m:sub>
                        </m:sSub>
                      </m:sub>
                      <m:sup>
                        <m:r>
                          <a:rPr lang="en-AU" sz="2000" i="1">
                            <a:latin typeface="Cambria Math" panose="02040503050406030204" pitchFamily="18" charset="0"/>
                          </a:rPr>
                          <m:t>2</m:t>
                        </m:r>
                      </m:sup>
                    </m:sSubSup>
                  </m:oMath>
                </a14:m>
                <a:r>
                  <a:rPr lang="en-AU" sz="2000" dirty="0"/>
                  <a:t>is replaced with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𝛾</m:t>
                        </m:r>
                      </m:e>
                      <m: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𝑒</m:t>
                            </m:r>
                          </m:e>
                          <m:sub>
                            <m:sSub>
                              <m:sSubPr>
                                <m:ctrlPr>
                                  <a:rPr lang="en-AU" sz="2000" b="0" i="1" smtClean="0">
                                    <a:latin typeface="Cambria Math" panose="02040503050406030204" pitchFamily="18" charset="0"/>
                                  </a:rPr>
                                </m:ctrlPr>
                              </m:sSubPr>
                              <m:e>
                                <m:r>
                                  <m:rPr>
                                    <m:sty m:val="p"/>
                                  </m:rPr>
                                  <a:rPr lang="en-AU" sz="2000" b="0" i="0" smtClean="0">
                                    <a:latin typeface="Cambria Math" panose="02040503050406030204" pitchFamily="18" charset="0"/>
                                  </a:rPr>
                                  <m:t>t</m:t>
                                </m:r>
                              </m:e>
                              <m:sub>
                                <m:r>
                                  <a:rPr lang="en-AU" sz="2000" b="0" i="1" smtClean="0">
                                    <a:latin typeface="Cambria Math" panose="02040503050406030204" pitchFamily="18" charset="0"/>
                                  </a:rPr>
                                  <m:t>𝑖</m:t>
                                </m:r>
                              </m:sub>
                            </m:sSub>
                          </m:sub>
                        </m:sSub>
                      </m:sub>
                    </m:sSub>
                  </m:oMath>
                </a14:m>
                <a:r>
                  <a:rPr lang="en-AU" sz="2000" dirty="0"/>
                  <a:t>, where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𝛾</m:t>
                        </m:r>
                      </m:e>
                      <m:sub>
                        <m:sSub>
                          <m:sSubPr>
                            <m:ctrlPr>
                              <a:rPr lang="en-AU" sz="2000" i="1">
                                <a:latin typeface="Cambria Math" panose="02040503050406030204" pitchFamily="18" charset="0"/>
                              </a:rPr>
                            </m:ctrlPr>
                          </m:sSubPr>
                          <m:e>
                            <m:r>
                              <a:rPr lang="en-AU" sz="2000" i="1">
                                <a:latin typeface="Cambria Math" panose="02040503050406030204" pitchFamily="18" charset="0"/>
                              </a:rPr>
                              <m:t>𝑒</m:t>
                            </m:r>
                          </m:e>
                          <m:sub>
                            <m:sSub>
                              <m:sSubPr>
                                <m:ctrlPr>
                                  <a:rPr lang="en-AU" sz="2000" i="1">
                                    <a:latin typeface="Cambria Math" panose="02040503050406030204" pitchFamily="18" charset="0"/>
                                  </a:rPr>
                                </m:ctrlPr>
                              </m:sSubPr>
                              <m:e>
                                <m:r>
                                  <m:rPr>
                                    <m:sty m:val="p"/>
                                  </m:rPr>
                                  <a:rPr lang="en-AU" sz="2000">
                                    <a:latin typeface="Cambria Math" panose="02040503050406030204" pitchFamily="18" charset="0"/>
                                  </a:rPr>
                                  <m:t>t</m:t>
                                </m:r>
                              </m:e>
                              <m:sub>
                                <m:r>
                                  <a:rPr lang="en-AU" sz="2000" i="1">
                                    <a:latin typeface="Cambria Math" panose="02040503050406030204" pitchFamily="18" charset="0"/>
                                  </a:rPr>
                                  <m:t>𝑖</m:t>
                                </m:r>
                              </m:sub>
                            </m:sSub>
                          </m:sub>
                        </m:sSub>
                      </m:sub>
                    </m:sSub>
                  </m:oMath>
                </a14:m>
                <a:r>
                  <a:rPr lang="en-AU" sz="2000" dirty="0"/>
                  <a:t> is a scaling parameter </a:t>
                </a:r>
                <a14:m>
                  <m:oMath xmlns:m="http://schemas.openxmlformats.org/officeDocument/2006/math">
                    <m:r>
                      <a:rPr lang="en-AU" sz="2000" b="0" i="1" smtClean="0">
                        <a:latin typeface="Cambria Math" panose="02040503050406030204" pitchFamily="18" charset="0"/>
                      </a:rPr>
                      <m:t>(0≤</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𝛾</m:t>
                        </m:r>
                      </m:e>
                      <m: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𝑒</m:t>
                            </m:r>
                          </m:e>
                          <m:sub>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𝑡</m:t>
                                </m:r>
                              </m:e>
                              <m:sub>
                                <m:r>
                                  <a:rPr lang="en-AU" sz="2000" b="0" i="1" smtClean="0">
                                    <a:latin typeface="Cambria Math" panose="02040503050406030204" pitchFamily="18" charset="0"/>
                                  </a:rPr>
                                  <m:t>𝑖</m:t>
                                </m:r>
                              </m:sub>
                            </m:sSub>
                          </m:sub>
                        </m:sSub>
                      </m:sub>
                    </m:sSub>
                    <m:r>
                      <a:rPr lang="en-AU" sz="2000" b="0" i="1" smtClean="0">
                        <a:latin typeface="Cambria Math" panose="02040503050406030204" pitchFamily="18" charset="0"/>
                      </a:rPr>
                      <m:t>≤1)</m:t>
                    </m:r>
                  </m:oMath>
                </a14:m>
                <a:r>
                  <a:rPr lang="en-AU" sz="2000" dirty="0"/>
                  <a:t> and one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𝛾</m:t>
                        </m:r>
                      </m:e>
                      <m:sub>
                        <m:sSub>
                          <m:sSubPr>
                            <m:ctrlPr>
                              <a:rPr lang="en-AU" sz="2000" i="1">
                                <a:latin typeface="Cambria Math" panose="02040503050406030204" pitchFamily="18" charset="0"/>
                              </a:rPr>
                            </m:ctrlPr>
                          </m:sSubPr>
                          <m:e>
                            <m:r>
                              <a:rPr lang="en-AU" sz="2000" i="1">
                                <a:latin typeface="Cambria Math" panose="02040503050406030204" pitchFamily="18" charset="0"/>
                              </a:rPr>
                              <m:t>𝑒</m:t>
                            </m:r>
                          </m:e>
                          <m:sub>
                            <m:sSub>
                              <m:sSubPr>
                                <m:ctrlPr>
                                  <a:rPr lang="en-AU" sz="2000" i="1">
                                    <a:latin typeface="Cambria Math" panose="02040503050406030204" pitchFamily="18" charset="0"/>
                                  </a:rPr>
                                </m:ctrlPr>
                              </m:sSubPr>
                              <m:e>
                                <m:r>
                                  <m:rPr>
                                    <m:sty m:val="p"/>
                                  </m:rPr>
                                  <a:rPr lang="en-AU" sz="2000">
                                    <a:latin typeface="Cambria Math" panose="02040503050406030204" pitchFamily="18" charset="0"/>
                                  </a:rPr>
                                  <m:t>t</m:t>
                                </m:r>
                              </m:e>
                              <m:sub>
                                <m:r>
                                  <a:rPr lang="en-AU" sz="2000" i="1">
                                    <a:latin typeface="Cambria Math" panose="02040503050406030204" pitchFamily="18" charset="0"/>
                                  </a:rPr>
                                  <m:t>𝑖</m:t>
                                </m:r>
                              </m:sub>
                            </m:sSub>
                          </m:sub>
                        </m:sSub>
                      </m:sub>
                    </m:sSub>
                  </m:oMath>
                </a14:m>
                <a:r>
                  <a:rPr lang="en-AU" sz="2000" dirty="0"/>
                  <a:t> is constrained to equal 1</a:t>
                </a:r>
              </a:p>
            </p:txBody>
          </p:sp>
        </mc:Choice>
        <mc:Fallback xmlns="">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838200" y="2032000"/>
                <a:ext cx="10515600" cy="4402667"/>
              </a:xfrm>
              <a:blipFill>
                <a:blip r:embed="rId2"/>
                <a:stretch>
                  <a:fillRect l="-580" t="-2075"/>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1. Baseline model – Distribution of random effects</a:t>
            </a:r>
            <a:endParaRPr lang="en-AU" dirty="0"/>
          </a:p>
        </p:txBody>
      </p:sp>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4E1BF559-53A1-8E0F-7B4B-83936FD68DC1}"/>
                  </a:ext>
                </a:extLst>
              </p:cNvPr>
              <p:cNvSpPr/>
              <p:nvPr/>
            </p:nvSpPr>
            <p:spPr>
              <a:xfrm>
                <a:off x="4525434" y="1192571"/>
                <a:ext cx="3141133" cy="772927"/>
              </a:xfrm>
              <a:prstGeom prst="roundRect">
                <a:avLst/>
              </a:prstGeom>
              <a:solidFill>
                <a:srgbClr val="FDEADA"/>
              </a:solidFill>
              <a:ln w="381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sz="2000" b="1" i="1" smtClean="0">
                          <a:solidFill>
                            <a:schemeClr val="tx1"/>
                          </a:solidFill>
                          <a:latin typeface="Cambria Math" panose="02040503050406030204" pitchFamily="18" charset="0"/>
                        </a:rPr>
                        <m:t>𝒚</m:t>
                      </m:r>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𝑿</m:t>
                      </m:r>
                      <m:r>
                        <a:rPr lang="en-AU" sz="2000" b="1" i="1" smtClean="0">
                          <a:solidFill>
                            <a:schemeClr val="tx1"/>
                          </a:solidFill>
                          <a:latin typeface="Cambria Math" panose="02040503050406030204" pitchFamily="18" charset="0"/>
                        </a:rPr>
                        <m:t>𝝉</m:t>
                      </m:r>
                      <m:r>
                        <a:rPr lang="en-AU" sz="2000" b="1" i="1" smtClean="0">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𝒁</m:t>
                          </m:r>
                        </m:e>
                        <m:sub>
                          <m:r>
                            <m:rPr>
                              <m:sty m:val="p"/>
                            </m:rPr>
                            <a:rPr lang="en-AU" sz="2000">
                              <a:solidFill>
                                <a:schemeClr val="tx1"/>
                              </a:solidFill>
                              <a:latin typeface="Cambria Math" panose="02040503050406030204" pitchFamily="18" charset="0"/>
                            </a:rPr>
                            <m:t>d</m:t>
                          </m:r>
                        </m:sub>
                      </m:sSub>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𝒖</m:t>
                          </m:r>
                        </m:e>
                        <m:sub>
                          <m:r>
                            <m:rPr>
                              <m:sty m:val="p"/>
                            </m:rPr>
                            <a:rPr lang="en-AU" sz="2000">
                              <a:solidFill>
                                <a:schemeClr val="tx1"/>
                              </a:solidFill>
                              <a:latin typeface="Cambria Math" panose="02040503050406030204" pitchFamily="18" charset="0"/>
                            </a:rPr>
                            <m:t>d</m:t>
                          </m:r>
                        </m:sub>
                      </m:sSub>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𝒆</m:t>
                      </m:r>
                    </m:oMath>
                  </m:oMathPara>
                </a14:m>
                <a:endParaRPr lang="en-AU" sz="2400" b="1" dirty="0">
                  <a:solidFill>
                    <a:schemeClr val="tx1"/>
                  </a:solidFill>
                </a:endParaRPr>
              </a:p>
            </p:txBody>
          </p:sp>
        </mc:Choice>
        <mc:Fallback xmlns="">
          <p:sp>
            <p:nvSpPr>
              <p:cNvPr id="5" name="Rectangle: Rounded Corners 4">
                <a:extLst>
                  <a:ext uri="{FF2B5EF4-FFF2-40B4-BE49-F238E27FC236}">
                    <a16:creationId xmlns:a16="http://schemas.microsoft.com/office/drawing/2014/main" id="{4E1BF559-53A1-8E0F-7B4B-83936FD68DC1}"/>
                  </a:ext>
                </a:extLst>
              </p:cNvPr>
              <p:cNvSpPr>
                <a:spLocks noRot="1" noChangeAspect="1" noMove="1" noResize="1" noEditPoints="1" noAdjustHandles="1" noChangeArrowheads="1" noChangeShapeType="1" noTextEdit="1"/>
              </p:cNvSpPr>
              <p:nvPr/>
            </p:nvSpPr>
            <p:spPr>
              <a:xfrm>
                <a:off x="4525434" y="1192571"/>
                <a:ext cx="3141133" cy="772927"/>
              </a:xfrm>
              <a:prstGeom prst="roundRect">
                <a:avLst/>
              </a:prstGeom>
              <a:blipFill>
                <a:blip r:embed="rId4"/>
                <a:stretch>
                  <a:fillRect/>
                </a:stretch>
              </a:blipFill>
              <a:ln w="38100">
                <a:solidFill>
                  <a:srgbClr val="2A5A80"/>
                </a:solidFill>
              </a:ln>
            </p:spPr>
            <p:txBody>
              <a:bodyPr/>
              <a:lstStyle/>
              <a:p>
                <a:r>
                  <a:rPr lang="en-AU">
                    <a:noFill/>
                  </a:rPr>
                  <a:t> </a:t>
                </a:r>
              </a:p>
            </p:txBody>
          </p:sp>
        </mc:Fallback>
      </mc:AlternateContent>
    </p:spTree>
    <p:extLst>
      <p:ext uri="{BB962C8B-B14F-4D97-AF65-F5344CB8AC3E}">
        <p14:creationId xmlns:p14="http://schemas.microsoft.com/office/powerpoint/2010/main" val="36632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0"/>
            <a:ext cx="12192000" cy="6858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1DA02018-E21B-A305-6B81-4AFA359326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58923" y="49798"/>
            <a:ext cx="754230" cy="946800"/>
          </a:xfrm>
          <a:prstGeom prst="rect">
            <a:avLst/>
          </a:prstGeom>
        </p:spPr>
      </p:pic>
    </p:spTree>
    <p:extLst>
      <p:ext uri="{BB962C8B-B14F-4D97-AF65-F5344CB8AC3E}">
        <p14:creationId xmlns:p14="http://schemas.microsoft.com/office/powerpoint/2010/main" val="269813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2286000"/>
                <a:ext cx="10515600" cy="4322763"/>
              </a:xfrm>
            </p:spPr>
            <p:txBody>
              <a:bodyPr>
                <a:normAutofit lnSpcReduction="10000"/>
              </a:bodyPr>
              <a:lstStyle/>
              <a:p>
                <a:r>
                  <a:rPr lang="en-AU" sz="2000" dirty="0"/>
                  <a:t>The form of </a:t>
                </a:r>
                <a14:m>
                  <m:oMath xmlns:m="http://schemas.openxmlformats.org/officeDocument/2006/math">
                    <m:r>
                      <a:rPr lang="en-AU" sz="2000" smtClean="0">
                        <a:latin typeface="Cambria Math" panose="02040503050406030204" pitchFamily="18" charset="0"/>
                      </a:rPr>
                      <m:t>𝑹</m:t>
                    </m:r>
                    <m:r>
                      <a:rPr lang="en-AU" sz="2000" i="1">
                        <a:latin typeface="Cambria Math" panose="02040503050406030204" pitchFamily="18" charset="0"/>
                      </a:rPr>
                      <m:t> </m:t>
                    </m:r>
                  </m:oMath>
                </a14:m>
                <a:r>
                  <a:rPr lang="en-AU" sz="2000" dirty="0"/>
                  <a:t>was selected to:</a:t>
                </a:r>
              </a:p>
              <a:p>
                <a:pPr lvl="1"/>
                <a:r>
                  <a:rPr lang="en-AU" sz="1700" dirty="0"/>
                  <a:t>Enable estimation of heterogeneous residual variance for each protein</a:t>
                </a:r>
              </a:p>
              <a:p>
                <a:pPr lvl="1"/>
                <a:r>
                  <a:rPr lang="en-AU" sz="1700" dirty="0"/>
                  <a:t>Provide the flexibility to scale the residual variance for each sampling time </a:t>
                </a:r>
              </a:p>
              <a:p>
                <a:pPr lvl="1"/>
                <a:r>
                  <a:rPr lang="en-AU" sz="1700" dirty="0"/>
                  <a:t>Provide a parsimonious yet robust estimate of residual variance than alternative of modelling a separate residual variance for each protein x sampling time combination, as there were limited samples to inform this estimate</a:t>
                </a:r>
              </a:p>
              <a:p>
                <a:pPr marL="342900" lvl="1" indent="0">
                  <a:buNone/>
                </a:pPr>
                <a:endParaRPr lang="en-AU" sz="1700" dirty="0"/>
              </a:p>
              <a:p>
                <a:r>
                  <a:rPr lang="en-AU" sz="2000" dirty="0"/>
                  <a:t>Limitation:</a:t>
                </a:r>
              </a:p>
              <a:p>
                <a:pPr lvl="1"/>
                <a:r>
                  <a:rPr lang="en-AU" sz="1700" dirty="0"/>
                  <a:t>Assumes independence between proteins at the residual level </a:t>
                </a:r>
              </a:p>
              <a:p>
                <a:pPr lvl="1"/>
                <a:endParaRPr lang="en-AU" sz="1700" dirty="0"/>
              </a:p>
              <a:p>
                <a:r>
                  <a:rPr lang="en-AU" sz="2000" dirty="0"/>
                  <a:t>Issue:</a:t>
                </a:r>
              </a:p>
              <a:p>
                <a:pPr lvl="1"/>
                <a:r>
                  <a:rPr lang="en-AU" sz="1700" dirty="0"/>
                  <a:t>Computational difficulties when trying to fit more complicated residual variance-covariance structure between proteins</a:t>
                </a:r>
              </a:p>
              <a:p>
                <a:pPr lvl="1"/>
                <a:endParaRPr lang="en-AU" sz="1700" dirty="0"/>
              </a:p>
              <a:p>
                <a:r>
                  <a:rPr lang="en-AU" sz="2000" dirty="0"/>
                  <a:t>Solution:</a:t>
                </a:r>
              </a:p>
              <a:p>
                <a:pPr lvl="1"/>
                <a:r>
                  <a:rPr lang="en-AU" sz="1700" dirty="0"/>
                  <a:t>Motivated by traditional variance component model formulation</a:t>
                </a:r>
              </a:p>
            </p:txBody>
          </p:sp>
        </mc:Choice>
        <mc:Fallback>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838200" y="2286000"/>
                <a:ext cx="10515600" cy="4322763"/>
              </a:xfrm>
              <a:blipFill>
                <a:blip r:embed="rId2"/>
                <a:stretch>
                  <a:fillRect l="-522" t="-1975" b="-1834"/>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1. Baseline model – Residual model</a:t>
            </a:r>
            <a:endParaRPr lang="en-AU" dirty="0"/>
          </a:p>
        </p:txBody>
      </p:sp>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4E1BF559-53A1-8E0F-7B4B-83936FD68DC1}"/>
                  </a:ext>
                </a:extLst>
              </p:cNvPr>
              <p:cNvSpPr/>
              <p:nvPr/>
            </p:nvSpPr>
            <p:spPr>
              <a:xfrm>
                <a:off x="4525434" y="1192571"/>
                <a:ext cx="3141133" cy="772927"/>
              </a:xfrm>
              <a:prstGeom prst="roundRect">
                <a:avLst/>
              </a:prstGeom>
              <a:solidFill>
                <a:srgbClr val="FDEADA"/>
              </a:solidFill>
              <a:ln w="381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sz="2000" b="1" i="1" smtClean="0">
                          <a:solidFill>
                            <a:schemeClr val="tx1"/>
                          </a:solidFill>
                          <a:latin typeface="Cambria Math" panose="02040503050406030204" pitchFamily="18" charset="0"/>
                        </a:rPr>
                        <m:t>𝒚</m:t>
                      </m:r>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𝑿</m:t>
                      </m:r>
                      <m:r>
                        <a:rPr lang="en-AU" sz="2000" b="1" i="1" smtClean="0">
                          <a:solidFill>
                            <a:schemeClr val="tx1"/>
                          </a:solidFill>
                          <a:latin typeface="Cambria Math" panose="02040503050406030204" pitchFamily="18" charset="0"/>
                        </a:rPr>
                        <m:t>𝝉</m:t>
                      </m:r>
                      <m:r>
                        <a:rPr lang="en-AU" sz="2000" b="1" i="1" smtClean="0">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𝒁</m:t>
                          </m:r>
                        </m:e>
                        <m:sub>
                          <m:r>
                            <m:rPr>
                              <m:sty m:val="p"/>
                            </m:rPr>
                            <a:rPr lang="en-AU" sz="2000">
                              <a:solidFill>
                                <a:schemeClr val="tx1"/>
                              </a:solidFill>
                              <a:latin typeface="Cambria Math" panose="02040503050406030204" pitchFamily="18" charset="0"/>
                            </a:rPr>
                            <m:t>d</m:t>
                          </m:r>
                        </m:sub>
                      </m:sSub>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𝒖</m:t>
                          </m:r>
                        </m:e>
                        <m:sub>
                          <m:r>
                            <m:rPr>
                              <m:sty m:val="p"/>
                            </m:rPr>
                            <a:rPr lang="en-AU" sz="2000">
                              <a:solidFill>
                                <a:schemeClr val="tx1"/>
                              </a:solidFill>
                              <a:latin typeface="Cambria Math" panose="02040503050406030204" pitchFamily="18" charset="0"/>
                            </a:rPr>
                            <m:t>d</m:t>
                          </m:r>
                        </m:sub>
                      </m:sSub>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𝒆</m:t>
                      </m:r>
                    </m:oMath>
                  </m:oMathPara>
                </a14:m>
                <a:endParaRPr lang="en-AU" sz="2400" b="1" dirty="0">
                  <a:solidFill>
                    <a:schemeClr val="tx1"/>
                  </a:solidFill>
                </a:endParaRPr>
              </a:p>
            </p:txBody>
          </p:sp>
        </mc:Choice>
        <mc:Fallback xmlns="">
          <p:sp>
            <p:nvSpPr>
              <p:cNvPr id="5" name="Rectangle: Rounded Corners 4">
                <a:extLst>
                  <a:ext uri="{FF2B5EF4-FFF2-40B4-BE49-F238E27FC236}">
                    <a16:creationId xmlns:a16="http://schemas.microsoft.com/office/drawing/2014/main" id="{4E1BF559-53A1-8E0F-7B4B-83936FD68DC1}"/>
                  </a:ext>
                </a:extLst>
              </p:cNvPr>
              <p:cNvSpPr>
                <a:spLocks noRot="1" noChangeAspect="1" noMove="1" noResize="1" noEditPoints="1" noAdjustHandles="1" noChangeArrowheads="1" noChangeShapeType="1" noTextEdit="1"/>
              </p:cNvSpPr>
              <p:nvPr/>
            </p:nvSpPr>
            <p:spPr>
              <a:xfrm>
                <a:off x="4525434" y="1192571"/>
                <a:ext cx="3141133" cy="772927"/>
              </a:xfrm>
              <a:prstGeom prst="roundRect">
                <a:avLst/>
              </a:prstGeom>
              <a:blipFill>
                <a:blip r:embed="rId4"/>
                <a:stretch>
                  <a:fillRect/>
                </a:stretch>
              </a:blipFill>
              <a:ln w="38100">
                <a:solidFill>
                  <a:srgbClr val="2A5A80"/>
                </a:solidFill>
              </a:ln>
            </p:spPr>
            <p:txBody>
              <a:bodyPr/>
              <a:lstStyle/>
              <a:p>
                <a:r>
                  <a:rPr lang="en-AU">
                    <a:noFill/>
                  </a:rPr>
                  <a:t> </a:t>
                </a:r>
              </a:p>
            </p:txBody>
          </p:sp>
        </mc:Fallback>
      </mc:AlternateContent>
    </p:spTree>
    <p:extLst>
      <p:ext uri="{BB962C8B-B14F-4D97-AF65-F5344CB8AC3E}">
        <p14:creationId xmlns:p14="http://schemas.microsoft.com/office/powerpoint/2010/main" val="245665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Flowchart – Step 2</a:t>
            </a:r>
            <a:endParaRPr lang="en-AU" dirty="0"/>
          </a:p>
        </p:txBody>
      </p:sp>
      <mc:AlternateContent xmlns:mc="http://schemas.openxmlformats.org/markup-compatibility/2006" xmlns:a14="http://schemas.microsoft.com/office/drawing/2010/main">
        <mc:Choice Requires="a14">
          <p:sp>
            <p:nvSpPr>
              <p:cNvPr id="6" name="Flowchart: Process 5">
                <a:extLst>
                  <a:ext uri="{FF2B5EF4-FFF2-40B4-BE49-F238E27FC236}">
                    <a16:creationId xmlns:a16="http://schemas.microsoft.com/office/drawing/2014/main" id="{81AC6D39-00BF-E0E8-FF86-CBF95870496F}"/>
                  </a:ext>
                </a:extLst>
              </p:cNvPr>
              <p:cNvSpPr/>
              <p:nvPr/>
            </p:nvSpPr>
            <p:spPr>
              <a:xfrm>
                <a:off x="923109" y="156754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AU" dirty="0"/>
                  <a:t>Baseline model</a:t>
                </a:r>
              </a:p>
              <a:p>
                <a:endParaRPr lang="en-AU" dirty="0"/>
              </a:p>
              <a:p>
                <a:pPr algn="ctr"/>
                <a14:m>
                  <m:oMathPara xmlns:m="http://schemas.openxmlformats.org/officeDocument/2006/math">
                    <m:oMathParaPr>
                      <m:jc m:val="centerGroup"/>
                    </m:oMathParaPr>
                    <m:oMath xmlns:m="http://schemas.openxmlformats.org/officeDocument/2006/math">
                      <m:r>
                        <a:rPr lang="en-AU" b="1" i="1" smtClean="0">
                          <a:solidFill>
                            <a:schemeClr val="bg1"/>
                          </a:solidFill>
                          <a:latin typeface="Cambria Math" panose="02040503050406030204" pitchFamily="18" charset="0"/>
                        </a:rPr>
                        <m:t>𝒚</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𝑿</m:t>
                      </m:r>
                      <m:r>
                        <a:rPr lang="en-AU" b="1" i="1" smtClean="0">
                          <a:solidFill>
                            <a:schemeClr val="bg1"/>
                          </a:solidFill>
                          <a:latin typeface="Cambria Math" panose="02040503050406030204" pitchFamily="18" charset="0"/>
                        </a:rPr>
                        <m:t>𝝉</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a:solidFill>
                                <a:schemeClr val="bg1"/>
                              </a:solidFill>
                              <a:latin typeface="Cambria Math" panose="02040503050406030204" pitchFamily="18" charset="0"/>
                            </a:rPr>
                            <m:t>d</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a:solidFill>
                                <a:schemeClr val="bg1"/>
                              </a:solidFill>
                              <a:latin typeface="Cambria Math" panose="02040503050406030204" pitchFamily="18" charset="0"/>
                            </a:rPr>
                            <m:t>d</m:t>
                          </m:r>
                        </m:sub>
                      </m:sSub>
                      <m:r>
                        <a:rPr lang="en-AU" b="1" i="1">
                          <a:solidFill>
                            <a:schemeClr val="bg1"/>
                          </a:solidFill>
                          <a:latin typeface="Cambria Math" panose="02040503050406030204" pitchFamily="18" charset="0"/>
                        </a:rPr>
                        <m:t>+</m:t>
                      </m:r>
                      <m:r>
                        <a:rPr lang="en-AU" b="1" i="1">
                          <a:solidFill>
                            <a:schemeClr val="bg1"/>
                          </a:solidFill>
                          <a:latin typeface="Cambria Math" panose="02040503050406030204" pitchFamily="18" charset="0"/>
                        </a:rPr>
                        <m:t>𝒆</m:t>
                      </m:r>
                    </m:oMath>
                  </m:oMathPara>
                </a14:m>
                <a:endParaRPr lang="en-AU" sz="2000" b="1" dirty="0">
                  <a:solidFill>
                    <a:schemeClr val="bg1"/>
                  </a:solidFill>
                </a:endParaRPr>
              </a:p>
              <a:p>
                <a:pPr marL="285750" indent="-285750">
                  <a:buFont typeface="Arial" panose="020B0604020202020204" pitchFamily="34" charset="0"/>
                  <a:buChar char="•"/>
                </a:pPr>
                <a:endParaRPr lang="en-AU" dirty="0"/>
              </a:p>
              <a:p>
                <a:endParaRPr lang="en-AU" dirty="0"/>
              </a:p>
            </p:txBody>
          </p:sp>
        </mc:Choice>
        <mc:Fallback xmlns="">
          <p:sp>
            <p:nvSpPr>
              <p:cNvPr id="6" name="Flowchart: Process 5">
                <a:extLst>
                  <a:ext uri="{FF2B5EF4-FFF2-40B4-BE49-F238E27FC236}">
                    <a16:creationId xmlns:a16="http://schemas.microsoft.com/office/drawing/2014/main" id="{81AC6D39-00BF-E0E8-FF86-CBF95870496F}"/>
                  </a:ext>
                </a:extLst>
              </p:cNvPr>
              <p:cNvSpPr>
                <a:spLocks noRot="1" noChangeAspect="1" noMove="1" noResize="1" noEditPoints="1" noAdjustHandles="1" noChangeArrowheads="1" noChangeShapeType="1" noTextEdit="1"/>
              </p:cNvSpPr>
              <p:nvPr/>
            </p:nvSpPr>
            <p:spPr>
              <a:xfrm>
                <a:off x="923109" y="1567543"/>
                <a:ext cx="5016137" cy="1861457"/>
              </a:xfrm>
              <a:prstGeom prst="flowChartProcess">
                <a:avLst/>
              </a:prstGeom>
              <a:blipFill>
                <a:blip r:embed="rId2"/>
                <a:stretch>
                  <a:fillRect l="-239"/>
                </a:stretch>
              </a:blipFill>
              <a:ln w="76200">
                <a:solidFill>
                  <a:srgbClr val="2A5A80"/>
                </a:solidFill>
              </a:ln>
            </p:spPr>
            <p:txBody>
              <a:bodyPr/>
              <a:lstStyle/>
              <a:p>
                <a:r>
                  <a:rPr lang="en-AU">
                    <a:noFill/>
                  </a:rPr>
                  <a:t> </a:t>
                </a:r>
              </a:p>
            </p:txBody>
          </p:sp>
        </mc:Fallback>
      </mc:AlternateContent>
      <p:sp>
        <p:nvSpPr>
          <p:cNvPr id="7" name="Flowchart: Process 6">
            <a:extLst>
              <a:ext uri="{FF2B5EF4-FFF2-40B4-BE49-F238E27FC236}">
                <a16:creationId xmlns:a16="http://schemas.microsoft.com/office/drawing/2014/main" id="{9E581985-ED9B-3119-A29F-825742F81703}"/>
              </a:ext>
            </a:extLst>
          </p:cNvPr>
          <p:cNvSpPr/>
          <p:nvPr/>
        </p:nvSpPr>
        <p:spPr>
          <a:xfrm>
            <a:off x="6026332" y="1567542"/>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sz="2000" b="1" dirty="0">
              <a:solidFill>
                <a:schemeClr val="bg1"/>
              </a:solidFill>
            </a:endParaRPr>
          </a:p>
          <a:p>
            <a:pPr algn="ctr"/>
            <a:endParaRPr lang="en-AU" dirty="0"/>
          </a:p>
        </p:txBody>
      </p:sp>
      <mc:AlternateContent xmlns:mc="http://schemas.openxmlformats.org/markup-compatibility/2006" xmlns:a14="http://schemas.microsoft.com/office/drawing/2010/main">
        <mc:Choice Requires="a14">
          <p:sp>
            <p:nvSpPr>
              <p:cNvPr id="8" name="Flowchart: Process 7">
                <a:extLst>
                  <a:ext uri="{FF2B5EF4-FFF2-40B4-BE49-F238E27FC236}">
                    <a16:creationId xmlns:a16="http://schemas.microsoft.com/office/drawing/2014/main" id="{9EA0C05C-D2B8-0C6A-F835-99C3A9670DEE}"/>
                  </a:ext>
                </a:extLst>
              </p:cNvPr>
              <p:cNvSpPr/>
              <p:nvPr/>
            </p:nvSpPr>
            <p:spPr>
              <a:xfrm>
                <a:off x="923108"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t>2. Residual clustering</a:t>
                </a:r>
              </a:p>
              <a:p>
                <a:endParaRPr lang="en-AU" dirty="0"/>
              </a:p>
              <a:p>
                <a:endParaRPr lang="en-AU" dirty="0"/>
              </a:p>
              <a:p>
                <a:pPr/>
                <a14:m>
                  <m:oMathPara xmlns:m="http://schemas.openxmlformats.org/officeDocument/2006/math">
                    <m:oMathParaPr>
                      <m:jc m:val="centerGroup"/>
                    </m:oMathParaPr>
                    <m:oMath xmlns:m="http://schemas.openxmlformats.org/officeDocument/2006/math">
                      <m:r>
                        <a:rPr lang="en-AU" b="1" i="1" smtClean="0">
                          <a:solidFill>
                            <a:schemeClr val="bg1"/>
                          </a:solidFill>
                          <a:latin typeface="Cambria Math" panose="02040503050406030204" pitchFamily="18" charset="0"/>
                        </a:rPr>
                        <m:t>𝒚</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𝑿</m:t>
                      </m:r>
                      <m:r>
                        <a:rPr lang="en-AU" b="1" i="1" smtClean="0">
                          <a:solidFill>
                            <a:schemeClr val="bg1"/>
                          </a:solidFill>
                          <a:latin typeface="Cambria Math" panose="02040503050406030204" pitchFamily="18" charset="0"/>
                        </a:rPr>
                        <m:t>𝝉</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a:solidFill>
                                <a:schemeClr val="bg1"/>
                              </a:solidFill>
                              <a:latin typeface="Cambria Math" panose="02040503050406030204" pitchFamily="18" charset="0"/>
                            </a:rPr>
                            <m:t>d</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a:solidFill>
                                <a:schemeClr val="bg1"/>
                              </a:solidFill>
                              <a:latin typeface="Cambria Math" panose="02040503050406030204" pitchFamily="18" charset="0"/>
                            </a:rPr>
                            <m:t>d</m:t>
                          </m:r>
                        </m:sub>
                      </m:sSub>
                      <m:r>
                        <a:rPr lang="en-AU" b="1" i="1">
                          <a:solidFill>
                            <a:schemeClr val="bg1"/>
                          </a:solidFill>
                          <a:latin typeface="Cambria Math" panose="02040503050406030204" pitchFamily="18" charset="0"/>
                        </a:rPr>
                        <m:t>+</m:t>
                      </m:r>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𝒁</m:t>
                          </m:r>
                        </m:e>
                        <m:sub>
                          <m:r>
                            <m:rPr>
                              <m:sty m:val="p"/>
                            </m:rPr>
                            <a:rPr lang="en-AU" b="0" i="0" smtClean="0">
                              <a:solidFill>
                                <a:schemeClr val="bg1"/>
                              </a:solidFill>
                              <a:latin typeface="Cambria Math" panose="02040503050406030204" pitchFamily="18" charset="0"/>
                            </a:rPr>
                            <m:t>c</m:t>
                          </m:r>
                        </m:sub>
                      </m:sSub>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𝒖</m:t>
                          </m:r>
                        </m:e>
                        <m:sub>
                          <m:r>
                            <m:rPr>
                              <m:sty m:val="p"/>
                            </m:rPr>
                            <a:rPr lang="en-AU" b="0" i="0" smtClean="0">
                              <a:solidFill>
                                <a:schemeClr val="bg1"/>
                              </a:solidFill>
                              <a:latin typeface="Cambria Math" panose="02040503050406030204" pitchFamily="18" charset="0"/>
                            </a:rPr>
                            <m:t>c</m:t>
                          </m:r>
                        </m:sub>
                      </m:sSub>
                      <m:r>
                        <a:rPr lang="en-AU" b="1" i="1" smtClean="0">
                          <a:solidFill>
                            <a:schemeClr val="bg1"/>
                          </a:solidFill>
                          <a:latin typeface="Cambria Math" panose="02040503050406030204" pitchFamily="18" charset="0"/>
                        </a:rPr>
                        <m:t>+</m:t>
                      </m:r>
                      <m:r>
                        <a:rPr lang="en-AU" b="1" i="1">
                          <a:solidFill>
                            <a:schemeClr val="bg1"/>
                          </a:solidFill>
                          <a:latin typeface="Cambria Math" panose="02040503050406030204" pitchFamily="18" charset="0"/>
                        </a:rPr>
                        <m:t>𝒆</m:t>
                      </m:r>
                    </m:oMath>
                  </m:oMathPara>
                </a14:m>
                <a:endParaRPr lang="en-AU" sz="2000" b="1" dirty="0">
                  <a:solidFill>
                    <a:schemeClr val="bg1"/>
                  </a:solidFill>
                </a:endParaRPr>
              </a:p>
              <a:p>
                <a:endParaRPr lang="en-AU" dirty="0"/>
              </a:p>
              <a:p>
                <a:endParaRPr lang="en-AU" dirty="0"/>
              </a:p>
              <a:p>
                <a:pPr marL="285750" indent="-285750">
                  <a:buFont typeface="Arial" panose="020B0604020202020204" pitchFamily="34" charset="0"/>
                  <a:buChar char="•"/>
                </a:pPr>
                <a:endParaRPr lang="en-AU" dirty="0"/>
              </a:p>
            </p:txBody>
          </p:sp>
        </mc:Choice>
        <mc:Fallback xmlns="">
          <p:sp>
            <p:nvSpPr>
              <p:cNvPr id="8" name="Flowchart: Process 7">
                <a:extLst>
                  <a:ext uri="{FF2B5EF4-FFF2-40B4-BE49-F238E27FC236}">
                    <a16:creationId xmlns:a16="http://schemas.microsoft.com/office/drawing/2014/main" id="{9EA0C05C-D2B8-0C6A-F835-99C3A9670DEE}"/>
                  </a:ext>
                </a:extLst>
              </p:cNvPr>
              <p:cNvSpPr>
                <a:spLocks noRot="1" noChangeAspect="1" noMove="1" noResize="1" noEditPoints="1" noAdjustHandles="1" noChangeArrowheads="1" noChangeShapeType="1" noTextEdit="1"/>
              </p:cNvSpPr>
              <p:nvPr/>
            </p:nvSpPr>
            <p:spPr>
              <a:xfrm>
                <a:off x="923108" y="3594463"/>
                <a:ext cx="5016137" cy="1861457"/>
              </a:xfrm>
              <a:prstGeom prst="flowChartProcess">
                <a:avLst/>
              </a:prstGeom>
              <a:blipFill>
                <a:blip r:embed="rId3"/>
                <a:stretch>
                  <a:fillRect l="-239"/>
                </a:stretch>
              </a:blipFill>
              <a:ln w="76200">
                <a:solidFill>
                  <a:srgbClr val="2A5A80"/>
                </a:solidFill>
              </a:ln>
            </p:spPr>
            <p:txBody>
              <a:bodyPr/>
              <a:lstStyle/>
              <a:p>
                <a:r>
                  <a:rPr lang="en-AU">
                    <a:noFill/>
                  </a:rPr>
                  <a:t> </a:t>
                </a:r>
              </a:p>
            </p:txBody>
          </p:sp>
        </mc:Fallback>
      </mc:AlternateContent>
      <p:sp>
        <p:nvSpPr>
          <p:cNvPr id="9" name="Flowchart: Process 8">
            <a:extLst>
              <a:ext uri="{FF2B5EF4-FFF2-40B4-BE49-F238E27FC236}">
                <a16:creationId xmlns:a16="http://schemas.microsoft.com/office/drawing/2014/main" id="{74B8FE65-FE9D-432B-AB33-4C4FDA02727E}"/>
              </a:ext>
            </a:extLst>
          </p:cNvPr>
          <p:cNvSpPr/>
          <p:nvPr/>
        </p:nvSpPr>
        <p:spPr>
          <a:xfrm>
            <a:off x="6026332"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p>
        </p:txBody>
      </p:sp>
      <mc:AlternateContent xmlns:mc="http://schemas.openxmlformats.org/markup-compatibility/2006" xmlns:a14="http://schemas.microsoft.com/office/drawing/2010/main">
        <mc:Choice Requires="a14">
          <p:sp>
            <p:nvSpPr>
              <p:cNvPr id="10" name="Arrow: Down 9">
                <a:extLst>
                  <a:ext uri="{FF2B5EF4-FFF2-40B4-BE49-F238E27FC236}">
                    <a16:creationId xmlns:a16="http://schemas.microsoft.com/office/drawing/2014/main" id="{49D8C4E0-78AE-C17E-2CD4-69B44B9B85BF}"/>
                  </a:ext>
                </a:extLst>
              </p:cNvPr>
              <p:cNvSpPr/>
              <p:nvPr/>
            </p:nvSpPr>
            <p:spPr>
              <a:xfrm>
                <a:off x="3291840" y="2688879"/>
                <a:ext cx="954235" cy="1624041"/>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AU" dirty="0">
                    <a:solidFill>
                      <a:schemeClr val="tx1"/>
                    </a:solidFill>
                  </a:rPr>
                  <a:t>Residuals </a:t>
                </a:r>
                <a14:m>
                  <m:oMath xmlns:m="http://schemas.openxmlformats.org/officeDocument/2006/math">
                    <m:r>
                      <a:rPr lang="en-AU" b="0" i="1" smtClean="0">
                        <a:solidFill>
                          <a:schemeClr val="tx1"/>
                        </a:solidFill>
                        <a:latin typeface="Cambria Math" panose="02040503050406030204" pitchFamily="18" charset="0"/>
                      </a:rPr>
                      <m:t>(</m:t>
                    </m:r>
                    <m:r>
                      <a:rPr lang="en-AU" b="1" i="1" smtClean="0">
                        <a:solidFill>
                          <a:schemeClr val="tx1"/>
                        </a:solidFill>
                        <a:latin typeface="Cambria Math" panose="02040503050406030204" pitchFamily="18" charset="0"/>
                      </a:rPr>
                      <m:t>𝒆</m:t>
                    </m:r>
                    <m:r>
                      <a:rPr lang="en-AU" b="0" i="1" smtClean="0">
                        <a:solidFill>
                          <a:schemeClr val="tx1"/>
                        </a:solidFill>
                        <a:latin typeface="Cambria Math" panose="02040503050406030204" pitchFamily="18" charset="0"/>
                      </a:rPr>
                      <m:t>)</m:t>
                    </m:r>
                  </m:oMath>
                </a14:m>
                <a:endParaRPr lang="en-AU" dirty="0">
                  <a:solidFill>
                    <a:schemeClr val="tx1"/>
                  </a:solidFill>
                </a:endParaRPr>
              </a:p>
            </p:txBody>
          </p:sp>
        </mc:Choice>
        <mc:Fallback xmlns="">
          <p:sp>
            <p:nvSpPr>
              <p:cNvPr id="10" name="Arrow: Down 9">
                <a:extLst>
                  <a:ext uri="{FF2B5EF4-FFF2-40B4-BE49-F238E27FC236}">
                    <a16:creationId xmlns:a16="http://schemas.microsoft.com/office/drawing/2014/main" id="{49D8C4E0-78AE-C17E-2CD4-69B44B9B85BF}"/>
                  </a:ext>
                </a:extLst>
              </p:cNvPr>
              <p:cNvSpPr>
                <a:spLocks noRot="1" noChangeAspect="1" noMove="1" noResize="1" noEditPoints="1" noAdjustHandles="1" noChangeArrowheads="1" noChangeShapeType="1" noTextEdit="1"/>
              </p:cNvSpPr>
              <p:nvPr/>
            </p:nvSpPr>
            <p:spPr>
              <a:xfrm>
                <a:off x="3291840" y="2688879"/>
                <a:ext cx="954235" cy="1624041"/>
              </a:xfrm>
              <a:prstGeom prst="downArrow">
                <a:avLst/>
              </a:prstGeom>
              <a:blipFill>
                <a:blip r:embed="rId4"/>
                <a:stretch>
                  <a:fillRect t="-4074"/>
                </a:stretch>
              </a:blipFill>
              <a:ln>
                <a:solidFill>
                  <a:srgbClr val="2A5A80"/>
                </a:solidFill>
              </a:ln>
            </p:spPr>
            <p:txBody>
              <a:bodyPr/>
              <a:lstStyle/>
              <a:p>
                <a:r>
                  <a:rPr lang="en-AU">
                    <a:noFill/>
                  </a:rPr>
                  <a:t> </a:t>
                </a:r>
              </a:p>
            </p:txBody>
          </p:sp>
        </mc:Fallback>
      </mc:AlternateContent>
      <p:sp>
        <p:nvSpPr>
          <p:cNvPr id="11" name="Arrow: Down 10">
            <a:extLst>
              <a:ext uri="{FF2B5EF4-FFF2-40B4-BE49-F238E27FC236}">
                <a16:creationId xmlns:a16="http://schemas.microsoft.com/office/drawing/2014/main" id="{9BC20B3E-6CBE-E4A2-4878-3B475573F29E}"/>
              </a:ext>
            </a:extLst>
          </p:cNvPr>
          <p:cNvSpPr/>
          <p:nvPr/>
        </p:nvSpPr>
        <p:spPr>
          <a:xfrm>
            <a:off x="8534400" y="2793274"/>
            <a:ext cx="1036320" cy="1436914"/>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AU" dirty="0"/>
          </a:p>
        </p:txBody>
      </p:sp>
      <p:sp>
        <p:nvSpPr>
          <p:cNvPr id="12" name="Arrow: Bent 11">
            <a:extLst>
              <a:ext uri="{FF2B5EF4-FFF2-40B4-BE49-F238E27FC236}">
                <a16:creationId xmlns:a16="http://schemas.microsoft.com/office/drawing/2014/main" id="{BF957E55-0A58-5976-039B-29DFF9B73C0D}"/>
              </a:ext>
            </a:extLst>
          </p:cNvPr>
          <p:cNvSpPr/>
          <p:nvPr/>
        </p:nvSpPr>
        <p:spPr>
          <a:xfrm>
            <a:off x="5201197" y="1907176"/>
            <a:ext cx="1262741" cy="2845893"/>
          </a:xfrm>
          <a:prstGeom prst="bentArrow">
            <a:avLst>
              <a:gd name="adj1" fmla="val 40172"/>
              <a:gd name="adj2" fmla="val 25000"/>
              <a:gd name="adj3" fmla="val 25000"/>
              <a:gd name="adj4" fmla="val 43750"/>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endParaRPr lang="en-AU" sz="1750" dirty="0">
              <a:solidFill>
                <a:schemeClr val="tx1"/>
              </a:solidFill>
            </a:endParaRPr>
          </a:p>
        </p:txBody>
      </p:sp>
      <p:pic>
        <p:nvPicPr>
          <p:cNvPr id="2" name="Picture 1" descr="Diagram&#10;&#10;Description automatically generated">
            <a:extLst>
              <a:ext uri="{FF2B5EF4-FFF2-40B4-BE49-F238E27FC236}">
                <a16:creationId xmlns:a16="http://schemas.microsoft.com/office/drawing/2014/main" id="{1A2DF88F-FDAB-E184-A6EB-B25161FDE4C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644619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1433202"/>
                <a:ext cx="10515600" cy="5175561"/>
              </a:xfrm>
            </p:spPr>
            <p:txBody>
              <a:bodyPr>
                <a:normAutofit/>
              </a:bodyPr>
              <a:lstStyle/>
              <a:p>
                <a:r>
                  <a:rPr lang="en-AU" sz="2000" dirty="0"/>
                  <a:t>Using the residuals </a:t>
                </a:r>
                <a14:m>
                  <m:oMath xmlns:m="http://schemas.openxmlformats.org/officeDocument/2006/math">
                    <m:r>
                      <a:rPr lang="en-AU" sz="2000">
                        <a:latin typeface="Cambria Math" panose="02040503050406030204" pitchFamily="18" charset="0"/>
                      </a:rPr>
                      <m:t>(</m:t>
                    </m:r>
                    <m:r>
                      <a:rPr lang="en-AU" sz="2000">
                        <a:latin typeface="Cambria Math" panose="02040503050406030204" pitchFamily="18" charset="0"/>
                      </a:rPr>
                      <m:t>𝒆</m:t>
                    </m:r>
                    <m:r>
                      <a:rPr lang="en-AU" sz="2000">
                        <a:latin typeface="Cambria Math" panose="02040503050406030204" pitchFamily="18" charset="0"/>
                      </a:rPr>
                      <m:t>)</m:t>
                    </m:r>
                  </m:oMath>
                </a14:m>
                <a:r>
                  <a:rPr lang="en-AU" sz="2000" dirty="0"/>
                  <a:t> from the baseline model, k-means clustering is implemented to determine ‘like’ protein clusters</a:t>
                </a:r>
              </a:p>
              <a:p>
                <a:endParaRPr lang="en-AU" sz="2000" dirty="0"/>
              </a:p>
              <a:p>
                <a:r>
                  <a:rPr lang="en-AU" sz="2000" dirty="0"/>
                  <a:t>Iterative process used to determine optimal number of clusters – more on this shortly</a:t>
                </a:r>
              </a:p>
              <a:p>
                <a:endParaRPr lang="en-AU" sz="2000" dirty="0"/>
              </a:p>
              <a:p>
                <a:r>
                  <a:rPr lang="en-AU" sz="2000" dirty="0"/>
                  <a:t>At each iteration, a ‘Cluster’ term is included in the baseline model</a:t>
                </a:r>
              </a:p>
              <a:p>
                <a:endParaRPr lang="en-AU" sz="2000" dirty="0"/>
              </a:p>
              <a:p>
                <a:r>
                  <a:rPr lang="en-AU" sz="2000" dirty="0"/>
                  <a:t>This term acts to:</a:t>
                </a:r>
              </a:p>
              <a:p>
                <a:pPr lvl="1"/>
                <a:r>
                  <a:rPr lang="en-AU" sz="1700" dirty="0"/>
                  <a:t>Induce </a:t>
                </a:r>
                <a:r>
                  <a:rPr lang="en-AU" sz="1700" b="1" dirty="0"/>
                  <a:t>covariance</a:t>
                </a:r>
                <a:r>
                  <a:rPr lang="en-AU" sz="1700" dirty="0"/>
                  <a:t> between proteins within a cluster and </a:t>
                </a:r>
              </a:p>
              <a:p>
                <a:pPr lvl="1"/>
                <a:r>
                  <a:rPr lang="en-AU" sz="1700" dirty="0"/>
                  <a:t>Provides </a:t>
                </a:r>
                <a:r>
                  <a:rPr lang="en-AU" sz="1700" b="1" dirty="0"/>
                  <a:t>greater heterogeneity</a:t>
                </a:r>
                <a:r>
                  <a:rPr lang="en-AU" sz="1700" dirty="0"/>
                  <a:t> of residual variance between cluster groups</a:t>
                </a:r>
              </a:p>
              <a:p>
                <a:pPr lvl="1"/>
                <a:endParaRPr lang="en-AU" sz="1700" dirty="0"/>
              </a:p>
              <a:p>
                <a:r>
                  <a:rPr lang="en-AU" sz="2000" dirty="0"/>
                  <a:t>Approach can be thought of as a more flexible/informed variance components model</a:t>
                </a:r>
              </a:p>
              <a:p>
                <a:endParaRPr lang="en-AU" b="0" dirty="0"/>
              </a:p>
            </p:txBody>
          </p:sp>
        </mc:Choice>
        <mc:Fallback>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838200" y="1433202"/>
                <a:ext cx="10515600" cy="5175561"/>
              </a:xfrm>
              <a:blipFill>
                <a:blip r:embed="rId2"/>
                <a:stretch>
                  <a:fillRect l="-522" t="-1060"/>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2. Residual clustering – How does it work?</a:t>
            </a:r>
            <a:endParaRPr lang="en-AU" dirty="0"/>
          </a:p>
        </p:txBody>
      </p:sp>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851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762000" y="1965373"/>
                <a:ext cx="10591800" cy="4791585"/>
              </a:xfrm>
            </p:spPr>
            <p:txBody>
              <a:bodyPr>
                <a:normAutofit/>
              </a:bodyPr>
              <a:lstStyle/>
              <a:p>
                <a:r>
                  <a:rPr lang="en-AU" sz="2000" dirty="0"/>
                  <a:t>Effects:</a:t>
                </a:r>
              </a:p>
              <a:p>
                <a:pPr lvl="1"/>
                <a:r>
                  <a:rPr lang="en-AU" dirty="0"/>
                  <a:t>All terms as previously defined in baseline model</a:t>
                </a:r>
              </a:p>
              <a:p>
                <a:pPr lvl="1"/>
                <a14:m>
                  <m:oMath xmlns:m="http://schemas.openxmlformats.org/officeDocument/2006/math">
                    <m:sSub>
                      <m:sSubPr>
                        <m:ctrlPr>
                          <a:rPr lang="en-AU" i="1">
                            <a:latin typeface="Cambria Math" panose="02040503050406030204" pitchFamily="18" charset="0"/>
                          </a:rPr>
                        </m:ctrlPr>
                      </m:sSubPr>
                      <m:e>
                        <m:r>
                          <a:rPr lang="en-AU">
                            <a:latin typeface="Cambria Math" panose="02040503050406030204" pitchFamily="18" charset="0"/>
                          </a:rPr>
                          <m:t>𝒖</m:t>
                        </m:r>
                      </m:e>
                      <m:sub>
                        <m:r>
                          <m:rPr>
                            <m:sty m:val="p"/>
                          </m:rPr>
                          <a:rPr lang="en-AU">
                            <a:latin typeface="Cambria Math" panose="02040503050406030204" pitchFamily="18" charset="0"/>
                          </a:rPr>
                          <m:t>c</m:t>
                        </m:r>
                      </m:sub>
                    </m:sSub>
                  </m:oMath>
                </a14:m>
                <a:r>
                  <a:rPr lang="en-AU" dirty="0"/>
                  <a:t>, a vector of length </a:t>
                </a:r>
                <a14:m>
                  <m:oMath xmlns:m="http://schemas.openxmlformats.org/officeDocument/2006/math">
                    <m:r>
                      <a:rPr lang="en-AU">
                        <a:latin typeface="Cambria Math" panose="02040503050406030204" pitchFamily="18" charset="0"/>
                      </a:rPr>
                      <m:t>𝑐𝑡</m:t>
                    </m:r>
                  </m:oMath>
                </a14:m>
                <a:r>
                  <a:rPr lang="en-AU" dirty="0"/>
                  <a:t> containing the random effects for each cluster x sampling time combination, with design matrix </a:t>
                </a:r>
                <a14:m>
                  <m:oMath xmlns:m="http://schemas.openxmlformats.org/officeDocument/2006/math">
                    <m:sSub>
                      <m:sSubPr>
                        <m:ctrlPr>
                          <a:rPr lang="en-AU" i="1">
                            <a:latin typeface="Cambria Math" panose="02040503050406030204" pitchFamily="18" charset="0"/>
                          </a:rPr>
                        </m:ctrlPr>
                      </m:sSubPr>
                      <m:e>
                        <m:r>
                          <a:rPr lang="en-AU">
                            <a:latin typeface="Cambria Math" panose="02040503050406030204" pitchFamily="18" charset="0"/>
                          </a:rPr>
                          <m:t>𝒁</m:t>
                        </m:r>
                      </m:e>
                      <m:sub>
                        <m:r>
                          <m:rPr>
                            <m:sty m:val="p"/>
                          </m:rPr>
                          <a:rPr lang="en-AU">
                            <a:latin typeface="Cambria Math" panose="02040503050406030204" pitchFamily="18" charset="0"/>
                          </a:rPr>
                          <m:t>c</m:t>
                        </m:r>
                      </m:sub>
                    </m:sSub>
                  </m:oMath>
                </a14:m>
                <a:endParaRPr lang="en-AU" dirty="0"/>
              </a:p>
              <a:p>
                <a:pPr>
                  <a:lnSpc>
                    <a:spcPct val="110000"/>
                  </a:lnSpc>
                </a:pPr>
                <a:r>
                  <a:rPr lang="en-AU" sz="2000" dirty="0"/>
                  <a:t>Distribution </a:t>
                </a:r>
              </a:p>
              <a:p>
                <a:pPr lvl="1">
                  <a:lnSpc>
                    <a:spcPct val="110000"/>
                  </a:lnSpc>
                </a:pPr>
                <a:r>
                  <a:rPr lang="en-AU" dirty="0"/>
                  <a:t>The random effects are again assumed to follow a Normal distribution with zero mean vector and variance-covariance matrix seen below, where </a:t>
                </a:r>
                <a14:m>
                  <m:oMath xmlns:m="http://schemas.openxmlformats.org/officeDocument/2006/math">
                    <m:sSub>
                      <m:sSubPr>
                        <m:ctrlPr>
                          <a:rPr lang="en-AU" i="1">
                            <a:latin typeface="Cambria Math" panose="02040503050406030204" pitchFamily="18" charset="0"/>
                          </a:rPr>
                        </m:ctrlPr>
                      </m:sSubPr>
                      <m:e>
                        <m:r>
                          <a:rPr lang="en-AU">
                            <a:latin typeface="Cambria Math" panose="02040503050406030204" pitchFamily="18" charset="0"/>
                          </a:rPr>
                          <m:t>𝑮</m:t>
                        </m:r>
                      </m:e>
                      <m:sub>
                        <m:r>
                          <m:rPr>
                            <m:sty m:val="p"/>
                          </m:rPr>
                          <a:rPr lang="en-AU">
                            <a:latin typeface="Cambria Math" panose="02040503050406030204" pitchFamily="18" charset="0"/>
                          </a:rPr>
                          <m:t>d</m:t>
                        </m:r>
                      </m:sub>
                    </m:sSub>
                  </m:oMath>
                </a14:m>
                <a:r>
                  <a:rPr lang="en-AU" dirty="0"/>
                  <a:t> and </a:t>
                </a:r>
                <a14:m>
                  <m:oMath xmlns:m="http://schemas.openxmlformats.org/officeDocument/2006/math">
                    <m:r>
                      <a:rPr lang="en-AU">
                        <a:latin typeface="Cambria Math" panose="02040503050406030204" pitchFamily="18" charset="0"/>
                      </a:rPr>
                      <m:t>𝑹</m:t>
                    </m:r>
                  </m:oMath>
                </a14:m>
                <a:r>
                  <a:rPr lang="en-AU" dirty="0"/>
                  <a:t> are as defined previously:</a:t>
                </a:r>
              </a:p>
              <a:p>
                <a:pPr lvl="1">
                  <a:lnSpc>
                    <a:spcPct val="110000"/>
                  </a:lnSpc>
                </a:pPr>
                <a:endParaRPr lang="en-AU" sz="1050" dirty="0"/>
              </a:p>
              <a:p>
                <a:pPr marL="0" indent="0">
                  <a:buNone/>
                </a:pPr>
                <a14:m>
                  <m:oMathPara xmlns:m="http://schemas.openxmlformats.org/officeDocument/2006/math">
                    <m:oMathParaPr>
                      <m:jc m:val="center"/>
                    </m:oMathParaPr>
                    <m:oMath xmlns:m="http://schemas.openxmlformats.org/officeDocument/2006/math">
                      <m:r>
                        <m:rPr>
                          <m:sty m:val="p"/>
                        </m:rPr>
                        <a:rPr lang="en-AU" sz="1800">
                          <a:latin typeface="Cambria Math" panose="02040503050406030204" pitchFamily="18" charset="0"/>
                        </a:rPr>
                        <m:t>var</m:t>
                      </m:r>
                      <m:d>
                        <m:dPr>
                          <m:ctrlPr>
                            <a:rPr lang="en-AU" sz="1800" i="1">
                              <a:latin typeface="Cambria Math" panose="02040503050406030204" pitchFamily="18" charset="0"/>
                            </a:rPr>
                          </m:ctrlPr>
                        </m:dPr>
                        <m:e>
                          <m:d>
                            <m:dPr>
                              <m:begChr m:val="["/>
                              <m:endChr m:val="]"/>
                              <m:ctrlPr>
                                <a:rPr lang="en-AU" sz="1800" b="0" i="1" smtClean="0">
                                  <a:latin typeface="Cambria Math" panose="02040503050406030204" pitchFamily="18" charset="0"/>
                                </a:rPr>
                              </m:ctrlPr>
                            </m:dPr>
                            <m:e>
                              <m:m>
                                <m:mPr>
                                  <m:plcHide m:val="on"/>
                                  <m:mcs>
                                    <m:mc>
                                      <m:mcPr>
                                        <m:count m:val="1"/>
                                        <m:mcJc m:val="center"/>
                                      </m:mcPr>
                                    </m:mc>
                                  </m:mcs>
                                  <m:ctrlPr>
                                    <a:rPr lang="en-AU" sz="1800" b="0" i="1" smtClean="0">
                                      <a:latin typeface="Cambria Math" panose="02040503050406030204" pitchFamily="18" charset="0"/>
                                    </a:rPr>
                                  </m:ctrlPr>
                                </m:mPr>
                                <m:mr>
                                  <m:e>
                                    <m:sSub>
                                      <m:sSubPr>
                                        <m:ctrlPr>
                                          <a:rPr lang="en-AU" sz="1800" b="0" i="1" smtClean="0">
                                            <a:latin typeface="Cambria Math" panose="02040503050406030204" pitchFamily="18" charset="0"/>
                                          </a:rPr>
                                        </m:ctrlPr>
                                      </m:sSubPr>
                                      <m:e>
                                        <m:r>
                                          <a:rPr lang="en-AU" sz="1800" b="1" i="1" smtClean="0">
                                            <a:latin typeface="Cambria Math" panose="02040503050406030204" pitchFamily="18" charset="0"/>
                                          </a:rPr>
                                          <m:t>𝒖</m:t>
                                        </m:r>
                                      </m:e>
                                      <m:sub>
                                        <m:r>
                                          <m:rPr>
                                            <m:sty m:val="p"/>
                                          </m:rPr>
                                          <a:rPr lang="en-AU" sz="1800" b="0" i="0" smtClean="0">
                                            <a:latin typeface="Cambria Math" panose="02040503050406030204" pitchFamily="18" charset="0"/>
                                          </a:rPr>
                                          <m:t>d</m:t>
                                        </m:r>
                                      </m:sub>
                                    </m:sSub>
                                  </m:e>
                                </m:mr>
                                <m:mr>
                                  <m:e>
                                    <m:sSub>
                                      <m:sSubPr>
                                        <m:ctrlPr>
                                          <a:rPr lang="en-AU" sz="1800" b="1" i="1" smtClean="0">
                                            <a:latin typeface="Cambria Math" panose="02040503050406030204" pitchFamily="18" charset="0"/>
                                          </a:rPr>
                                        </m:ctrlPr>
                                      </m:sSubPr>
                                      <m:e>
                                        <m:r>
                                          <a:rPr lang="en-AU" sz="1800" b="1" i="1" smtClean="0">
                                            <a:latin typeface="Cambria Math" panose="02040503050406030204" pitchFamily="18" charset="0"/>
                                          </a:rPr>
                                          <m:t>𝒖</m:t>
                                        </m:r>
                                      </m:e>
                                      <m:sub>
                                        <m:r>
                                          <m:rPr>
                                            <m:sty m:val="p"/>
                                          </m:rPr>
                                          <a:rPr lang="en-AU" sz="1800" b="0" i="0" smtClean="0">
                                            <a:latin typeface="Cambria Math" panose="02040503050406030204" pitchFamily="18" charset="0"/>
                                          </a:rPr>
                                          <m:t>c</m:t>
                                        </m:r>
                                      </m:sub>
                                    </m:sSub>
                                  </m:e>
                                </m:mr>
                                <m:mr>
                                  <m:e>
                                    <m:r>
                                      <a:rPr lang="en-AU" sz="1800" b="1" i="1" smtClean="0">
                                        <a:latin typeface="Cambria Math" panose="02040503050406030204" pitchFamily="18" charset="0"/>
                                      </a:rPr>
                                      <m:t>𝒆</m:t>
                                    </m:r>
                                  </m:e>
                                </m:mr>
                              </m:m>
                            </m:e>
                          </m:d>
                        </m:e>
                      </m:d>
                      <m:r>
                        <a:rPr lang="en-AU" sz="1800">
                          <a:latin typeface="Cambria Math" panose="02040503050406030204" pitchFamily="18" charset="0"/>
                        </a:rPr>
                        <m:t>=</m:t>
                      </m:r>
                      <m:m>
                        <m:mPr>
                          <m:plcHide m:val="on"/>
                          <m:mcs>
                            <m:mc>
                              <m:mcPr>
                                <m:count m:val="1"/>
                                <m:mcJc m:val="center"/>
                              </m:mcPr>
                            </m:mc>
                          </m:mcs>
                          <m:ctrlPr>
                            <a:rPr lang="en-AU" sz="1800" i="1">
                              <a:latin typeface="Cambria Math" panose="02040503050406030204" pitchFamily="18" charset="0"/>
                            </a:rPr>
                          </m:ctrlPr>
                        </m:mPr>
                        <m:mr>
                          <m:e/>
                        </m:mr>
                      </m:m>
                      <m:d>
                        <m:dPr>
                          <m:begChr m:val="["/>
                          <m:endChr m:val="]"/>
                          <m:ctrlPr>
                            <a:rPr lang="en-AU" sz="1800" b="0" i="1" smtClean="0">
                              <a:latin typeface="Cambria Math" panose="02040503050406030204" pitchFamily="18" charset="0"/>
                            </a:rPr>
                          </m:ctrlPr>
                        </m:dPr>
                        <m:e>
                          <m:m>
                            <m:mPr>
                              <m:plcHide m:val="on"/>
                              <m:mcs>
                                <m:mc>
                                  <m:mcPr>
                                    <m:count m:val="3"/>
                                    <m:mcJc m:val="center"/>
                                  </m:mcPr>
                                </m:mc>
                              </m:mcs>
                              <m:ctrlPr>
                                <a:rPr lang="en-AU" sz="1800" b="0" i="1" smtClean="0">
                                  <a:latin typeface="Cambria Math" panose="02040503050406030204" pitchFamily="18" charset="0"/>
                                </a:rPr>
                              </m:ctrlPr>
                            </m:mPr>
                            <m:mr>
                              <m:e>
                                <m:sSub>
                                  <m:sSubPr>
                                    <m:ctrlPr>
                                      <a:rPr lang="en-AU" sz="1800" b="0" i="1" smtClean="0">
                                        <a:latin typeface="Cambria Math" panose="02040503050406030204" pitchFamily="18" charset="0"/>
                                      </a:rPr>
                                    </m:ctrlPr>
                                  </m:sSubPr>
                                  <m:e>
                                    <m:r>
                                      <a:rPr lang="en-AU" sz="1800" b="1" i="1" smtClean="0">
                                        <a:latin typeface="Cambria Math" panose="02040503050406030204" pitchFamily="18" charset="0"/>
                                      </a:rPr>
                                      <m:t>𝑮</m:t>
                                    </m:r>
                                  </m:e>
                                  <m:sub>
                                    <m:r>
                                      <m:rPr>
                                        <m:sty m:val="p"/>
                                      </m:rPr>
                                      <a:rPr lang="en-AU" sz="1800" b="0" i="0" smtClean="0">
                                        <a:latin typeface="Cambria Math" panose="02040503050406030204" pitchFamily="18" charset="0"/>
                                      </a:rPr>
                                      <m:t>d</m:t>
                                    </m:r>
                                  </m:sub>
                                </m:sSub>
                              </m:e>
                              <m:e>
                                <m:r>
                                  <a:rPr lang="en-AU" sz="1800" b="1" i="1" smtClean="0">
                                    <a:latin typeface="Cambria Math" panose="02040503050406030204" pitchFamily="18" charset="0"/>
                                  </a:rPr>
                                  <m:t>𝟎</m:t>
                                </m:r>
                              </m:e>
                              <m:e>
                                <m:r>
                                  <a:rPr lang="en-AU" sz="1800" b="1" i="1" smtClean="0">
                                    <a:latin typeface="Cambria Math" panose="02040503050406030204" pitchFamily="18" charset="0"/>
                                  </a:rPr>
                                  <m:t>𝟎</m:t>
                                </m:r>
                              </m:e>
                            </m:mr>
                            <m:mr>
                              <m:e>
                                <m:r>
                                  <a:rPr lang="en-AU" sz="1800" b="1" i="1" smtClean="0">
                                    <a:latin typeface="Cambria Math" panose="02040503050406030204" pitchFamily="18" charset="0"/>
                                  </a:rPr>
                                  <m:t>𝟎</m:t>
                                </m:r>
                              </m:e>
                              <m:e>
                                <m:sSub>
                                  <m:sSubPr>
                                    <m:ctrlPr>
                                      <a:rPr lang="en-AU" sz="1800" b="0" i="1" smtClean="0">
                                        <a:latin typeface="Cambria Math" panose="02040503050406030204" pitchFamily="18" charset="0"/>
                                      </a:rPr>
                                    </m:ctrlPr>
                                  </m:sSubPr>
                                  <m:e>
                                    <m:r>
                                      <a:rPr lang="en-AU" sz="1800" b="1" i="1" smtClean="0">
                                        <a:latin typeface="Cambria Math" panose="02040503050406030204" pitchFamily="18" charset="0"/>
                                      </a:rPr>
                                      <m:t>𝑮</m:t>
                                    </m:r>
                                  </m:e>
                                  <m:sub>
                                    <m:r>
                                      <m:rPr>
                                        <m:sty m:val="p"/>
                                      </m:rPr>
                                      <a:rPr lang="en-AU" sz="1800" b="0" i="0" smtClean="0">
                                        <a:latin typeface="Cambria Math" panose="02040503050406030204" pitchFamily="18" charset="0"/>
                                      </a:rPr>
                                      <m:t>c</m:t>
                                    </m:r>
                                  </m:sub>
                                </m:sSub>
                              </m:e>
                              <m:e>
                                <m:r>
                                  <a:rPr lang="en-AU" sz="1800" b="1" i="1" smtClean="0">
                                    <a:latin typeface="Cambria Math" panose="02040503050406030204" pitchFamily="18" charset="0"/>
                                  </a:rPr>
                                  <m:t>𝟎</m:t>
                                </m:r>
                              </m:e>
                            </m:mr>
                            <m:mr>
                              <m:e>
                                <m:r>
                                  <a:rPr lang="en-AU" sz="1800" b="1" i="1" smtClean="0">
                                    <a:latin typeface="Cambria Math" panose="02040503050406030204" pitchFamily="18" charset="0"/>
                                  </a:rPr>
                                  <m:t>𝟎</m:t>
                                </m:r>
                              </m:e>
                              <m:e>
                                <m:r>
                                  <a:rPr lang="en-AU" sz="1800" b="1" i="1" smtClean="0">
                                    <a:latin typeface="Cambria Math" panose="02040503050406030204" pitchFamily="18" charset="0"/>
                                  </a:rPr>
                                  <m:t>𝟎</m:t>
                                </m:r>
                              </m:e>
                              <m:e>
                                <m:r>
                                  <a:rPr lang="en-AU" sz="1800" b="1" i="1" smtClean="0">
                                    <a:latin typeface="Cambria Math" panose="02040503050406030204" pitchFamily="18" charset="0"/>
                                  </a:rPr>
                                  <m:t>𝑹</m:t>
                                </m:r>
                              </m:e>
                            </m:mr>
                          </m:m>
                        </m:e>
                      </m:d>
                      <m:r>
                        <a:rPr lang="en-AU" sz="1800" b="0" i="1" smtClean="0">
                          <a:latin typeface="Cambria Math" panose="02040503050406030204" pitchFamily="18" charset="0"/>
                        </a:rPr>
                        <m:t> </m:t>
                      </m:r>
                    </m:oMath>
                  </m:oMathPara>
                </a14:m>
                <a:endParaRPr lang="en-AU" sz="1050" dirty="0"/>
              </a:p>
              <a:p>
                <a:pPr marL="0" indent="0">
                  <a:buNone/>
                </a:pPr>
                <a:endParaRPr lang="en-AU" sz="1050" dirty="0"/>
              </a:p>
              <a:p>
                <a:pPr lvl="1"/>
                <a:r>
                  <a:rPr lang="en-AU" dirty="0"/>
                  <a:t>The form of </a:t>
                </a:r>
                <a14:m>
                  <m:oMath xmlns:m="http://schemas.openxmlformats.org/officeDocument/2006/math">
                    <m:sSub>
                      <m:sSubPr>
                        <m:ctrlPr>
                          <a:rPr lang="en-AU" i="1" smtClean="0">
                            <a:latin typeface="Cambria Math" panose="02040503050406030204" pitchFamily="18" charset="0"/>
                          </a:rPr>
                        </m:ctrlPr>
                      </m:sSubPr>
                      <m:e>
                        <m:r>
                          <a:rPr lang="en-AU" b="1" i="1">
                            <a:latin typeface="Cambria Math" panose="02040503050406030204" pitchFamily="18" charset="0"/>
                          </a:rPr>
                          <m:t>𝑮</m:t>
                        </m:r>
                      </m:e>
                      <m:sub>
                        <m:r>
                          <m:rPr>
                            <m:sty m:val="p"/>
                          </m:rPr>
                          <a:rPr lang="en-AU">
                            <a:latin typeface="Cambria Math" panose="02040503050406030204" pitchFamily="18" charset="0"/>
                          </a:rPr>
                          <m:t>c</m:t>
                        </m:r>
                      </m:sub>
                    </m:sSub>
                  </m:oMath>
                </a14:m>
                <a:r>
                  <a:rPr lang="en-AU" dirty="0"/>
                  <a:t>, a </a:t>
                </a:r>
                <a14:m>
                  <m:oMath xmlns:m="http://schemas.openxmlformats.org/officeDocument/2006/math">
                    <m:r>
                      <a:rPr lang="en-AU" b="0" i="1" smtClean="0">
                        <a:latin typeface="Cambria Math" panose="02040503050406030204" pitchFamily="18" charset="0"/>
                      </a:rPr>
                      <m:t>𝑐𝑡</m:t>
                    </m:r>
                    <m:r>
                      <a:rPr lang="en-AU" b="0" i="1" smtClean="0">
                        <a:latin typeface="Cambria Math" panose="02040503050406030204" pitchFamily="18" charset="0"/>
                      </a:rPr>
                      <m:t>×</m:t>
                    </m:r>
                    <m:r>
                      <a:rPr lang="en-AU" b="0" i="1" smtClean="0">
                        <a:latin typeface="Cambria Math" panose="02040503050406030204" pitchFamily="18" charset="0"/>
                      </a:rPr>
                      <m:t>𝑐𝑡</m:t>
                    </m:r>
                  </m:oMath>
                </a14:m>
                <a:r>
                  <a:rPr lang="en-AU" dirty="0"/>
                  <a:t> matrix, can be defined as</a:t>
                </a:r>
              </a:p>
              <a:p>
                <a:pPr marL="0" indent="0" algn="ctr">
                  <a:buNone/>
                </a:pPr>
                <a14:m>
                  <m:oMath xmlns:m="http://schemas.openxmlformats.org/officeDocument/2006/math">
                    <m:sSub>
                      <m:sSubPr>
                        <m:ctrlPr>
                          <a:rPr lang="en-AU" sz="1800" i="1">
                            <a:latin typeface="Cambria Math" panose="02040503050406030204" pitchFamily="18" charset="0"/>
                          </a:rPr>
                        </m:ctrlPr>
                      </m:sSubPr>
                      <m:e>
                        <m:r>
                          <a:rPr lang="en-AU" sz="1800" b="1" i="1">
                            <a:latin typeface="Cambria Math" panose="02040503050406030204" pitchFamily="18" charset="0"/>
                          </a:rPr>
                          <m:t> </m:t>
                        </m:r>
                        <m:r>
                          <a:rPr lang="en-AU" sz="1800" b="1" i="1">
                            <a:latin typeface="Cambria Math" panose="02040503050406030204" pitchFamily="18" charset="0"/>
                          </a:rPr>
                          <m:t>𝑮</m:t>
                        </m:r>
                      </m:e>
                      <m:sub>
                        <m:r>
                          <m:rPr>
                            <m:sty m:val="p"/>
                          </m:rPr>
                          <a:rPr lang="en-AU" sz="1800">
                            <a:latin typeface="Cambria Math" panose="02040503050406030204" pitchFamily="18" charset="0"/>
                          </a:rPr>
                          <m:t>c</m:t>
                        </m:r>
                      </m:sub>
                    </m:sSub>
                    <m:r>
                      <a:rPr lang="en-AU" sz="1800" i="1">
                        <a:latin typeface="Cambria Math" panose="02040503050406030204" pitchFamily="18" charset="0"/>
                      </a:rPr>
                      <m:t> </m:t>
                    </m:r>
                    <m:r>
                      <a:rPr lang="en-AU" sz="1800">
                        <a:latin typeface="Cambria Math" panose="02040503050406030204" pitchFamily="18" charset="0"/>
                      </a:rPr>
                      <m:t>=</m:t>
                    </m:r>
                    <m:sSub>
                      <m:sSubPr>
                        <m:ctrlPr>
                          <a:rPr lang="en-AU" sz="1800" i="1">
                            <a:latin typeface="Cambria Math" panose="02040503050406030204" pitchFamily="18" charset="0"/>
                          </a:rPr>
                        </m:ctrlPr>
                      </m:sSubPr>
                      <m:e>
                        <m:r>
                          <a:rPr lang="en-AU" sz="1800" b="1" i="1">
                            <a:latin typeface="Cambria Math" panose="02040503050406030204" pitchFamily="18" charset="0"/>
                          </a:rPr>
                          <m:t> </m:t>
                        </m:r>
                        <m:r>
                          <a:rPr lang="en-AU" sz="1800" b="1" i="1">
                            <a:latin typeface="Cambria Math" panose="02040503050406030204" pitchFamily="18" charset="0"/>
                          </a:rPr>
                          <m:t>𝑮</m:t>
                        </m:r>
                      </m:e>
                      <m:sub>
                        <m:r>
                          <m:rPr>
                            <m:sty m:val="p"/>
                          </m:rPr>
                          <a:rPr lang="en-AU" sz="1800" b="0" i="0" smtClean="0">
                            <a:latin typeface="Cambria Math" panose="02040503050406030204" pitchFamily="18" charset="0"/>
                          </a:rPr>
                          <m:t>g</m:t>
                        </m:r>
                      </m:sub>
                    </m:sSub>
                    <m:r>
                      <a:rPr lang="en-AU" sz="1800" b="0" i="1" smtClean="0">
                        <a:latin typeface="Cambria Math" panose="02040503050406030204" pitchFamily="18" charset="0"/>
                      </a:rPr>
                      <m:t> ⊗</m:t>
                    </m:r>
                    <m:sSub>
                      <m:sSubPr>
                        <m:ctrlPr>
                          <a:rPr lang="en-AU" sz="1800" i="1">
                            <a:latin typeface="Cambria Math" panose="02040503050406030204" pitchFamily="18" charset="0"/>
                          </a:rPr>
                        </m:ctrlPr>
                      </m:sSubPr>
                      <m:e>
                        <m:r>
                          <a:rPr lang="en-AU" sz="1800" b="1" i="1">
                            <a:latin typeface="Cambria Math" panose="02040503050406030204" pitchFamily="18" charset="0"/>
                          </a:rPr>
                          <m:t>𝑮</m:t>
                        </m:r>
                      </m:e>
                      <m:sub>
                        <m:r>
                          <m:rPr>
                            <m:sty m:val="p"/>
                          </m:rPr>
                          <a:rPr lang="en-AU" sz="1800" b="0" i="0" smtClean="0">
                            <a:latin typeface="Cambria Math" panose="02040503050406030204" pitchFamily="18" charset="0"/>
                          </a:rPr>
                          <m:t>t</m:t>
                        </m:r>
                      </m:sub>
                    </m:sSub>
                  </m:oMath>
                </a14:m>
                <a:r>
                  <a:rPr lang="en-AU" sz="1800" dirty="0"/>
                  <a:t>,</a:t>
                </a:r>
              </a:p>
              <a:p>
                <a:pPr marL="0" indent="0">
                  <a:buNone/>
                </a:pPr>
                <a:r>
                  <a:rPr lang="en-AU" sz="1800" dirty="0"/>
                  <a:t>         where</a:t>
                </a:r>
                <a14:m>
                  <m:oMath xmlns:m="http://schemas.openxmlformats.org/officeDocument/2006/math">
                    <m:sSub>
                      <m:sSubPr>
                        <m:ctrlPr>
                          <a:rPr lang="en-AU" sz="1800" i="1">
                            <a:latin typeface="Cambria Math" panose="02040503050406030204" pitchFamily="18" charset="0"/>
                          </a:rPr>
                        </m:ctrlPr>
                      </m:sSubPr>
                      <m:e>
                        <m:r>
                          <a:rPr lang="en-AU" sz="1800" b="1" i="1">
                            <a:latin typeface="Cambria Math" panose="02040503050406030204" pitchFamily="18" charset="0"/>
                          </a:rPr>
                          <m:t> </m:t>
                        </m:r>
                        <m:r>
                          <a:rPr lang="en-AU" sz="1800" b="1" i="1">
                            <a:latin typeface="Cambria Math" panose="02040503050406030204" pitchFamily="18" charset="0"/>
                          </a:rPr>
                          <m:t>𝑮</m:t>
                        </m:r>
                      </m:e>
                      <m:sub>
                        <m:r>
                          <m:rPr>
                            <m:sty m:val="p"/>
                          </m:rPr>
                          <a:rPr lang="en-AU" sz="1800">
                            <a:latin typeface="Cambria Math" panose="02040503050406030204" pitchFamily="18" charset="0"/>
                          </a:rPr>
                          <m:t>g</m:t>
                        </m:r>
                      </m:sub>
                    </m:sSub>
                    <m:r>
                      <a:rPr lang="en-AU" sz="1800" b="0" i="1" smtClean="0">
                        <a:latin typeface="Cambria Math" panose="02040503050406030204" pitchFamily="18" charset="0"/>
                      </a:rPr>
                      <m:t>=</m:t>
                    </m:r>
                    <m:sSubSup>
                      <m:sSubSupPr>
                        <m:ctrlPr>
                          <a:rPr lang="en-AU" sz="1800" b="0" i="1" smtClean="0">
                            <a:latin typeface="Cambria Math" panose="02040503050406030204" pitchFamily="18" charset="0"/>
                          </a:rPr>
                        </m:ctrlPr>
                      </m:sSubSupPr>
                      <m:e>
                        <m:r>
                          <a:rPr lang="en-AU" sz="1800" b="0" i="1" smtClean="0">
                            <a:latin typeface="Cambria Math" panose="02040503050406030204" pitchFamily="18" charset="0"/>
                          </a:rPr>
                          <m:t>⊕</m:t>
                        </m:r>
                      </m:e>
                      <m:sub>
                        <m:r>
                          <a:rPr lang="en-AU" sz="1800" b="0" i="1" smtClean="0">
                            <a:latin typeface="Cambria Math" panose="02040503050406030204" pitchFamily="18" charset="0"/>
                          </a:rPr>
                          <m:t>𝑘</m:t>
                        </m:r>
                        <m:r>
                          <a:rPr lang="en-AU" sz="1800" b="0" i="1" smtClean="0">
                            <a:latin typeface="Cambria Math" panose="02040503050406030204" pitchFamily="18" charset="0"/>
                          </a:rPr>
                          <m:t>=1</m:t>
                        </m:r>
                      </m:sub>
                      <m:sup>
                        <m:r>
                          <a:rPr lang="en-AU" sz="1800" b="0" i="1" smtClean="0">
                            <a:latin typeface="Cambria Math" panose="02040503050406030204" pitchFamily="18" charset="0"/>
                          </a:rPr>
                          <m:t>𝑐</m:t>
                        </m:r>
                      </m:sup>
                    </m:sSubSup>
                    <m:sSubSup>
                      <m:sSubSupPr>
                        <m:ctrlPr>
                          <a:rPr lang="en-AU" sz="1800" b="0" i="1" smtClean="0">
                            <a:latin typeface="Cambria Math" panose="02040503050406030204" pitchFamily="18" charset="0"/>
                          </a:rPr>
                        </m:ctrlPr>
                      </m:sSubSupPr>
                      <m:e>
                        <m:r>
                          <a:rPr lang="en-AU" sz="1800" b="0" i="1" smtClean="0">
                            <a:latin typeface="Cambria Math" panose="02040503050406030204" pitchFamily="18" charset="0"/>
                          </a:rPr>
                          <m:t>𝜎</m:t>
                        </m:r>
                      </m:e>
                      <m:sub>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𝑐</m:t>
                            </m:r>
                          </m:e>
                          <m:sub>
                            <m:r>
                              <a:rPr lang="en-AU" sz="1800" b="0" i="1" smtClean="0">
                                <a:latin typeface="Cambria Math" panose="02040503050406030204" pitchFamily="18" charset="0"/>
                              </a:rPr>
                              <m:t>𝑘</m:t>
                            </m:r>
                          </m:sub>
                        </m:sSub>
                      </m:sub>
                      <m:sup>
                        <m:r>
                          <a:rPr lang="en-AU" sz="1800" b="0" i="1" smtClean="0">
                            <a:latin typeface="Cambria Math" panose="02040503050406030204" pitchFamily="18" charset="0"/>
                          </a:rPr>
                          <m:t>2</m:t>
                        </m:r>
                      </m:sup>
                    </m:sSubSup>
                  </m:oMath>
                </a14:m>
                <a:r>
                  <a:rPr lang="en-AU" sz="1800" dirty="0"/>
                  <a:t> and </a:t>
                </a:r>
                <a14:m>
                  <m:oMath xmlns:m="http://schemas.openxmlformats.org/officeDocument/2006/math">
                    <m:sSub>
                      <m:sSubPr>
                        <m:ctrlPr>
                          <a:rPr lang="en-AU" sz="1800" i="1">
                            <a:latin typeface="Cambria Math" panose="02040503050406030204" pitchFamily="18" charset="0"/>
                          </a:rPr>
                        </m:ctrlPr>
                      </m:sSubPr>
                      <m:e>
                        <m:r>
                          <a:rPr lang="en-AU" sz="1800" b="1" i="1">
                            <a:latin typeface="Cambria Math" panose="02040503050406030204" pitchFamily="18" charset="0"/>
                          </a:rPr>
                          <m:t>𝑮</m:t>
                        </m:r>
                      </m:e>
                      <m:sub>
                        <m:r>
                          <m:rPr>
                            <m:sty m:val="p"/>
                          </m:rPr>
                          <a:rPr lang="en-AU" sz="1800">
                            <a:latin typeface="Cambria Math" panose="02040503050406030204" pitchFamily="18" charset="0"/>
                          </a:rPr>
                          <m:t>t</m:t>
                        </m:r>
                      </m:sub>
                    </m:sSub>
                    <m:r>
                      <a:rPr lang="en-AU" sz="1800" b="0" i="1" smtClean="0">
                        <a:latin typeface="Cambria Math" panose="02040503050406030204" pitchFamily="18" charset="0"/>
                      </a:rPr>
                      <m:t>=</m:t>
                    </m:r>
                    <m:sSubSup>
                      <m:sSubSupPr>
                        <m:ctrlPr>
                          <a:rPr lang="en-AU" sz="1800" i="1">
                            <a:latin typeface="Cambria Math" panose="02040503050406030204" pitchFamily="18" charset="0"/>
                          </a:rPr>
                        </m:ctrlPr>
                      </m:sSubSupPr>
                      <m:e>
                        <m:r>
                          <a:rPr lang="en-AU" sz="1800" i="1">
                            <a:latin typeface="Cambria Math" panose="02040503050406030204" pitchFamily="18" charset="0"/>
                          </a:rPr>
                          <m:t>⊕</m:t>
                        </m:r>
                      </m:e>
                      <m:sub>
                        <m:r>
                          <a:rPr lang="en-AU" sz="1800" b="0" i="1" smtClean="0">
                            <a:latin typeface="Cambria Math" panose="02040503050406030204" pitchFamily="18" charset="0"/>
                          </a:rPr>
                          <m:t>𝑖</m:t>
                        </m:r>
                        <m:r>
                          <a:rPr lang="en-AU" sz="1800" i="1">
                            <a:latin typeface="Cambria Math" panose="02040503050406030204" pitchFamily="18" charset="0"/>
                          </a:rPr>
                          <m:t>=1</m:t>
                        </m:r>
                      </m:sub>
                      <m:sup>
                        <m:r>
                          <a:rPr lang="en-AU" sz="1800" b="0" i="1" smtClean="0">
                            <a:latin typeface="Cambria Math" panose="02040503050406030204" pitchFamily="18" charset="0"/>
                          </a:rPr>
                          <m:t>𝑡</m:t>
                        </m:r>
                      </m:sup>
                    </m:sSubSup>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𝛾</m:t>
                        </m:r>
                      </m:e>
                      <m:sub>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𝑡</m:t>
                            </m:r>
                          </m:e>
                          <m:sub>
                            <m:r>
                              <a:rPr lang="en-AU" sz="1800" b="0" i="1" smtClean="0">
                                <a:latin typeface="Cambria Math" panose="02040503050406030204" pitchFamily="18" charset="0"/>
                              </a:rPr>
                              <m:t>𝑖</m:t>
                            </m:r>
                          </m:sub>
                        </m:sSub>
                      </m:sub>
                    </m:sSub>
                  </m:oMath>
                </a14:m>
                <a:r>
                  <a:rPr lang="en-AU" sz="1800" dirty="0"/>
                  <a:t>. Note </a:t>
                </a:r>
                <a14:m>
                  <m:oMath xmlns:m="http://schemas.openxmlformats.org/officeDocument/2006/math">
                    <m:r>
                      <a:rPr lang="en-AU" sz="1800" i="1">
                        <a:latin typeface="Cambria Math" panose="02040503050406030204" pitchFamily="18" charset="0"/>
                      </a:rPr>
                      <m:t>0≤</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𝛾</m:t>
                        </m:r>
                      </m:e>
                      <m:sub>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𝑡</m:t>
                            </m:r>
                          </m:e>
                          <m:sub>
                            <m:r>
                              <a:rPr lang="en-AU" sz="1800" b="0" i="1" smtClean="0">
                                <a:latin typeface="Cambria Math" panose="02040503050406030204" pitchFamily="18" charset="0"/>
                              </a:rPr>
                              <m:t>𝑖</m:t>
                            </m:r>
                          </m:sub>
                        </m:sSub>
                      </m:sub>
                    </m:sSub>
                    <m:r>
                      <a:rPr lang="en-AU" sz="1800" i="1">
                        <a:latin typeface="Cambria Math" panose="02040503050406030204" pitchFamily="18" charset="0"/>
                      </a:rPr>
                      <m:t>≤1</m:t>
                    </m:r>
                  </m:oMath>
                </a14:m>
                <a:r>
                  <a:rPr lang="en-AU" sz="1800" dirty="0"/>
                  <a:t> and one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𝛾</m:t>
                        </m:r>
                      </m:e>
                      <m:sub>
                        <m:sSub>
                          <m:sSubPr>
                            <m:ctrlPr>
                              <a:rPr lang="en-AU" sz="1800" i="1">
                                <a:latin typeface="Cambria Math" panose="02040503050406030204" pitchFamily="18" charset="0"/>
                              </a:rPr>
                            </m:ctrlPr>
                          </m:sSubPr>
                          <m:e>
                            <m:r>
                              <a:rPr lang="en-AU" sz="1800" i="1">
                                <a:latin typeface="Cambria Math" panose="02040503050406030204" pitchFamily="18" charset="0"/>
                              </a:rPr>
                              <m:t>𝑡</m:t>
                            </m:r>
                          </m:e>
                          <m:sub>
                            <m:r>
                              <a:rPr lang="en-AU" sz="1800" i="1">
                                <a:latin typeface="Cambria Math" panose="02040503050406030204" pitchFamily="18" charset="0"/>
                              </a:rPr>
                              <m:t>𝑖</m:t>
                            </m:r>
                          </m:sub>
                        </m:sSub>
                      </m:sub>
                    </m:sSub>
                  </m:oMath>
                </a14:m>
                <a:r>
                  <a:rPr lang="en-AU" sz="1800" dirty="0"/>
                  <a:t> is constrained to equal 1</a:t>
                </a:r>
              </a:p>
            </p:txBody>
          </p:sp>
        </mc:Choice>
        <mc:Fallback xmlns="">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762000" y="1965373"/>
                <a:ext cx="10591800" cy="4791585"/>
              </a:xfrm>
              <a:blipFill>
                <a:blip r:embed="rId2"/>
                <a:stretch>
                  <a:fillRect l="-518" t="-1145"/>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2. Residual clustering – Model description</a:t>
            </a:r>
            <a:endParaRPr lang="en-AU" dirty="0"/>
          </a:p>
        </p:txBody>
      </p:sp>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98EACE8D-944E-922A-9767-8B117CC6C5F9}"/>
                  </a:ext>
                </a:extLst>
              </p:cNvPr>
              <p:cNvSpPr/>
              <p:nvPr/>
            </p:nvSpPr>
            <p:spPr>
              <a:xfrm>
                <a:off x="4324351" y="1097540"/>
                <a:ext cx="3543299" cy="772927"/>
              </a:xfrm>
              <a:prstGeom prst="roundRect">
                <a:avLst/>
              </a:prstGeom>
              <a:solidFill>
                <a:srgbClr val="FDEADA"/>
              </a:solidFill>
              <a:ln w="381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sz="2000" b="1" i="1" smtClean="0">
                          <a:solidFill>
                            <a:schemeClr val="tx1"/>
                          </a:solidFill>
                          <a:latin typeface="Cambria Math" panose="02040503050406030204" pitchFamily="18" charset="0"/>
                        </a:rPr>
                        <m:t>𝒚</m:t>
                      </m:r>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𝑿</m:t>
                      </m:r>
                      <m:r>
                        <a:rPr lang="en-AU" sz="2000" b="1" i="1" smtClean="0">
                          <a:solidFill>
                            <a:schemeClr val="tx1"/>
                          </a:solidFill>
                          <a:latin typeface="Cambria Math" panose="02040503050406030204" pitchFamily="18" charset="0"/>
                        </a:rPr>
                        <m:t>𝝉</m:t>
                      </m:r>
                      <m:r>
                        <a:rPr lang="en-AU" sz="2000" b="1" i="1" smtClean="0">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𝒁</m:t>
                          </m:r>
                        </m:e>
                        <m:sub>
                          <m:r>
                            <m:rPr>
                              <m:sty m:val="p"/>
                            </m:rPr>
                            <a:rPr lang="en-AU" sz="2000">
                              <a:solidFill>
                                <a:schemeClr val="tx1"/>
                              </a:solidFill>
                              <a:latin typeface="Cambria Math" panose="02040503050406030204" pitchFamily="18" charset="0"/>
                            </a:rPr>
                            <m:t>d</m:t>
                          </m:r>
                        </m:sub>
                      </m:sSub>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𝒖</m:t>
                          </m:r>
                        </m:e>
                        <m:sub>
                          <m:r>
                            <m:rPr>
                              <m:sty m:val="p"/>
                            </m:rPr>
                            <a:rPr lang="en-AU" sz="2000">
                              <a:solidFill>
                                <a:schemeClr val="tx1"/>
                              </a:solidFill>
                              <a:latin typeface="Cambria Math" panose="02040503050406030204" pitchFamily="18" charset="0"/>
                            </a:rPr>
                            <m:t>d</m:t>
                          </m:r>
                        </m:sub>
                      </m:sSub>
                      <m:r>
                        <a:rPr lang="en-AU" sz="2000" b="1" i="1" smtClean="0">
                          <a:solidFill>
                            <a:schemeClr val="tx1"/>
                          </a:solidFill>
                          <a:latin typeface="Cambria Math" panose="02040503050406030204" pitchFamily="18" charset="0"/>
                        </a:rPr>
                        <m:t>+</m:t>
                      </m:r>
                      <m:sSub>
                        <m:sSubPr>
                          <m:ctrlPr>
                            <a:rPr lang="en-AU" sz="2000" b="1" i="1" smtClean="0">
                              <a:solidFill>
                                <a:schemeClr val="tx1"/>
                              </a:solidFill>
                              <a:latin typeface="Cambria Math" panose="02040503050406030204" pitchFamily="18" charset="0"/>
                            </a:rPr>
                          </m:ctrlPr>
                        </m:sSubPr>
                        <m:e>
                          <m:r>
                            <a:rPr lang="en-AU" sz="2000" b="1" i="1" smtClean="0">
                              <a:solidFill>
                                <a:schemeClr val="tx1"/>
                              </a:solidFill>
                              <a:latin typeface="Cambria Math" panose="02040503050406030204" pitchFamily="18" charset="0"/>
                            </a:rPr>
                            <m:t>𝒁</m:t>
                          </m:r>
                        </m:e>
                        <m:sub>
                          <m:r>
                            <m:rPr>
                              <m:sty m:val="p"/>
                            </m:rPr>
                            <a:rPr lang="en-AU" sz="2000" b="0" i="0" smtClean="0">
                              <a:solidFill>
                                <a:schemeClr val="tx1"/>
                              </a:solidFill>
                              <a:latin typeface="Cambria Math" panose="02040503050406030204" pitchFamily="18" charset="0"/>
                            </a:rPr>
                            <m:t>c</m:t>
                          </m:r>
                        </m:sub>
                      </m:sSub>
                      <m:sSub>
                        <m:sSubPr>
                          <m:ctrlPr>
                            <a:rPr lang="en-AU" sz="2000" b="1" i="1" smtClean="0">
                              <a:solidFill>
                                <a:schemeClr val="tx1"/>
                              </a:solidFill>
                              <a:latin typeface="Cambria Math" panose="02040503050406030204" pitchFamily="18" charset="0"/>
                            </a:rPr>
                          </m:ctrlPr>
                        </m:sSubPr>
                        <m:e>
                          <m:r>
                            <a:rPr lang="en-AU" sz="2000" b="1" i="1" smtClean="0">
                              <a:solidFill>
                                <a:schemeClr val="tx1"/>
                              </a:solidFill>
                              <a:latin typeface="Cambria Math" panose="02040503050406030204" pitchFamily="18" charset="0"/>
                            </a:rPr>
                            <m:t>𝒖</m:t>
                          </m:r>
                        </m:e>
                        <m:sub>
                          <m:r>
                            <m:rPr>
                              <m:sty m:val="p"/>
                            </m:rPr>
                            <a:rPr lang="en-AU" sz="2000" b="0" i="0" smtClean="0">
                              <a:solidFill>
                                <a:schemeClr val="tx1"/>
                              </a:solidFill>
                              <a:latin typeface="Cambria Math" panose="02040503050406030204" pitchFamily="18" charset="0"/>
                            </a:rPr>
                            <m:t>c</m:t>
                          </m:r>
                        </m:sub>
                      </m:sSub>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𝒆</m:t>
                      </m:r>
                    </m:oMath>
                  </m:oMathPara>
                </a14:m>
                <a:endParaRPr lang="en-AU" sz="2400" b="1" dirty="0">
                  <a:solidFill>
                    <a:schemeClr val="tx1"/>
                  </a:solidFill>
                </a:endParaRPr>
              </a:p>
            </p:txBody>
          </p:sp>
        </mc:Choice>
        <mc:Fallback xmlns="">
          <p:sp>
            <p:nvSpPr>
              <p:cNvPr id="6" name="Rectangle: Rounded Corners 5">
                <a:extLst>
                  <a:ext uri="{FF2B5EF4-FFF2-40B4-BE49-F238E27FC236}">
                    <a16:creationId xmlns:a16="http://schemas.microsoft.com/office/drawing/2014/main" id="{98EACE8D-944E-922A-9767-8B117CC6C5F9}"/>
                  </a:ext>
                </a:extLst>
              </p:cNvPr>
              <p:cNvSpPr>
                <a:spLocks noRot="1" noChangeAspect="1" noMove="1" noResize="1" noEditPoints="1" noAdjustHandles="1" noChangeArrowheads="1" noChangeShapeType="1" noTextEdit="1"/>
              </p:cNvSpPr>
              <p:nvPr/>
            </p:nvSpPr>
            <p:spPr>
              <a:xfrm>
                <a:off x="4324351" y="1097540"/>
                <a:ext cx="3543299" cy="772927"/>
              </a:xfrm>
              <a:prstGeom prst="roundRect">
                <a:avLst/>
              </a:prstGeom>
              <a:blipFill>
                <a:blip r:embed="rId4"/>
                <a:stretch>
                  <a:fillRect/>
                </a:stretch>
              </a:blipFill>
              <a:ln w="38100">
                <a:solidFill>
                  <a:srgbClr val="2A5A80"/>
                </a:solidFill>
              </a:ln>
            </p:spPr>
            <p:txBody>
              <a:bodyPr/>
              <a:lstStyle/>
              <a:p>
                <a:r>
                  <a:rPr lang="en-AU">
                    <a:noFill/>
                  </a:rPr>
                  <a:t> </a:t>
                </a:r>
              </a:p>
            </p:txBody>
          </p:sp>
        </mc:Fallback>
      </mc:AlternateContent>
    </p:spTree>
    <p:extLst>
      <p:ext uri="{BB962C8B-B14F-4D97-AF65-F5344CB8AC3E}">
        <p14:creationId xmlns:p14="http://schemas.microsoft.com/office/powerpoint/2010/main" val="348228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719667" y="1238469"/>
            <a:ext cx="4555067" cy="5175561"/>
          </a:xfrm>
        </p:spPr>
        <p:txBody>
          <a:bodyPr>
            <a:normAutofit/>
          </a:bodyPr>
          <a:lstStyle/>
          <a:p>
            <a:endParaRPr lang="en-AU" sz="2000" dirty="0"/>
          </a:p>
          <a:p>
            <a:r>
              <a:rPr lang="en-AU" sz="2000" dirty="0"/>
              <a:t>Trialled a geometric progression of clusters, refitting the model each time</a:t>
            </a:r>
          </a:p>
          <a:p>
            <a:pPr marL="0" indent="0">
              <a:buNone/>
            </a:pPr>
            <a:endParaRPr lang="en-AU" sz="2000" dirty="0"/>
          </a:p>
          <a:p>
            <a:pPr marL="0" indent="0">
              <a:buNone/>
            </a:pPr>
            <a:endParaRPr lang="en-AU" sz="2000" dirty="0"/>
          </a:p>
          <a:p>
            <a:r>
              <a:rPr lang="en-AU" sz="2000" dirty="0"/>
              <a:t>Due to randomness of k-means clustering procedure, trialled 10 different seeds to provide sample path of model fit</a:t>
            </a:r>
          </a:p>
          <a:p>
            <a:endParaRPr lang="en-AU" sz="2000" dirty="0"/>
          </a:p>
          <a:p>
            <a:endParaRPr lang="en-AU" sz="2000" dirty="0"/>
          </a:p>
          <a:p>
            <a:r>
              <a:rPr lang="en-AU" sz="2000" dirty="0"/>
              <a:t>Optimal number of clusters determined as that with the minimum average AIC across all samples</a:t>
            </a:r>
          </a:p>
          <a:p>
            <a:pPr marL="0" indent="0">
              <a:buNone/>
            </a:pPr>
            <a:endParaRPr lang="en-AU" sz="2000" dirty="0"/>
          </a:p>
          <a:p>
            <a:endParaRPr lang="en-AU" b="0" dirty="0"/>
          </a:p>
        </p:txBody>
      </p:sp>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2. Residual clustering – Iterative cluster procedure</a:t>
            </a:r>
            <a:endParaRPr lang="en-AU" dirty="0"/>
          </a:p>
        </p:txBody>
      </p:sp>
      <p:pic>
        <p:nvPicPr>
          <p:cNvPr id="9" name="Picture 8">
            <a:extLst>
              <a:ext uri="{FF2B5EF4-FFF2-40B4-BE49-F238E27FC236}">
                <a16:creationId xmlns:a16="http://schemas.microsoft.com/office/drawing/2014/main" id="{080BA967-86FA-4C64-A054-57F805A862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905886" y="1124500"/>
            <a:ext cx="5293267" cy="5415297"/>
          </a:xfrm>
          <a:prstGeom prst="rect">
            <a:avLst/>
          </a:prstGeom>
        </p:spPr>
      </p:pic>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6591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535664" y="2581010"/>
                <a:ext cx="4615758" cy="3686444"/>
              </a:xfrm>
            </p:spPr>
            <p:txBody>
              <a:bodyPr>
                <a:normAutofit/>
              </a:bodyPr>
              <a:lstStyle/>
              <a:p>
                <a:r>
                  <a:rPr lang="en-AU" sz="1800" dirty="0"/>
                  <a:t>Output:</a:t>
                </a:r>
              </a:p>
              <a:p>
                <a:pPr lvl="1"/>
                <a14:m>
                  <m:oMath xmlns:m="http://schemas.openxmlformats.org/officeDocument/2006/math">
                    <m:acc>
                      <m:accPr>
                        <m:chr m:val="̂"/>
                        <m:ctrlPr>
                          <a:rPr lang="en-AU" sz="1600" b="1" i="1" smtClean="0">
                            <a:latin typeface="Cambria Math" panose="02040503050406030204" pitchFamily="18" charset="0"/>
                          </a:rPr>
                        </m:ctrlPr>
                      </m:accPr>
                      <m:e>
                        <m:r>
                          <a:rPr lang="en-AU" sz="1600" b="1" i="1" smtClean="0">
                            <a:latin typeface="Cambria Math" panose="02040503050406030204" pitchFamily="18" charset="0"/>
                          </a:rPr>
                          <m:t>𝝉</m:t>
                        </m:r>
                      </m:e>
                    </m:acc>
                  </m:oMath>
                </a14:m>
                <a:r>
                  <a:rPr lang="en-AU" sz="1600" dirty="0"/>
                  <a:t>, a vector of length </a:t>
                </a:r>
                <a14:m>
                  <m:oMath xmlns:m="http://schemas.openxmlformats.org/officeDocument/2006/math">
                    <m:r>
                      <a:rPr lang="en-AU" sz="1600" b="0" i="1" smtClean="0">
                        <a:latin typeface="Cambria Math" panose="02040503050406030204" pitchFamily="18" charset="0"/>
                      </a:rPr>
                      <m:t>𝑝𝑡</m:t>
                    </m:r>
                  </m:oMath>
                </a14:m>
                <a:r>
                  <a:rPr lang="en-AU" sz="1600" dirty="0"/>
                  <a:t> containing predicted fixed protein x sampling time effects, obtained from the model as Best Linear Unbiased Estimators (BLUEs)</a:t>
                </a:r>
              </a:p>
              <a:p>
                <a:pPr lvl="1"/>
                <a:endParaRPr lang="en-AU" sz="1600" dirty="0"/>
              </a:p>
              <a:p>
                <a:pPr lvl="1"/>
                <a:endParaRPr lang="en-AU" sz="1600" dirty="0"/>
              </a:p>
              <a:p>
                <a:pPr lvl="1"/>
                <a14:m>
                  <m:oMath xmlns:m="http://schemas.openxmlformats.org/officeDocument/2006/math">
                    <m:r>
                      <a:rPr lang="en-AU" sz="1600" b="1" i="1" smtClean="0">
                        <a:latin typeface="Cambria Math" panose="02040503050406030204" pitchFamily="18" charset="0"/>
                      </a:rPr>
                      <m:t>𝒘</m:t>
                    </m:r>
                  </m:oMath>
                </a14:m>
                <a:r>
                  <a:rPr lang="en-AU" sz="1600" b="0" dirty="0"/>
                  <a:t>, a vector of length </a:t>
                </a:r>
                <a14:m>
                  <m:oMath xmlns:m="http://schemas.openxmlformats.org/officeDocument/2006/math">
                    <m:r>
                      <a:rPr lang="en-AU" sz="1600" b="0" i="1" smtClean="0">
                        <a:latin typeface="Cambria Math" panose="02040503050406030204" pitchFamily="18" charset="0"/>
                      </a:rPr>
                      <m:t>𝑝𝑡</m:t>
                    </m:r>
                  </m:oMath>
                </a14:m>
                <a:r>
                  <a:rPr lang="en-AU" sz="1600" dirty="0"/>
                  <a:t> containing weights to accompany each protein x sampling time effect, corresponding to the diagonal elements of the inverse of the fixed effect variance-covariance matrix</a:t>
                </a:r>
              </a:p>
            </p:txBody>
          </p:sp>
        </mc:Choice>
        <mc:Fallback xmlns="">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535664" y="2581010"/>
                <a:ext cx="4615758" cy="3686444"/>
              </a:xfrm>
              <a:blipFill>
                <a:blip r:embed="rId2"/>
                <a:stretch>
                  <a:fillRect l="-925" t="-1488" r="-1717"/>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2. Residual clustering – Output</a:t>
            </a:r>
            <a:endParaRPr lang="en-AU" dirty="0"/>
          </a:p>
        </p:txBody>
      </p:sp>
      <p:pic>
        <p:nvPicPr>
          <p:cNvPr id="8" name="Picture 7">
            <a:extLst>
              <a:ext uri="{FF2B5EF4-FFF2-40B4-BE49-F238E27FC236}">
                <a16:creationId xmlns:a16="http://schemas.microsoft.com/office/drawing/2014/main" id="{60EDDA69-D8A3-18BB-A7A6-3B72226E1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6523" y="1002420"/>
            <a:ext cx="5677277" cy="5855580"/>
          </a:xfrm>
          <a:prstGeom prst="rect">
            <a:avLst/>
          </a:prstGeom>
        </p:spPr>
      </p:pic>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98EACE8D-944E-922A-9767-8B117CC6C5F9}"/>
                  </a:ext>
                </a:extLst>
              </p:cNvPr>
              <p:cNvSpPr/>
              <p:nvPr/>
            </p:nvSpPr>
            <p:spPr>
              <a:xfrm>
                <a:off x="1071893" y="1323877"/>
                <a:ext cx="3543299" cy="772927"/>
              </a:xfrm>
              <a:prstGeom prst="roundRect">
                <a:avLst/>
              </a:prstGeom>
              <a:solidFill>
                <a:srgbClr val="FDEADA"/>
              </a:solidFill>
              <a:ln w="381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sz="2000" b="1" i="1" smtClean="0">
                          <a:solidFill>
                            <a:schemeClr val="tx1"/>
                          </a:solidFill>
                          <a:latin typeface="Cambria Math" panose="02040503050406030204" pitchFamily="18" charset="0"/>
                        </a:rPr>
                        <m:t>𝒚</m:t>
                      </m:r>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𝑿</m:t>
                      </m:r>
                      <m:r>
                        <a:rPr lang="en-AU" sz="2000" b="1" i="1" smtClean="0">
                          <a:solidFill>
                            <a:schemeClr val="tx1"/>
                          </a:solidFill>
                          <a:latin typeface="Cambria Math" panose="02040503050406030204" pitchFamily="18" charset="0"/>
                        </a:rPr>
                        <m:t>𝝉</m:t>
                      </m:r>
                      <m:r>
                        <a:rPr lang="en-AU" sz="2000" b="1" i="1" smtClean="0">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𝒁</m:t>
                          </m:r>
                        </m:e>
                        <m:sub>
                          <m:r>
                            <m:rPr>
                              <m:sty m:val="p"/>
                            </m:rPr>
                            <a:rPr lang="en-AU" sz="2000">
                              <a:solidFill>
                                <a:schemeClr val="tx1"/>
                              </a:solidFill>
                              <a:latin typeface="Cambria Math" panose="02040503050406030204" pitchFamily="18" charset="0"/>
                            </a:rPr>
                            <m:t>d</m:t>
                          </m:r>
                        </m:sub>
                      </m:sSub>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𝒖</m:t>
                          </m:r>
                        </m:e>
                        <m:sub>
                          <m:r>
                            <m:rPr>
                              <m:sty m:val="p"/>
                            </m:rPr>
                            <a:rPr lang="en-AU" sz="2000">
                              <a:solidFill>
                                <a:schemeClr val="tx1"/>
                              </a:solidFill>
                              <a:latin typeface="Cambria Math" panose="02040503050406030204" pitchFamily="18" charset="0"/>
                            </a:rPr>
                            <m:t>d</m:t>
                          </m:r>
                        </m:sub>
                      </m:sSub>
                      <m:r>
                        <a:rPr lang="en-AU" sz="2000" b="1" i="1" smtClean="0">
                          <a:solidFill>
                            <a:schemeClr val="tx1"/>
                          </a:solidFill>
                          <a:latin typeface="Cambria Math" panose="02040503050406030204" pitchFamily="18" charset="0"/>
                        </a:rPr>
                        <m:t>+</m:t>
                      </m:r>
                      <m:sSub>
                        <m:sSubPr>
                          <m:ctrlPr>
                            <a:rPr lang="en-AU" sz="2000" b="1" i="1" smtClean="0">
                              <a:solidFill>
                                <a:schemeClr val="tx1"/>
                              </a:solidFill>
                              <a:latin typeface="Cambria Math" panose="02040503050406030204" pitchFamily="18" charset="0"/>
                            </a:rPr>
                          </m:ctrlPr>
                        </m:sSubPr>
                        <m:e>
                          <m:r>
                            <a:rPr lang="en-AU" sz="2000" b="1" i="1" smtClean="0">
                              <a:solidFill>
                                <a:schemeClr val="tx1"/>
                              </a:solidFill>
                              <a:latin typeface="Cambria Math" panose="02040503050406030204" pitchFamily="18" charset="0"/>
                            </a:rPr>
                            <m:t>𝒁</m:t>
                          </m:r>
                        </m:e>
                        <m:sub>
                          <m:r>
                            <m:rPr>
                              <m:sty m:val="p"/>
                            </m:rPr>
                            <a:rPr lang="en-AU" sz="2000" b="0" i="0" smtClean="0">
                              <a:solidFill>
                                <a:schemeClr val="tx1"/>
                              </a:solidFill>
                              <a:latin typeface="Cambria Math" panose="02040503050406030204" pitchFamily="18" charset="0"/>
                            </a:rPr>
                            <m:t>c</m:t>
                          </m:r>
                        </m:sub>
                      </m:sSub>
                      <m:sSub>
                        <m:sSubPr>
                          <m:ctrlPr>
                            <a:rPr lang="en-AU" sz="2000" b="1" i="1" smtClean="0">
                              <a:solidFill>
                                <a:schemeClr val="tx1"/>
                              </a:solidFill>
                              <a:latin typeface="Cambria Math" panose="02040503050406030204" pitchFamily="18" charset="0"/>
                            </a:rPr>
                          </m:ctrlPr>
                        </m:sSubPr>
                        <m:e>
                          <m:r>
                            <a:rPr lang="en-AU" sz="2000" b="1" i="1" smtClean="0">
                              <a:solidFill>
                                <a:schemeClr val="tx1"/>
                              </a:solidFill>
                              <a:latin typeface="Cambria Math" panose="02040503050406030204" pitchFamily="18" charset="0"/>
                            </a:rPr>
                            <m:t>𝒖</m:t>
                          </m:r>
                        </m:e>
                        <m:sub>
                          <m:r>
                            <m:rPr>
                              <m:sty m:val="p"/>
                            </m:rPr>
                            <a:rPr lang="en-AU" sz="2000" b="0" i="0" smtClean="0">
                              <a:solidFill>
                                <a:schemeClr val="tx1"/>
                              </a:solidFill>
                              <a:latin typeface="Cambria Math" panose="02040503050406030204" pitchFamily="18" charset="0"/>
                            </a:rPr>
                            <m:t>c</m:t>
                          </m:r>
                        </m:sub>
                      </m:sSub>
                      <m:r>
                        <a:rPr lang="en-AU" sz="2000" b="1" i="1" smtClean="0">
                          <a:solidFill>
                            <a:schemeClr val="tx1"/>
                          </a:solidFill>
                          <a:latin typeface="Cambria Math" panose="02040503050406030204" pitchFamily="18" charset="0"/>
                        </a:rPr>
                        <m:t>+</m:t>
                      </m:r>
                      <m:r>
                        <a:rPr lang="en-AU" sz="2000" b="1" i="1" smtClean="0">
                          <a:solidFill>
                            <a:schemeClr val="tx1"/>
                          </a:solidFill>
                          <a:latin typeface="Cambria Math" panose="02040503050406030204" pitchFamily="18" charset="0"/>
                        </a:rPr>
                        <m:t>𝒆</m:t>
                      </m:r>
                    </m:oMath>
                  </m:oMathPara>
                </a14:m>
                <a:endParaRPr lang="en-AU" sz="2400" b="1" dirty="0">
                  <a:solidFill>
                    <a:schemeClr val="tx1"/>
                  </a:solidFill>
                </a:endParaRPr>
              </a:p>
            </p:txBody>
          </p:sp>
        </mc:Choice>
        <mc:Fallback xmlns="">
          <p:sp>
            <p:nvSpPr>
              <p:cNvPr id="6" name="Rectangle: Rounded Corners 5">
                <a:extLst>
                  <a:ext uri="{FF2B5EF4-FFF2-40B4-BE49-F238E27FC236}">
                    <a16:creationId xmlns:a16="http://schemas.microsoft.com/office/drawing/2014/main" id="{98EACE8D-944E-922A-9767-8B117CC6C5F9}"/>
                  </a:ext>
                </a:extLst>
              </p:cNvPr>
              <p:cNvSpPr>
                <a:spLocks noRot="1" noChangeAspect="1" noMove="1" noResize="1" noEditPoints="1" noAdjustHandles="1" noChangeArrowheads="1" noChangeShapeType="1" noTextEdit="1"/>
              </p:cNvSpPr>
              <p:nvPr/>
            </p:nvSpPr>
            <p:spPr>
              <a:xfrm>
                <a:off x="1071893" y="1323877"/>
                <a:ext cx="3543299" cy="772927"/>
              </a:xfrm>
              <a:prstGeom prst="roundRect">
                <a:avLst/>
              </a:prstGeom>
              <a:blipFill>
                <a:blip r:embed="rId5"/>
                <a:stretch>
                  <a:fillRect/>
                </a:stretch>
              </a:blipFill>
              <a:ln w="38100">
                <a:solidFill>
                  <a:srgbClr val="2A5A80"/>
                </a:solidFill>
              </a:ln>
            </p:spPr>
            <p:txBody>
              <a:bodyPr/>
              <a:lstStyle/>
              <a:p>
                <a:r>
                  <a:rPr lang="en-AU">
                    <a:noFill/>
                  </a:rPr>
                  <a:t> </a:t>
                </a:r>
              </a:p>
            </p:txBody>
          </p:sp>
        </mc:Fallback>
      </mc:AlternateContent>
    </p:spTree>
    <p:extLst>
      <p:ext uri="{BB962C8B-B14F-4D97-AF65-F5344CB8AC3E}">
        <p14:creationId xmlns:p14="http://schemas.microsoft.com/office/powerpoint/2010/main" val="260233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Flowchart – Step 3</a:t>
            </a:r>
            <a:endParaRPr lang="en-AU" dirty="0"/>
          </a:p>
        </p:txBody>
      </p:sp>
      <mc:AlternateContent xmlns:mc="http://schemas.openxmlformats.org/markup-compatibility/2006" xmlns:a14="http://schemas.microsoft.com/office/drawing/2010/main">
        <mc:Choice Requires="a14">
          <p:sp>
            <p:nvSpPr>
              <p:cNvPr id="6" name="Flowchart: Process 5">
                <a:extLst>
                  <a:ext uri="{FF2B5EF4-FFF2-40B4-BE49-F238E27FC236}">
                    <a16:creationId xmlns:a16="http://schemas.microsoft.com/office/drawing/2014/main" id="{81AC6D39-00BF-E0E8-FF86-CBF95870496F}"/>
                  </a:ext>
                </a:extLst>
              </p:cNvPr>
              <p:cNvSpPr/>
              <p:nvPr/>
            </p:nvSpPr>
            <p:spPr>
              <a:xfrm>
                <a:off x="923109" y="156754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AU" dirty="0"/>
                  <a:t>Baseline model</a:t>
                </a:r>
              </a:p>
              <a:p>
                <a:endParaRPr lang="en-AU" dirty="0"/>
              </a:p>
              <a:p>
                <a:pPr algn="ctr"/>
                <a14:m>
                  <m:oMathPara xmlns:m="http://schemas.openxmlformats.org/officeDocument/2006/math">
                    <m:oMathParaPr>
                      <m:jc m:val="centerGroup"/>
                    </m:oMathParaPr>
                    <m:oMath xmlns:m="http://schemas.openxmlformats.org/officeDocument/2006/math">
                      <m:r>
                        <a:rPr lang="en-AU" b="1" i="1" smtClean="0">
                          <a:solidFill>
                            <a:schemeClr val="bg1"/>
                          </a:solidFill>
                          <a:latin typeface="Cambria Math" panose="02040503050406030204" pitchFamily="18" charset="0"/>
                        </a:rPr>
                        <m:t>𝒚</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𝑿</m:t>
                      </m:r>
                      <m:r>
                        <a:rPr lang="en-AU" b="1" i="1" smtClean="0">
                          <a:solidFill>
                            <a:schemeClr val="bg1"/>
                          </a:solidFill>
                          <a:latin typeface="Cambria Math" panose="02040503050406030204" pitchFamily="18" charset="0"/>
                        </a:rPr>
                        <m:t>𝝉</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a:solidFill>
                                <a:schemeClr val="bg1"/>
                              </a:solidFill>
                              <a:latin typeface="Cambria Math" panose="02040503050406030204" pitchFamily="18" charset="0"/>
                            </a:rPr>
                            <m:t>d</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a:solidFill>
                                <a:schemeClr val="bg1"/>
                              </a:solidFill>
                              <a:latin typeface="Cambria Math" panose="02040503050406030204" pitchFamily="18" charset="0"/>
                            </a:rPr>
                            <m:t>d</m:t>
                          </m:r>
                        </m:sub>
                      </m:sSub>
                      <m:r>
                        <a:rPr lang="en-AU" b="1" i="1">
                          <a:solidFill>
                            <a:schemeClr val="bg1"/>
                          </a:solidFill>
                          <a:latin typeface="Cambria Math" panose="02040503050406030204" pitchFamily="18" charset="0"/>
                        </a:rPr>
                        <m:t>+</m:t>
                      </m:r>
                      <m:r>
                        <a:rPr lang="en-AU" b="1" i="1">
                          <a:solidFill>
                            <a:schemeClr val="bg1"/>
                          </a:solidFill>
                          <a:latin typeface="Cambria Math" panose="02040503050406030204" pitchFamily="18" charset="0"/>
                        </a:rPr>
                        <m:t>𝒆</m:t>
                      </m:r>
                    </m:oMath>
                  </m:oMathPara>
                </a14:m>
                <a:endParaRPr lang="en-AU" sz="2000" b="1" dirty="0">
                  <a:solidFill>
                    <a:schemeClr val="bg1"/>
                  </a:solidFill>
                </a:endParaRPr>
              </a:p>
              <a:p>
                <a:pPr marL="285750" indent="-285750">
                  <a:buFont typeface="Arial" panose="020B0604020202020204" pitchFamily="34" charset="0"/>
                  <a:buChar char="•"/>
                </a:pPr>
                <a:endParaRPr lang="en-AU" dirty="0"/>
              </a:p>
              <a:p>
                <a:endParaRPr lang="en-AU" dirty="0"/>
              </a:p>
            </p:txBody>
          </p:sp>
        </mc:Choice>
        <mc:Fallback xmlns="">
          <p:sp>
            <p:nvSpPr>
              <p:cNvPr id="6" name="Flowchart: Process 5">
                <a:extLst>
                  <a:ext uri="{FF2B5EF4-FFF2-40B4-BE49-F238E27FC236}">
                    <a16:creationId xmlns:a16="http://schemas.microsoft.com/office/drawing/2014/main" id="{81AC6D39-00BF-E0E8-FF86-CBF95870496F}"/>
                  </a:ext>
                </a:extLst>
              </p:cNvPr>
              <p:cNvSpPr>
                <a:spLocks noRot="1" noChangeAspect="1" noMove="1" noResize="1" noEditPoints="1" noAdjustHandles="1" noChangeArrowheads="1" noChangeShapeType="1" noTextEdit="1"/>
              </p:cNvSpPr>
              <p:nvPr/>
            </p:nvSpPr>
            <p:spPr>
              <a:xfrm>
                <a:off x="923109" y="1567543"/>
                <a:ext cx="5016137" cy="1861457"/>
              </a:xfrm>
              <a:prstGeom prst="flowChartProcess">
                <a:avLst/>
              </a:prstGeom>
              <a:blipFill>
                <a:blip r:embed="rId2"/>
                <a:stretch>
                  <a:fillRect l="-239"/>
                </a:stretch>
              </a:blipFill>
              <a:ln w="76200">
                <a:solidFill>
                  <a:srgbClr val="2A5A8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Flowchart: Process 6">
                <a:extLst>
                  <a:ext uri="{FF2B5EF4-FFF2-40B4-BE49-F238E27FC236}">
                    <a16:creationId xmlns:a16="http://schemas.microsoft.com/office/drawing/2014/main" id="{9E581985-ED9B-3119-A29F-825742F81703}"/>
                  </a:ext>
                </a:extLst>
              </p:cNvPr>
              <p:cNvSpPr/>
              <p:nvPr/>
            </p:nvSpPr>
            <p:spPr>
              <a:xfrm>
                <a:off x="6026332" y="1567542"/>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t>3. Baseline cubic smoothing spline model</a:t>
                </a:r>
              </a:p>
              <a:p>
                <a:endParaRPr lang="en-AU" dirty="0"/>
              </a:p>
              <a:p>
                <a:pPr algn="ctr"/>
                <a14:m>
                  <m:oMathPara xmlns:m="http://schemas.openxmlformats.org/officeDocument/2006/math">
                    <m:oMathParaPr>
                      <m:jc m:val="centerGroup"/>
                    </m:oMathParaPr>
                    <m:oMath xmlns:m="http://schemas.openxmlformats.org/officeDocument/2006/math">
                      <m:acc>
                        <m:accPr>
                          <m:chr m:val="̂"/>
                          <m:ctrlPr>
                            <a:rPr lang="en-AU" b="1" i="1" dirty="0" smtClean="0">
                              <a:solidFill>
                                <a:schemeClr val="bg1"/>
                              </a:solidFill>
                              <a:latin typeface="Cambria Math" panose="02040503050406030204" pitchFamily="18" charset="0"/>
                            </a:rPr>
                          </m:ctrlPr>
                        </m:accPr>
                        <m:e>
                          <m:r>
                            <a:rPr lang="en-AU" b="1" i="1" dirty="0" smtClean="0">
                              <a:solidFill>
                                <a:schemeClr val="bg1"/>
                              </a:solidFill>
                              <a:latin typeface="Cambria Math" panose="02040503050406030204" pitchFamily="18" charset="0"/>
                            </a:rPr>
                            <m:t>𝝉</m:t>
                          </m:r>
                        </m:e>
                      </m:acc>
                      <m:r>
                        <a:rPr lang="en-AU" b="1" i="1" smtClean="0">
                          <a:solidFill>
                            <a:schemeClr val="bg1"/>
                          </a:solidFill>
                          <a:latin typeface="Cambria Math" panose="02040503050406030204" pitchFamily="18" charset="0"/>
                        </a:rPr>
                        <m:t>=</m:t>
                      </m:r>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𝑿</m:t>
                          </m:r>
                        </m:e>
                        <m:sub>
                          <m:r>
                            <m:rPr>
                              <m:sty m:val="p"/>
                            </m:rPr>
                            <a:rPr lang="en-AU" b="0" i="0" smtClean="0">
                              <a:solidFill>
                                <a:schemeClr val="bg1"/>
                              </a:solidFill>
                              <a:latin typeface="Cambria Math" panose="02040503050406030204" pitchFamily="18" charset="0"/>
                            </a:rPr>
                            <m:t>s</m:t>
                          </m:r>
                        </m:sub>
                      </m:sSub>
                      <m:r>
                        <a:rPr lang="en-AU" b="1" i="1" smtClean="0">
                          <a:solidFill>
                            <a:schemeClr val="bg1"/>
                          </a:solidFill>
                          <a:latin typeface="Cambria Math" panose="02040503050406030204" pitchFamily="18" charset="0"/>
                        </a:rPr>
                        <m:t>𝜷</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b="0" i="0" smtClean="0">
                              <a:solidFill>
                                <a:schemeClr val="bg1"/>
                              </a:solidFill>
                              <a:latin typeface="Cambria Math" panose="02040503050406030204" pitchFamily="18" charset="0"/>
                            </a:rPr>
                            <m:t>s</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b="0" i="0" smtClean="0">
                              <a:solidFill>
                                <a:schemeClr val="bg1"/>
                              </a:solidFill>
                              <a:latin typeface="Cambria Math" panose="02040503050406030204" pitchFamily="18" charset="0"/>
                            </a:rPr>
                            <m:t>s</m:t>
                          </m:r>
                        </m:sub>
                      </m:sSub>
                      <m:r>
                        <a:rPr lang="en-AU" b="1" i="1" smtClean="0">
                          <a:solidFill>
                            <a:schemeClr val="bg1"/>
                          </a:solidFill>
                          <a:latin typeface="Cambria Math" panose="02040503050406030204" pitchFamily="18" charset="0"/>
                        </a:rPr>
                        <m:t>+</m:t>
                      </m:r>
                      <m:sSub>
                        <m:sSubPr>
                          <m:ctrlPr>
                            <a:rPr lang="en-AU" b="1" i="1" smtClean="0">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𝒆</m:t>
                          </m:r>
                        </m:e>
                        <m:sub>
                          <m:r>
                            <m:rPr>
                              <m:sty m:val="p"/>
                            </m:rPr>
                            <a:rPr lang="en-AU" b="0" i="0" smtClean="0">
                              <a:solidFill>
                                <a:schemeClr val="bg1"/>
                              </a:solidFill>
                              <a:latin typeface="Cambria Math" panose="02040503050406030204" pitchFamily="18" charset="0"/>
                            </a:rPr>
                            <m:t>s</m:t>
                          </m:r>
                        </m:sub>
                      </m:sSub>
                    </m:oMath>
                  </m:oMathPara>
                </a14:m>
                <a:endParaRPr lang="en-AU" sz="2000" b="1" dirty="0">
                  <a:solidFill>
                    <a:schemeClr val="bg1"/>
                  </a:solidFill>
                </a:endParaRPr>
              </a:p>
              <a:p>
                <a:pPr algn="ctr"/>
                <a:endParaRPr lang="en-AU" dirty="0"/>
              </a:p>
            </p:txBody>
          </p:sp>
        </mc:Choice>
        <mc:Fallback xmlns="">
          <p:sp>
            <p:nvSpPr>
              <p:cNvPr id="7" name="Flowchart: Process 6">
                <a:extLst>
                  <a:ext uri="{FF2B5EF4-FFF2-40B4-BE49-F238E27FC236}">
                    <a16:creationId xmlns:a16="http://schemas.microsoft.com/office/drawing/2014/main" id="{9E581985-ED9B-3119-A29F-825742F81703}"/>
                  </a:ext>
                </a:extLst>
              </p:cNvPr>
              <p:cNvSpPr>
                <a:spLocks noRot="1" noChangeAspect="1" noMove="1" noResize="1" noEditPoints="1" noAdjustHandles="1" noChangeArrowheads="1" noChangeShapeType="1" noTextEdit="1"/>
              </p:cNvSpPr>
              <p:nvPr/>
            </p:nvSpPr>
            <p:spPr>
              <a:xfrm>
                <a:off x="6026332" y="1567542"/>
                <a:ext cx="5016137" cy="1861457"/>
              </a:xfrm>
              <a:prstGeom prst="flowChartProcess">
                <a:avLst/>
              </a:prstGeom>
              <a:blipFill>
                <a:blip r:embed="rId3"/>
                <a:stretch>
                  <a:fillRect l="-359"/>
                </a:stretch>
              </a:blipFill>
              <a:ln w="76200">
                <a:solidFill>
                  <a:srgbClr val="2A5A8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Flowchart: Process 7">
                <a:extLst>
                  <a:ext uri="{FF2B5EF4-FFF2-40B4-BE49-F238E27FC236}">
                    <a16:creationId xmlns:a16="http://schemas.microsoft.com/office/drawing/2014/main" id="{9EA0C05C-D2B8-0C6A-F835-99C3A9670DEE}"/>
                  </a:ext>
                </a:extLst>
              </p:cNvPr>
              <p:cNvSpPr/>
              <p:nvPr/>
            </p:nvSpPr>
            <p:spPr>
              <a:xfrm>
                <a:off x="923108"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t>2. Residual clustering</a:t>
                </a:r>
              </a:p>
              <a:p>
                <a:endParaRPr lang="en-AU" dirty="0"/>
              </a:p>
              <a:p>
                <a:endParaRPr lang="en-AU" dirty="0"/>
              </a:p>
              <a:p>
                <a:pPr/>
                <a14:m>
                  <m:oMathPara xmlns:m="http://schemas.openxmlformats.org/officeDocument/2006/math">
                    <m:oMathParaPr>
                      <m:jc m:val="centerGroup"/>
                    </m:oMathParaPr>
                    <m:oMath xmlns:m="http://schemas.openxmlformats.org/officeDocument/2006/math">
                      <m:r>
                        <a:rPr lang="en-AU" b="1" i="1" smtClean="0">
                          <a:solidFill>
                            <a:schemeClr val="bg1"/>
                          </a:solidFill>
                          <a:latin typeface="Cambria Math" panose="02040503050406030204" pitchFamily="18" charset="0"/>
                        </a:rPr>
                        <m:t>𝒚</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𝑿</m:t>
                      </m:r>
                      <m:r>
                        <a:rPr lang="en-AU" b="1" i="1" smtClean="0">
                          <a:solidFill>
                            <a:schemeClr val="bg1"/>
                          </a:solidFill>
                          <a:latin typeface="Cambria Math" panose="02040503050406030204" pitchFamily="18" charset="0"/>
                        </a:rPr>
                        <m:t>𝝉</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a:solidFill>
                                <a:schemeClr val="bg1"/>
                              </a:solidFill>
                              <a:latin typeface="Cambria Math" panose="02040503050406030204" pitchFamily="18" charset="0"/>
                            </a:rPr>
                            <m:t>d</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a:solidFill>
                                <a:schemeClr val="bg1"/>
                              </a:solidFill>
                              <a:latin typeface="Cambria Math" panose="02040503050406030204" pitchFamily="18" charset="0"/>
                            </a:rPr>
                            <m:t>d</m:t>
                          </m:r>
                        </m:sub>
                      </m:sSub>
                      <m:r>
                        <a:rPr lang="en-AU" b="1" i="1">
                          <a:solidFill>
                            <a:schemeClr val="bg1"/>
                          </a:solidFill>
                          <a:latin typeface="Cambria Math" panose="02040503050406030204" pitchFamily="18" charset="0"/>
                        </a:rPr>
                        <m:t>+</m:t>
                      </m:r>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𝒁</m:t>
                          </m:r>
                        </m:e>
                        <m:sub>
                          <m:r>
                            <m:rPr>
                              <m:sty m:val="p"/>
                            </m:rPr>
                            <a:rPr lang="en-AU" b="0" i="0" smtClean="0">
                              <a:solidFill>
                                <a:schemeClr val="bg1"/>
                              </a:solidFill>
                              <a:latin typeface="Cambria Math" panose="02040503050406030204" pitchFamily="18" charset="0"/>
                            </a:rPr>
                            <m:t>c</m:t>
                          </m:r>
                        </m:sub>
                      </m:sSub>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𝒖</m:t>
                          </m:r>
                        </m:e>
                        <m:sub>
                          <m:r>
                            <m:rPr>
                              <m:sty m:val="p"/>
                            </m:rPr>
                            <a:rPr lang="en-AU" b="0" i="0" smtClean="0">
                              <a:solidFill>
                                <a:schemeClr val="bg1"/>
                              </a:solidFill>
                              <a:latin typeface="Cambria Math" panose="02040503050406030204" pitchFamily="18" charset="0"/>
                            </a:rPr>
                            <m:t>c</m:t>
                          </m:r>
                        </m:sub>
                      </m:sSub>
                      <m:r>
                        <a:rPr lang="en-AU" b="1" i="1" smtClean="0">
                          <a:solidFill>
                            <a:schemeClr val="bg1"/>
                          </a:solidFill>
                          <a:latin typeface="Cambria Math" panose="02040503050406030204" pitchFamily="18" charset="0"/>
                        </a:rPr>
                        <m:t>+</m:t>
                      </m:r>
                      <m:r>
                        <a:rPr lang="en-AU" b="1" i="1">
                          <a:solidFill>
                            <a:schemeClr val="bg1"/>
                          </a:solidFill>
                          <a:latin typeface="Cambria Math" panose="02040503050406030204" pitchFamily="18" charset="0"/>
                        </a:rPr>
                        <m:t>𝒆</m:t>
                      </m:r>
                    </m:oMath>
                  </m:oMathPara>
                </a14:m>
                <a:endParaRPr lang="en-AU" sz="2000" b="1" dirty="0">
                  <a:solidFill>
                    <a:schemeClr val="bg1"/>
                  </a:solidFill>
                </a:endParaRPr>
              </a:p>
              <a:p>
                <a:endParaRPr lang="en-AU" dirty="0"/>
              </a:p>
              <a:p>
                <a:endParaRPr lang="en-AU" dirty="0"/>
              </a:p>
              <a:p>
                <a:pPr marL="285750" indent="-285750">
                  <a:buFont typeface="Arial" panose="020B0604020202020204" pitchFamily="34" charset="0"/>
                  <a:buChar char="•"/>
                </a:pPr>
                <a:endParaRPr lang="en-AU" dirty="0"/>
              </a:p>
            </p:txBody>
          </p:sp>
        </mc:Choice>
        <mc:Fallback xmlns="">
          <p:sp>
            <p:nvSpPr>
              <p:cNvPr id="8" name="Flowchart: Process 7">
                <a:extLst>
                  <a:ext uri="{FF2B5EF4-FFF2-40B4-BE49-F238E27FC236}">
                    <a16:creationId xmlns:a16="http://schemas.microsoft.com/office/drawing/2014/main" id="{9EA0C05C-D2B8-0C6A-F835-99C3A9670DEE}"/>
                  </a:ext>
                </a:extLst>
              </p:cNvPr>
              <p:cNvSpPr>
                <a:spLocks noRot="1" noChangeAspect="1" noMove="1" noResize="1" noEditPoints="1" noAdjustHandles="1" noChangeArrowheads="1" noChangeShapeType="1" noTextEdit="1"/>
              </p:cNvSpPr>
              <p:nvPr/>
            </p:nvSpPr>
            <p:spPr>
              <a:xfrm>
                <a:off x="923108" y="3594463"/>
                <a:ext cx="5016137" cy="1861457"/>
              </a:xfrm>
              <a:prstGeom prst="flowChartProcess">
                <a:avLst/>
              </a:prstGeom>
              <a:blipFill>
                <a:blip r:embed="rId4"/>
                <a:stretch>
                  <a:fillRect l="-239"/>
                </a:stretch>
              </a:blipFill>
              <a:ln w="76200">
                <a:solidFill>
                  <a:srgbClr val="2A5A80"/>
                </a:solidFill>
              </a:ln>
            </p:spPr>
            <p:txBody>
              <a:bodyPr/>
              <a:lstStyle/>
              <a:p>
                <a:r>
                  <a:rPr lang="en-AU">
                    <a:noFill/>
                  </a:rPr>
                  <a:t> </a:t>
                </a:r>
              </a:p>
            </p:txBody>
          </p:sp>
        </mc:Fallback>
      </mc:AlternateContent>
      <p:sp>
        <p:nvSpPr>
          <p:cNvPr id="9" name="Flowchart: Process 8">
            <a:extLst>
              <a:ext uri="{FF2B5EF4-FFF2-40B4-BE49-F238E27FC236}">
                <a16:creationId xmlns:a16="http://schemas.microsoft.com/office/drawing/2014/main" id="{74B8FE65-FE9D-432B-AB33-4C4FDA02727E}"/>
              </a:ext>
            </a:extLst>
          </p:cNvPr>
          <p:cNvSpPr/>
          <p:nvPr/>
        </p:nvSpPr>
        <p:spPr>
          <a:xfrm>
            <a:off x="6026332"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p>
        </p:txBody>
      </p:sp>
      <mc:AlternateContent xmlns:mc="http://schemas.openxmlformats.org/markup-compatibility/2006" xmlns:a14="http://schemas.microsoft.com/office/drawing/2010/main">
        <mc:Choice Requires="a14">
          <p:sp>
            <p:nvSpPr>
              <p:cNvPr id="10" name="Arrow: Down 9">
                <a:extLst>
                  <a:ext uri="{FF2B5EF4-FFF2-40B4-BE49-F238E27FC236}">
                    <a16:creationId xmlns:a16="http://schemas.microsoft.com/office/drawing/2014/main" id="{49D8C4E0-78AE-C17E-2CD4-69B44B9B85BF}"/>
                  </a:ext>
                </a:extLst>
              </p:cNvPr>
              <p:cNvSpPr/>
              <p:nvPr/>
            </p:nvSpPr>
            <p:spPr>
              <a:xfrm>
                <a:off x="3291840" y="2688879"/>
                <a:ext cx="954235" cy="1624041"/>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AU" dirty="0">
                    <a:solidFill>
                      <a:schemeClr val="tx1"/>
                    </a:solidFill>
                  </a:rPr>
                  <a:t>Residuals </a:t>
                </a:r>
                <a14:m>
                  <m:oMath xmlns:m="http://schemas.openxmlformats.org/officeDocument/2006/math">
                    <m:r>
                      <a:rPr lang="en-AU" b="0" i="1" smtClean="0">
                        <a:solidFill>
                          <a:schemeClr val="tx1"/>
                        </a:solidFill>
                        <a:latin typeface="Cambria Math" panose="02040503050406030204" pitchFamily="18" charset="0"/>
                      </a:rPr>
                      <m:t>(</m:t>
                    </m:r>
                    <m:r>
                      <a:rPr lang="en-AU" b="1" i="1" smtClean="0">
                        <a:solidFill>
                          <a:schemeClr val="tx1"/>
                        </a:solidFill>
                        <a:latin typeface="Cambria Math" panose="02040503050406030204" pitchFamily="18" charset="0"/>
                      </a:rPr>
                      <m:t>𝒆</m:t>
                    </m:r>
                    <m:r>
                      <a:rPr lang="en-AU" b="0" i="1" smtClean="0">
                        <a:solidFill>
                          <a:schemeClr val="tx1"/>
                        </a:solidFill>
                        <a:latin typeface="Cambria Math" panose="02040503050406030204" pitchFamily="18" charset="0"/>
                      </a:rPr>
                      <m:t>)</m:t>
                    </m:r>
                  </m:oMath>
                </a14:m>
                <a:endParaRPr lang="en-AU" dirty="0">
                  <a:solidFill>
                    <a:schemeClr val="tx1"/>
                  </a:solidFill>
                </a:endParaRPr>
              </a:p>
            </p:txBody>
          </p:sp>
        </mc:Choice>
        <mc:Fallback xmlns="">
          <p:sp>
            <p:nvSpPr>
              <p:cNvPr id="10" name="Arrow: Down 9">
                <a:extLst>
                  <a:ext uri="{FF2B5EF4-FFF2-40B4-BE49-F238E27FC236}">
                    <a16:creationId xmlns:a16="http://schemas.microsoft.com/office/drawing/2014/main" id="{49D8C4E0-78AE-C17E-2CD4-69B44B9B85BF}"/>
                  </a:ext>
                </a:extLst>
              </p:cNvPr>
              <p:cNvSpPr>
                <a:spLocks noRot="1" noChangeAspect="1" noMove="1" noResize="1" noEditPoints="1" noAdjustHandles="1" noChangeArrowheads="1" noChangeShapeType="1" noTextEdit="1"/>
              </p:cNvSpPr>
              <p:nvPr/>
            </p:nvSpPr>
            <p:spPr>
              <a:xfrm>
                <a:off x="3291840" y="2688879"/>
                <a:ext cx="954235" cy="1624041"/>
              </a:xfrm>
              <a:prstGeom prst="downArrow">
                <a:avLst/>
              </a:prstGeom>
              <a:blipFill>
                <a:blip r:embed="rId5"/>
                <a:stretch>
                  <a:fillRect t="-4074"/>
                </a:stretch>
              </a:blipFill>
              <a:ln>
                <a:solidFill>
                  <a:srgbClr val="2A5A80"/>
                </a:solidFill>
              </a:ln>
            </p:spPr>
            <p:txBody>
              <a:bodyPr/>
              <a:lstStyle/>
              <a:p>
                <a:r>
                  <a:rPr lang="en-AU">
                    <a:noFill/>
                  </a:rPr>
                  <a:t> </a:t>
                </a:r>
              </a:p>
            </p:txBody>
          </p:sp>
        </mc:Fallback>
      </mc:AlternateContent>
      <p:sp>
        <p:nvSpPr>
          <p:cNvPr id="11" name="Arrow: Down 10">
            <a:extLst>
              <a:ext uri="{FF2B5EF4-FFF2-40B4-BE49-F238E27FC236}">
                <a16:creationId xmlns:a16="http://schemas.microsoft.com/office/drawing/2014/main" id="{9BC20B3E-6CBE-E4A2-4878-3B475573F29E}"/>
              </a:ext>
            </a:extLst>
          </p:cNvPr>
          <p:cNvSpPr/>
          <p:nvPr/>
        </p:nvSpPr>
        <p:spPr>
          <a:xfrm>
            <a:off x="8534400" y="2793274"/>
            <a:ext cx="1036320" cy="1436914"/>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AU" dirty="0"/>
          </a:p>
        </p:txBody>
      </p:sp>
      <mc:AlternateContent xmlns:mc="http://schemas.openxmlformats.org/markup-compatibility/2006" xmlns:a14="http://schemas.microsoft.com/office/drawing/2010/main">
        <mc:Choice Requires="a14">
          <p:sp>
            <p:nvSpPr>
              <p:cNvPr id="12" name="Arrow: Bent 11">
                <a:extLst>
                  <a:ext uri="{FF2B5EF4-FFF2-40B4-BE49-F238E27FC236}">
                    <a16:creationId xmlns:a16="http://schemas.microsoft.com/office/drawing/2014/main" id="{BF957E55-0A58-5976-039B-29DFF9B73C0D}"/>
                  </a:ext>
                </a:extLst>
              </p:cNvPr>
              <p:cNvSpPr/>
              <p:nvPr/>
            </p:nvSpPr>
            <p:spPr>
              <a:xfrm>
                <a:off x="5187637" y="1907176"/>
                <a:ext cx="1276302" cy="2845893"/>
              </a:xfrm>
              <a:prstGeom prst="bentArrow">
                <a:avLst>
                  <a:gd name="adj1" fmla="val 40172"/>
                  <a:gd name="adj2" fmla="val 25000"/>
                  <a:gd name="adj3" fmla="val 25000"/>
                  <a:gd name="adj4" fmla="val 43750"/>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AU" sz="1600" dirty="0">
                    <a:solidFill>
                      <a:schemeClr val="tx1"/>
                    </a:solidFill>
                  </a:rPr>
                  <a:t>Predictions </a:t>
                </a:r>
                <a14:m>
                  <m:oMath xmlns:m="http://schemas.openxmlformats.org/officeDocument/2006/math">
                    <m:r>
                      <a:rPr lang="en-AU" sz="1600" b="0" i="1" smtClean="0">
                        <a:solidFill>
                          <a:schemeClr val="tx1"/>
                        </a:solidFill>
                        <a:latin typeface="Cambria Math" panose="02040503050406030204" pitchFamily="18" charset="0"/>
                      </a:rPr>
                      <m:t>(</m:t>
                    </m:r>
                    <m:acc>
                      <m:accPr>
                        <m:chr m:val="̂"/>
                        <m:ctrlPr>
                          <a:rPr lang="en-AU" sz="1600" b="0" i="1" smtClean="0">
                            <a:solidFill>
                              <a:schemeClr val="tx1"/>
                            </a:solidFill>
                            <a:latin typeface="Cambria Math" panose="02040503050406030204" pitchFamily="18" charset="0"/>
                          </a:rPr>
                        </m:ctrlPr>
                      </m:accPr>
                      <m:e>
                        <m:r>
                          <a:rPr lang="en-AU" sz="1600" b="1" i="1" smtClean="0">
                            <a:solidFill>
                              <a:schemeClr val="tx1"/>
                            </a:solidFill>
                            <a:latin typeface="Cambria Math" panose="02040503050406030204" pitchFamily="18" charset="0"/>
                          </a:rPr>
                          <m:t>𝝉</m:t>
                        </m:r>
                      </m:e>
                    </m:acc>
                    <m:r>
                      <a:rPr lang="en-AU" sz="1600" b="0" i="1" smtClean="0">
                        <a:solidFill>
                          <a:schemeClr val="tx1"/>
                        </a:solidFill>
                        <a:latin typeface="Cambria Math" panose="02040503050406030204" pitchFamily="18" charset="0"/>
                      </a:rPr>
                      <m:t>)</m:t>
                    </m:r>
                  </m:oMath>
                </a14:m>
                <a:r>
                  <a:rPr lang="en-AU" sz="1600" dirty="0">
                    <a:solidFill>
                      <a:schemeClr val="tx1"/>
                    </a:solidFill>
                  </a:rPr>
                  <a:t> &amp; weights </a:t>
                </a:r>
                <a14:m>
                  <m:oMath xmlns:m="http://schemas.openxmlformats.org/officeDocument/2006/math">
                    <m:r>
                      <a:rPr lang="en-AU" sz="1600" b="0" i="1" smtClean="0">
                        <a:solidFill>
                          <a:schemeClr val="tx1"/>
                        </a:solidFill>
                        <a:latin typeface="Cambria Math" panose="02040503050406030204" pitchFamily="18" charset="0"/>
                      </a:rPr>
                      <m:t>(</m:t>
                    </m:r>
                    <m:r>
                      <a:rPr lang="en-AU" sz="1600" b="1" i="1" smtClean="0">
                        <a:solidFill>
                          <a:schemeClr val="tx1"/>
                        </a:solidFill>
                        <a:latin typeface="Cambria Math" panose="02040503050406030204" pitchFamily="18" charset="0"/>
                      </a:rPr>
                      <m:t>𝒘</m:t>
                    </m:r>
                    <m:r>
                      <a:rPr lang="en-AU" sz="1600" b="0" i="1" smtClean="0">
                        <a:solidFill>
                          <a:schemeClr val="tx1"/>
                        </a:solidFill>
                        <a:latin typeface="Cambria Math" panose="02040503050406030204" pitchFamily="18" charset="0"/>
                      </a:rPr>
                      <m:t>)</m:t>
                    </m:r>
                  </m:oMath>
                </a14:m>
                <a:endParaRPr lang="en-AU" sz="1600" dirty="0">
                  <a:solidFill>
                    <a:schemeClr val="tx1"/>
                  </a:solidFill>
                </a:endParaRPr>
              </a:p>
            </p:txBody>
          </p:sp>
        </mc:Choice>
        <mc:Fallback xmlns="">
          <p:sp>
            <p:nvSpPr>
              <p:cNvPr id="12" name="Arrow: Bent 11">
                <a:extLst>
                  <a:ext uri="{FF2B5EF4-FFF2-40B4-BE49-F238E27FC236}">
                    <a16:creationId xmlns:a16="http://schemas.microsoft.com/office/drawing/2014/main" id="{BF957E55-0A58-5976-039B-29DFF9B73C0D}"/>
                  </a:ext>
                </a:extLst>
              </p:cNvPr>
              <p:cNvSpPr>
                <a:spLocks noRot="1" noChangeAspect="1" noMove="1" noResize="1" noEditPoints="1" noAdjustHandles="1" noChangeArrowheads="1" noChangeShapeType="1" noTextEdit="1"/>
              </p:cNvSpPr>
              <p:nvPr/>
            </p:nvSpPr>
            <p:spPr>
              <a:xfrm>
                <a:off x="5187637" y="1907176"/>
                <a:ext cx="1276302" cy="2845893"/>
              </a:xfrm>
              <a:prstGeom prst="bentArrow">
                <a:avLst>
                  <a:gd name="adj1" fmla="val 40172"/>
                  <a:gd name="adj2" fmla="val 25000"/>
                  <a:gd name="adj3" fmla="val 25000"/>
                  <a:gd name="adj4" fmla="val 43750"/>
                </a:avLst>
              </a:prstGeom>
              <a:blipFill>
                <a:blip r:embed="rId6"/>
                <a:stretch>
                  <a:fillRect b="-2548"/>
                </a:stretch>
              </a:blipFill>
              <a:ln>
                <a:solidFill>
                  <a:srgbClr val="2A5A80"/>
                </a:solidFill>
              </a:ln>
            </p:spPr>
            <p:txBody>
              <a:bodyPr/>
              <a:lstStyle/>
              <a:p>
                <a:r>
                  <a:rPr lang="en-AU">
                    <a:noFill/>
                  </a:rPr>
                  <a:t> </a:t>
                </a:r>
              </a:p>
            </p:txBody>
          </p:sp>
        </mc:Fallback>
      </mc:AlternateContent>
      <p:pic>
        <p:nvPicPr>
          <p:cNvPr id="2" name="Picture 1" descr="Diagram&#10;&#10;Description automatically generated">
            <a:extLst>
              <a:ext uri="{FF2B5EF4-FFF2-40B4-BE49-F238E27FC236}">
                <a16:creationId xmlns:a16="http://schemas.microsoft.com/office/drawing/2014/main" id="{1A2DF88F-FDAB-E184-A6EB-B25161FDE4C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59970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2396067"/>
                <a:ext cx="10515600" cy="4212696"/>
              </a:xfrm>
            </p:spPr>
            <p:txBody>
              <a:bodyPr>
                <a:normAutofit/>
              </a:bodyPr>
              <a:lstStyle/>
              <a:p>
                <a14:m>
                  <m:oMath xmlns:m="http://schemas.openxmlformats.org/officeDocument/2006/math">
                    <m:acc>
                      <m:accPr>
                        <m:chr m:val="̂"/>
                        <m:ctrlPr>
                          <a:rPr lang="en-AU" sz="2000" b="0" i="1" smtClean="0">
                            <a:latin typeface="Cambria Math" panose="02040503050406030204" pitchFamily="18" charset="0"/>
                          </a:rPr>
                        </m:ctrlPr>
                      </m:accPr>
                      <m:e>
                        <m:r>
                          <a:rPr lang="en-AU" sz="2000" b="1" i="1" smtClean="0">
                            <a:latin typeface="Cambria Math" panose="02040503050406030204" pitchFamily="18" charset="0"/>
                          </a:rPr>
                          <m:t>𝝉</m:t>
                        </m:r>
                      </m:e>
                    </m:acc>
                  </m:oMath>
                </a14:m>
                <a:r>
                  <a:rPr lang="en-AU" sz="2000" dirty="0"/>
                  <a:t>, a vector of length </a:t>
                </a:r>
                <a14:m>
                  <m:oMath xmlns:m="http://schemas.openxmlformats.org/officeDocument/2006/math">
                    <m:r>
                      <a:rPr lang="en-AU" sz="2000" b="0" i="1" smtClean="0">
                        <a:latin typeface="Cambria Math" panose="02040503050406030204" pitchFamily="18" charset="0"/>
                      </a:rPr>
                      <m:t>𝑝𝑡</m:t>
                    </m:r>
                  </m:oMath>
                </a14:m>
                <a:r>
                  <a:rPr lang="en-AU" sz="2000" dirty="0"/>
                  <a:t> containing protein x sampling time predictions, from the Residual Clustering model</a:t>
                </a:r>
              </a:p>
              <a:p>
                <a:endParaRPr lang="en-AU" sz="2000" dirty="0"/>
              </a:p>
              <a:p>
                <a14:m>
                  <m:oMath xmlns:m="http://schemas.openxmlformats.org/officeDocument/2006/math">
                    <m:r>
                      <a:rPr lang="en-AU" sz="2000" b="1" i="1" smtClean="0">
                        <a:latin typeface="Cambria Math" panose="02040503050406030204" pitchFamily="18" charset="0"/>
                      </a:rPr>
                      <m:t>𝜷</m:t>
                    </m:r>
                    <m:r>
                      <a:rPr lang="en-AU" sz="2000" b="1" i="1" smtClean="0">
                        <a:latin typeface="Cambria Math" panose="02040503050406030204" pitchFamily="18" charset="0"/>
                      </a:rPr>
                      <m:t>=</m:t>
                    </m:r>
                    <m:sSup>
                      <m:sSupPr>
                        <m:ctrlPr>
                          <a:rPr lang="en-AU" sz="2000" b="1" i="1" smtClean="0">
                            <a:latin typeface="Cambria Math" panose="02040503050406030204" pitchFamily="18" charset="0"/>
                          </a:rPr>
                        </m:ctrlPr>
                      </m:sSupPr>
                      <m:e>
                        <m:d>
                          <m:dPr>
                            <m:begChr m:val="["/>
                            <m:endChr m:val="]"/>
                            <m:ctrlPr>
                              <a:rPr lang="en-AU" sz="2000" b="1" i="1" smtClean="0">
                                <a:latin typeface="Cambria Math" panose="02040503050406030204" pitchFamily="18" charset="0"/>
                              </a:rPr>
                            </m:ctrlPr>
                          </m:dPr>
                          <m:e>
                            <m:sSub>
                              <m:sSubPr>
                                <m:ctrlPr>
                                  <a:rPr lang="en-AU" sz="2000" b="1" i="1" smtClean="0">
                                    <a:latin typeface="Cambria Math" panose="02040503050406030204" pitchFamily="18" charset="0"/>
                                  </a:rPr>
                                </m:ctrlPr>
                              </m:sSubPr>
                              <m:e>
                                <m:r>
                                  <a:rPr lang="en-AU" sz="2000" b="0" i="1" smtClean="0">
                                    <a:latin typeface="Cambria Math" panose="02040503050406030204" pitchFamily="18" charset="0"/>
                                  </a:rPr>
                                  <m:t>𝛽</m:t>
                                </m:r>
                              </m:e>
                              <m:sub>
                                <m:r>
                                  <a:rPr lang="en-AU" sz="2000" b="0" i="1" smtClean="0">
                                    <a:latin typeface="Cambria Math" panose="02040503050406030204" pitchFamily="18" charset="0"/>
                                  </a:rPr>
                                  <m:t>0</m:t>
                                </m:r>
                              </m:sub>
                            </m:sSub>
                            <m:r>
                              <a:rPr lang="en-AU" sz="2000" b="1" i="1" smtClean="0">
                                <a:latin typeface="Cambria Math" panose="02040503050406030204" pitchFamily="18" charset="0"/>
                              </a:rPr>
                              <m:t> </m:t>
                            </m:r>
                            <m:sSub>
                              <m:sSubPr>
                                <m:ctrlPr>
                                  <a:rPr lang="en-AU" sz="2000" b="1" i="1" smtClean="0">
                                    <a:latin typeface="Cambria Math" panose="02040503050406030204" pitchFamily="18" charset="0"/>
                                  </a:rPr>
                                </m:ctrlPr>
                              </m:sSubPr>
                              <m:e>
                                <m:r>
                                  <a:rPr lang="en-AU" sz="2000" b="0" i="1" smtClean="0">
                                    <a:latin typeface="Cambria Math" panose="02040503050406030204" pitchFamily="18" charset="0"/>
                                  </a:rPr>
                                  <m:t>𝛽</m:t>
                                </m:r>
                              </m:e>
                              <m:sub>
                                <m:r>
                                  <a:rPr lang="en-AU" sz="2000" b="0" i="1" smtClean="0">
                                    <a:latin typeface="Cambria Math" panose="02040503050406030204" pitchFamily="18" charset="0"/>
                                  </a:rPr>
                                  <m:t>1</m:t>
                                </m:r>
                              </m:sub>
                            </m:sSub>
                            <m:r>
                              <a:rPr lang="en-AU" sz="2000" b="1" i="1" smtClean="0">
                                <a:latin typeface="Cambria Math" panose="02040503050406030204" pitchFamily="18" charset="0"/>
                              </a:rPr>
                              <m:t> </m:t>
                            </m:r>
                            <m:sSubSup>
                              <m:sSubSupPr>
                                <m:ctrlPr>
                                  <a:rPr lang="en-AU" sz="2000" b="1" i="1" smtClean="0">
                                    <a:latin typeface="Cambria Math" panose="02040503050406030204" pitchFamily="18" charset="0"/>
                                  </a:rPr>
                                </m:ctrlPr>
                              </m:sSubSupPr>
                              <m:e>
                                <m:r>
                                  <a:rPr lang="en-AU" sz="2000" b="1" i="1" smtClean="0">
                                    <a:latin typeface="Cambria Math" panose="02040503050406030204" pitchFamily="18" charset="0"/>
                                  </a:rPr>
                                  <m:t>𝜷</m:t>
                                </m:r>
                              </m:e>
                              <m:sub>
                                <m:sSub>
                                  <m:sSubPr>
                                    <m:ctrlPr>
                                      <a:rPr lang="en-AU" sz="2000" i="1" smtClean="0">
                                        <a:latin typeface="Cambria Math" panose="02040503050406030204" pitchFamily="18" charset="0"/>
                                      </a:rPr>
                                    </m:ctrlPr>
                                  </m:sSubPr>
                                  <m:e>
                                    <m:r>
                                      <m:rPr>
                                        <m:sty m:val="p"/>
                                      </m:rPr>
                                      <a:rPr lang="en-AU" sz="2000" b="0" i="0" smtClean="0">
                                        <a:latin typeface="Cambria Math" panose="02040503050406030204" pitchFamily="18" charset="0"/>
                                      </a:rPr>
                                      <m:t>p</m:t>
                                    </m:r>
                                  </m:e>
                                  <m:sub>
                                    <m:r>
                                      <a:rPr lang="en-AU" sz="2000" b="0" i="0" smtClean="0">
                                        <a:latin typeface="Cambria Math" panose="02040503050406030204" pitchFamily="18" charset="0"/>
                                      </a:rPr>
                                      <m:t>0</m:t>
                                    </m:r>
                                  </m:sub>
                                </m:sSub>
                              </m:sub>
                              <m:sup>
                                <m:r>
                                  <m:rPr>
                                    <m:sty m:val="p"/>
                                  </m:rPr>
                                  <a:rPr lang="en-AU" sz="2000" b="0" i="0" smtClean="0">
                                    <a:latin typeface="Cambria Math" panose="02040503050406030204" pitchFamily="18" charset="0"/>
                                  </a:rPr>
                                  <m:t>T</m:t>
                                </m:r>
                              </m:sup>
                            </m:sSubSup>
                            <m:r>
                              <a:rPr lang="en-AU" sz="2000" b="1" i="1" smtClean="0">
                                <a:latin typeface="Cambria Math" panose="02040503050406030204" pitchFamily="18" charset="0"/>
                              </a:rPr>
                              <m:t> </m:t>
                            </m:r>
                            <m:sSubSup>
                              <m:sSubSupPr>
                                <m:ctrlPr>
                                  <a:rPr lang="en-AU" sz="2000" b="1" i="1" smtClean="0">
                                    <a:latin typeface="Cambria Math" panose="02040503050406030204" pitchFamily="18" charset="0"/>
                                  </a:rPr>
                                </m:ctrlPr>
                              </m:sSubSupPr>
                              <m:e>
                                <m:r>
                                  <a:rPr lang="en-AU" sz="2000" b="1" i="1" smtClean="0">
                                    <a:latin typeface="Cambria Math" panose="02040503050406030204" pitchFamily="18" charset="0"/>
                                  </a:rPr>
                                  <m:t>𝜷</m:t>
                                </m:r>
                              </m:e>
                              <m:sub>
                                <m:sSub>
                                  <m:sSubPr>
                                    <m:ctrlPr>
                                      <a:rPr lang="en-AU" sz="2000" i="1" smtClean="0">
                                        <a:latin typeface="Cambria Math" panose="02040503050406030204" pitchFamily="18" charset="0"/>
                                      </a:rPr>
                                    </m:ctrlPr>
                                  </m:sSubPr>
                                  <m:e>
                                    <m:r>
                                      <m:rPr>
                                        <m:sty m:val="p"/>
                                      </m:rPr>
                                      <a:rPr lang="en-AU" sz="2000" b="0" i="0" smtClean="0">
                                        <a:latin typeface="Cambria Math" panose="02040503050406030204" pitchFamily="18" charset="0"/>
                                      </a:rPr>
                                      <m:t>p</m:t>
                                    </m:r>
                                  </m:e>
                                  <m:sub>
                                    <m:r>
                                      <a:rPr lang="en-AU" sz="2000" b="0" i="0" smtClean="0">
                                        <a:latin typeface="Cambria Math" panose="02040503050406030204" pitchFamily="18" charset="0"/>
                                      </a:rPr>
                                      <m:t>1</m:t>
                                    </m:r>
                                  </m:sub>
                                </m:sSub>
                              </m:sub>
                              <m:sup>
                                <m:r>
                                  <m:rPr>
                                    <m:sty m:val="p"/>
                                  </m:rPr>
                                  <a:rPr lang="en-AU" sz="2000" b="0" i="0" smtClean="0">
                                    <a:latin typeface="Cambria Math" panose="02040503050406030204" pitchFamily="18" charset="0"/>
                                  </a:rPr>
                                  <m:t>T</m:t>
                                </m:r>
                              </m:sup>
                            </m:sSubSup>
                          </m:e>
                        </m:d>
                      </m:e>
                      <m:sup>
                        <m:r>
                          <m:rPr>
                            <m:sty m:val="p"/>
                          </m:rPr>
                          <a:rPr lang="en-AU" sz="2000" b="0" i="0" smtClean="0">
                            <a:latin typeface="Cambria Math" panose="02040503050406030204" pitchFamily="18" charset="0"/>
                          </a:rPr>
                          <m:t>T</m:t>
                        </m:r>
                      </m:sup>
                    </m:sSup>
                  </m:oMath>
                </a14:m>
                <a:r>
                  <a:rPr lang="en-AU" sz="2000" dirty="0"/>
                  <a:t>, a vector of length </a:t>
                </a:r>
                <a14:m>
                  <m:oMath xmlns:m="http://schemas.openxmlformats.org/officeDocument/2006/math">
                    <m:r>
                      <a:rPr lang="en-AU" sz="2000" b="0" i="1" smtClean="0">
                        <a:latin typeface="Cambria Math" panose="02040503050406030204" pitchFamily="18" charset="0"/>
                      </a:rPr>
                      <m:t>2</m:t>
                    </m:r>
                    <m:r>
                      <a:rPr lang="en-AU" sz="2000" b="0" i="1" smtClean="0">
                        <a:latin typeface="Cambria Math" panose="02040503050406030204" pitchFamily="18" charset="0"/>
                      </a:rPr>
                      <m:t>𝑝</m:t>
                    </m:r>
                    <m:r>
                      <a:rPr lang="en-AU" sz="2000" b="0" i="1" smtClean="0">
                        <a:latin typeface="Cambria Math" panose="02040503050406030204" pitchFamily="18" charset="0"/>
                      </a:rPr>
                      <m:t>+2</m:t>
                    </m:r>
                  </m:oMath>
                </a14:m>
                <a:r>
                  <a:rPr lang="en-AU" sz="2000" dirty="0"/>
                  <a:t>, of fixed regression coefficients for the linear regression of protein abundance on sampling time, with associated design matrix </a:t>
                </a:r>
                <a14:m>
                  <m:oMath xmlns:m="http://schemas.openxmlformats.org/officeDocument/2006/math">
                    <m:sSub>
                      <m:sSubPr>
                        <m:ctrlPr>
                          <a:rPr lang="en-AU" sz="2000" b="0" i="1" smtClean="0">
                            <a:latin typeface="Cambria Math" panose="02040503050406030204" pitchFamily="18" charset="0"/>
                          </a:rPr>
                        </m:ctrlPr>
                      </m:sSubPr>
                      <m:e>
                        <m:r>
                          <a:rPr lang="en-AU" sz="2000">
                            <a:latin typeface="Cambria Math" panose="02040503050406030204" pitchFamily="18" charset="0"/>
                          </a:rPr>
                          <m:t>𝑿</m:t>
                        </m:r>
                      </m:e>
                      <m:sub>
                        <m:r>
                          <m:rPr>
                            <m:sty m:val="p"/>
                          </m:rPr>
                          <a:rPr lang="en-AU" sz="2000" b="0" i="0" smtClean="0">
                            <a:latin typeface="Cambria Math" panose="02040503050406030204" pitchFamily="18" charset="0"/>
                          </a:rPr>
                          <m:t>s</m:t>
                        </m:r>
                      </m:sub>
                    </m:sSub>
                  </m:oMath>
                </a14:m>
                <a:endParaRPr lang="en-AU" sz="2000" dirty="0"/>
              </a:p>
              <a:p>
                <a:endParaRPr lang="en-AU" sz="2000" dirty="0"/>
              </a:p>
              <a:p>
                <a14:m>
                  <m:oMath xmlns:m="http://schemas.openxmlformats.org/officeDocument/2006/math">
                    <m:sSub>
                      <m:sSubPr>
                        <m:ctrlPr>
                          <a:rPr lang="en-AU" sz="2000" i="1">
                            <a:latin typeface="Cambria Math" panose="02040503050406030204" pitchFamily="18" charset="0"/>
                          </a:rPr>
                        </m:ctrlPr>
                      </m:sSubPr>
                      <m:e>
                        <m:r>
                          <a:rPr lang="en-AU" sz="2000">
                            <a:latin typeface="Cambria Math" panose="02040503050406030204" pitchFamily="18" charset="0"/>
                          </a:rPr>
                          <m:t>𝒖</m:t>
                        </m:r>
                      </m:e>
                      <m:sub>
                        <m:r>
                          <m:rPr>
                            <m:sty m:val="p"/>
                          </m:rPr>
                          <a:rPr lang="en-AU" sz="2000" b="0" i="0" smtClean="0">
                            <a:latin typeface="Cambria Math" panose="02040503050406030204" pitchFamily="18" charset="0"/>
                          </a:rPr>
                          <m:t>s</m:t>
                        </m:r>
                      </m:sub>
                    </m:sSub>
                    <m:r>
                      <a:rPr lang="en-AU" sz="2000" b="0" i="1" smtClean="0">
                        <a:latin typeface="Cambria Math" panose="02040503050406030204" pitchFamily="18" charset="0"/>
                      </a:rPr>
                      <m:t>=</m:t>
                    </m:r>
                    <m:sSup>
                      <m:sSupPr>
                        <m:ctrlPr>
                          <a:rPr lang="en-AU" sz="2000" b="0" i="1" smtClean="0">
                            <a:latin typeface="Cambria Math" panose="02040503050406030204" pitchFamily="18" charset="0"/>
                          </a:rPr>
                        </m:ctrlPr>
                      </m:sSupPr>
                      <m:e>
                        <m:d>
                          <m:dPr>
                            <m:begChr m:val="["/>
                            <m:endChr m:val="]"/>
                            <m:ctrlPr>
                              <a:rPr lang="en-AU" sz="2000" b="0" i="1" smtClean="0">
                                <a:latin typeface="Cambria Math" panose="02040503050406030204" pitchFamily="18" charset="0"/>
                              </a:rPr>
                            </m:ctrlPr>
                          </m:dPr>
                          <m:e>
                            <m:sSubSup>
                              <m:sSubSupPr>
                                <m:ctrlPr>
                                  <a:rPr lang="en-AU" sz="2000" b="1" i="1" smtClean="0">
                                    <a:latin typeface="Cambria Math" panose="02040503050406030204" pitchFamily="18" charset="0"/>
                                  </a:rPr>
                                </m:ctrlPr>
                              </m:sSubSupPr>
                              <m:e>
                                <m:r>
                                  <a:rPr lang="en-AU" sz="2000" b="1" i="1" smtClean="0">
                                    <a:latin typeface="Cambria Math" panose="02040503050406030204" pitchFamily="18" charset="0"/>
                                  </a:rPr>
                                  <m:t>𝒖</m:t>
                                </m:r>
                              </m:e>
                              <m:sub>
                                <m:r>
                                  <m:rPr>
                                    <m:sty m:val="p"/>
                                  </m:rPr>
                                  <a:rPr lang="en-AU" sz="2000" b="0" i="0" smtClean="0">
                                    <a:latin typeface="Cambria Math" panose="02040503050406030204" pitchFamily="18" charset="0"/>
                                  </a:rPr>
                                  <m:t>o</m:t>
                                </m:r>
                              </m:sub>
                              <m:sup>
                                <m:r>
                                  <m:rPr>
                                    <m:sty m:val="p"/>
                                  </m:rPr>
                                  <a:rPr lang="en-AU" sz="2000" b="0" i="0" smtClean="0">
                                    <a:latin typeface="Cambria Math" panose="02040503050406030204" pitchFamily="18" charset="0"/>
                                  </a:rPr>
                                  <m:t>T</m:t>
                                </m:r>
                              </m:sup>
                            </m:sSubSup>
                            <m:r>
                              <a:rPr lang="en-AU" sz="2000" b="0" i="1" smtClean="0">
                                <a:latin typeface="Cambria Math" panose="02040503050406030204" pitchFamily="18" charset="0"/>
                              </a:rPr>
                              <m:t> </m:t>
                            </m:r>
                            <m:sSubSup>
                              <m:sSubSupPr>
                                <m:ctrlPr>
                                  <a:rPr lang="en-AU" sz="2000" b="1" i="1" smtClean="0">
                                    <a:latin typeface="Cambria Math" panose="02040503050406030204" pitchFamily="18" charset="0"/>
                                  </a:rPr>
                                </m:ctrlPr>
                              </m:sSubSupPr>
                              <m:e>
                                <m:r>
                                  <a:rPr lang="en-AU" sz="2000" b="1" i="1" smtClean="0">
                                    <a:latin typeface="Cambria Math" panose="02040503050406030204" pitchFamily="18" charset="0"/>
                                  </a:rPr>
                                  <m:t>𝒖</m:t>
                                </m:r>
                              </m:e>
                              <m:sub>
                                <m:r>
                                  <m:rPr>
                                    <m:sty m:val="p"/>
                                  </m:rPr>
                                  <a:rPr lang="en-AU" sz="2000" b="0" i="0" smtClean="0">
                                    <a:latin typeface="Cambria Math" panose="02040503050406030204" pitchFamily="18" charset="0"/>
                                  </a:rPr>
                                  <m:t>p</m:t>
                                </m:r>
                              </m:sub>
                              <m:sup>
                                <m:r>
                                  <m:rPr>
                                    <m:sty m:val="p"/>
                                  </m:rPr>
                                  <a:rPr lang="en-AU" sz="2000" b="0" i="0" smtClean="0">
                                    <a:latin typeface="Cambria Math" panose="02040503050406030204" pitchFamily="18" charset="0"/>
                                  </a:rPr>
                                  <m:t>T</m:t>
                                </m:r>
                              </m:sup>
                            </m:sSubSup>
                          </m:e>
                        </m:d>
                      </m:e>
                      <m:sup>
                        <m:r>
                          <m:rPr>
                            <m:sty m:val="p"/>
                          </m:rPr>
                          <a:rPr lang="en-AU" sz="2000" b="0" i="0" smtClean="0">
                            <a:latin typeface="Cambria Math" panose="02040503050406030204" pitchFamily="18" charset="0"/>
                          </a:rPr>
                          <m:t>T</m:t>
                        </m:r>
                      </m:sup>
                    </m:sSup>
                  </m:oMath>
                </a14:m>
                <a:r>
                  <a:rPr lang="en-AU" sz="2000" dirty="0"/>
                  <a:t>, a vector of length </a:t>
                </a:r>
                <a14:m>
                  <m:oMath xmlns:m="http://schemas.openxmlformats.org/officeDocument/2006/math">
                    <m:r>
                      <a:rPr lang="en-AU" sz="2000" b="0" i="0" smtClean="0">
                        <a:latin typeface="Cambria Math" panose="02040503050406030204" pitchFamily="18" charset="0"/>
                      </a:rPr>
                      <m:t>(</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𝑝</m:t>
                        </m:r>
                        <m:r>
                          <a:rPr lang="en-AU" sz="2000" b="0" i="1" smtClean="0">
                            <a:latin typeface="Cambria Math" panose="02040503050406030204" pitchFamily="18" charset="0"/>
                          </a:rPr>
                          <m:t>+1</m:t>
                        </m:r>
                      </m:e>
                    </m:d>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𝑡</m:t>
                        </m:r>
                        <m:r>
                          <a:rPr lang="en-AU" sz="2000" b="0" i="1" smtClean="0">
                            <a:latin typeface="Cambria Math" panose="02040503050406030204" pitchFamily="18" charset="0"/>
                          </a:rPr>
                          <m:t>−2</m:t>
                        </m:r>
                      </m:e>
                    </m:d>
                    <m:r>
                      <a:rPr lang="en-AU" sz="2000" b="0" i="1" smtClean="0">
                        <a:latin typeface="Cambria Math" panose="02040503050406030204" pitchFamily="18" charset="0"/>
                      </a:rPr>
                      <m:t>)</m:t>
                    </m:r>
                  </m:oMath>
                </a14:m>
                <a:r>
                  <a:rPr lang="en-AU" sz="2000" dirty="0"/>
                  <a:t> containing random cubic smoothing spline coefficients, with associated spline design matrix </a:t>
                </a:r>
                <a14:m>
                  <m:oMath xmlns:m="http://schemas.openxmlformats.org/officeDocument/2006/math">
                    <m:sSub>
                      <m:sSubPr>
                        <m:ctrlPr>
                          <a:rPr lang="en-AU" sz="2000" i="1">
                            <a:latin typeface="Cambria Math" panose="02040503050406030204" pitchFamily="18" charset="0"/>
                          </a:rPr>
                        </m:ctrlPr>
                      </m:sSubPr>
                      <m:e>
                        <m:r>
                          <a:rPr lang="en-AU" sz="2000">
                            <a:latin typeface="Cambria Math" panose="02040503050406030204" pitchFamily="18" charset="0"/>
                          </a:rPr>
                          <m:t>𝒁</m:t>
                        </m:r>
                      </m:e>
                      <m:sub>
                        <m:r>
                          <m:rPr>
                            <m:sty m:val="p"/>
                          </m:rPr>
                          <a:rPr lang="en-AU" sz="2000" b="0" i="0" smtClean="0">
                            <a:latin typeface="Cambria Math" panose="02040503050406030204" pitchFamily="18" charset="0"/>
                          </a:rPr>
                          <m:t>s</m:t>
                        </m:r>
                      </m:sub>
                    </m:sSub>
                  </m:oMath>
                </a14:m>
                <a:r>
                  <a:rPr lang="en-AU" sz="2000" dirty="0"/>
                  <a:t> (Verbyla et al. 1999)</a:t>
                </a:r>
              </a:p>
              <a:p>
                <a:endParaRPr lang="en-AU" sz="2000" dirty="0"/>
              </a:p>
              <a:p>
                <a14:m>
                  <m:oMath xmlns:m="http://schemas.openxmlformats.org/officeDocument/2006/math">
                    <m:sSub>
                      <m:sSubPr>
                        <m:ctrlPr>
                          <a:rPr lang="en-AU" sz="2000" b="0" i="1" smtClean="0">
                            <a:latin typeface="Cambria Math" panose="02040503050406030204" pitchFamily="18" charset="0"/>
                          </a:rPr>
                        </m:ctrlPr>
                      </m:sSubPr>
                      <m:e>
                        <m:r>
                          <a:rPr lang="en-AU" sz="2000">
                            <a:latin typeface="Cambria Math" panose="02040503050406030204" pitchFamily="18" charset="0"/>
                          </a:rPr>
                          <m:t>𝒆</m:t>
                        </m:r>
                      </m:e>
                      <m:sub>
                        <m:r>
                          <m:rPr>
                            <m:sty m:val="p"/>
                          </m:rPr>
                          <a:rPr lang="en-AU" sz="2000" b="0" i="0" smtClean="0">
                            <a:latin typeface="Cambria Math" panose="02040503050406030204" pitchFamily="18" charset="0"/>
                          </a:rPr>
                          <m:t>s</m:t>
                        </m:r>
                      </m:sub>
                    </m:sSub>
                  </m:oMath>
                </a14:m>
                <a:r>
                  <a:rPr lang="en-AU" sz="2000" dirty="0"/>
                  <a:t>, a vector of length </a:t>
                </a:r>
                <a14:m>
                  <m:oMath xmlns:m="http://schemas.openxmlformats.org/officeDocument/2006/math">
                    <m:r>
                      <a:rPr lang="en-AU" sz="2000" b="0" i="1" smtClean="0">
                        <a:latin typeface="Cambria Math" panose="02040503050406030204" pitchFamily="18" charset="0"/>
                      </a:rPr>
                      <m:t>𝑝𝑡</m:t>
                    </m:r>
                  </m:oMath>
                </a14:m>
                <a:r>
                  <a:rPr lang="en-AU" sz="2000" dirty="0"/>
                  <a:t> containing residual error effects</a:t>
                </a:r>
              </a:p>
              <a:p>
                <a:endParaRPr lang="en-AU" dirty="0"/>
              </a:p>
              <a:p>
                <a:endParaRPr lang="en-AU" b="0" dirty="0"/>
              </a:p>
            </p:txBody>
          </p:sp>
        </mc:Choice>
        <mc:Fallback xmlns="">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838200" y="2396067"/>
                <a:ext cx="10515600" cy="4212696"/>
              </a:xfrm>
              <a:blipFill>
                <a:blip r:embed="rId2"/>
                <a:stretch>
                  <a:fillRect l="-522" t="-1302"/>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3. Baseline cubic smoothing spline model – Model description</a:t>
            </a:r>
            <a:endParaRPr lang="en-AU" dirty="0"/>
          </a:p>
        </p:txBody>
      </p:sp>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4E1BF559-53A1-8E0F-7B4B-83936FD68DC1}"/>
                  </a:ext>
                </a:extLst>
              </p:cNvPr>
              <p:cNvSpPr/>
              <p:nvPr/>
            </p:nvSpPr>
            <p:spPr>
              <a:xfrm>
                <a:off x="4525434" y="1192571"/>
                <a:ext cx="3141133" cy="772927"/>
              </a:xfrm>
              <a:prstGeom prst="roundRect">
                <a:avLst/>
              </a:prstGeom>
              <a:solidFill>
                <a:srgbClr val="FDEADA"/>
              </a:solidFill>
              <a:ln w="381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AU" sz="2000" b="1" i="1" dirty="0" smtClean="0">
                              <a:solidFill>
                                <a:schemeClr val="tx1"/>
                              </a:solidFill>
                              <a:latin typeface="Cambria Math" panose="02040503050406030204" pitchFamily="18" charset="0"/>
                            </a:rPr>
                          </m:ctrlPr>
                        </m:accPr>
                        <m:e>
                          <m:r>
                            <a:rPr lang="en-AU" sz="2000" b="1" i="1" dirty="0">
                              <a:solidFill>
                                <a:schemeClr val="tx1"/>
                              </a:solidFill>
                              <a:latin typeface="Cambria Math" panose="02040503050406030204" pitchFamily="18" charset="0"/>
                            </a:rPr>
                            <m:t>𝝉</m:t>
                          </m:r>
                        </m:e>
                      </m:acc>
                      <m:r>
                        <a:rPr lang="en-AU" sz="2000" b="1" i="1">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𝑿</m:t>
                          </m:r>
                        </m:e>
                        <m:sub>
                          <m:r>
                            <m:rPr>
                              <m:sty m:val="p"/>
                            </m:rPr>
                            <a:rPr lang="en-AU" sz="2000">
                              <a:solidFill>
                                <a:schemeClr val="tx1"/>
                              </a:solidFill>
                              <a:latin typeface="Cambria Math" panose="02040503050406030204" pitchFamily="18" charset="0"/>
                            </a:rPr>
                            <m:t>s</m:t>
                          </m:r>
                        </m:sub>
                      </m:sSub>
                      <m:r>
                        <a:rPr lang="en-AU" sz="2000" b="1" i="1">
                          <a:solidFill>
                            <a:schemeClr val="tx1"/>
                          </a:solidFill>
                          <a:latin typeface="Cambria Math" panose="02040503050406030204" pitchFamily="18" charset="0"/>
                        </a:rPr>
                        <m:t>𝜷</m:t>
                      </m:r>
                      <m:r>
                        <a:rPr lang="en-AU" sz="2000" b="1" i="1">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𝒁</m:t>
                          </m:r>
                        </m:e>
                        <m:sub>
                          <m:r>
                            <m:rPr>
                              <m:sty m:val="p"/>
                            </m:rPr>
                            <a:rPr lang="en-AU" sz="2000">
                              <a:solidFill>
                                <a:schemeClr val="tx1"/>
                              </a:solidFill>
                              <a:latin typeface="Cambria Math" panose="02040503050406030204" pitchFamily="18" charset="0"/>
                            </a:rPr>
                            <m:t>s</m:t>
                          </m:r>
                        </m:sub>
                      </m:sSub>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𝒖</m:t>
                          </m:r>
                        </m:e>
                        <m:sub>
                          <m:r>
                            <m:rPr>
                              <m:sty m:val="p"/>
                            </m:rPr>
                            <a:rPr lang="en-AU" sz="2000">
                              <a:solidFill>
                                <a:schemeClr val="tx1"/>
                              </a:solidFill>
                              <a:latin typeface="Cambria Math" panose="02040503050406030204" pitchFamily="18" charset="0"/>
                            </a:rPr>
                            <m:t>s</m:t>
                          </m:r>
                        </m:sub>
                      </m:sSub>
                      <m:r>
                        <a:rPr lang="en-AU" sz="2000" b="1" i="1">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𝒆</m:t>
                          </m:r>
                        </m:e>
                        <m:sub>
                          <m:r>
                            <m:rPr>
                              <m:sty m:val="p"/>
                            </m:rPr>
                            <a:rPr lang="en-AU" sz="2000" i="0">
                              <a:solidFill>
                                <a:schemeClr val="tx1"/>
                              </a:solidFill>
                              <a:latin typeface="Cambria Math" panose="02040503050406030204" pitchFamily="18" charset="0"/>
                            </a:rPr>
                            <m:t>s</m:t>
                          </m:r>
                        </m:sub>
                      </m:sSub>
                    </m:oMath>
                  </m:oMathPara>
                </a14:m>
                <a:endParaRPr lang="en-AU" sz="2400" b="1" dirty="0">
                  <a:solidFill>
                    <a:schemeClr val="tx1"/>
                  </a:solidFill>
                </a:endParaRPr>
              </a:p>
            </p:txBody>
          </p:sp>
        </mc:Choice>
        <mc:Fallback xmlns="">
          <p:sp>
            <p:nvSpPr>
              <p:cNvPr id="5" name="Rectangle: Rounded Corners 4">
                <a:extLst>
                  <a:ext uri="{FF2B5EF4-FFF2-40B4-BE49-F238E27FC236}">
                    <a16:creationId xmlns:a16="http://schemas.microsoft.com/office/drawing/2014/main" id="{4E1BF559-53A1-8E0F-7B4B-83936FD68DC1}"/>
                  </a:ext>
                </a:extLst>
              </p:cNvPr>
              <p:cNvSpPr>
                <a:spLocks noRot="1" noChangeAspect="1" noMove="1" noResize="1" noEditPoints="1" noAdjustHandles="1" noChangeArrowheads="1" noChangeShapeType="1" noTextEdit="1"/>
              </p:cNvSpPr>
              <p:nvPr/>
            </p:nvSpPr>
            <p:spPr>
              <a:xfrm>
                <a:off x="4525434" y="1192571"/>
                <a:ext cx="3141133" cy="772927"/>
              </a:xfrm>
              <a:prstGeom prst="roundRect">
                <a:avLst/>
              </a:prstGeom>
              <a:blipFill>
                <a:blip r:embed="rId4"/>
                <a:stretch>
                  <a:fillRect/>
                </a:stretch>
              </a:blipFill>
              <a:ln w="38100">
                <a:solidFill>
                  <a:srgbClr val="2A5A80"/>
                </a:solidFill>
              </a:ln>
            </p:spPr>
            <p:txBody>
              <a:bodyPr/>
              <a:lstStyle/>
              <a:p>
                <a:r>
                  <a:rPr lang="en-AU">
                    <a:noFill/>
                  </a:rPr>
                  <a:t> </a:t>
                </a:r>
              </a:p>
            </p:txBody>
          </p:sp>
        </mc:Fallback>
      </mc:AlternateContent>
    </p:spTree>
    <p:extLst>
      <p:ext uri="{BB962C8B-B14F-4D97-AF65-F5344CB8AC3E}">
        <p14:creationId xmlns:p14="http://schemas.microsoft.com/office/powerpoint/2010/main" val="282973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2032000"/>
                <a:ext cx="10515600" cy="4402667"/>
              </a:xfrm>
            </p:spPr>
            <p:txBody>
              <a:bodyPr>
                <a:normAutofit/>
              </a:bodyPr>
              <a:lstStyle/>
              <a:p>
                <a:r>
                  <a:rPr lang="en-AU" sz="2000" dirty="0"/>
                  <a:t>The random effects are assumed to follow a Normal distribution with zero mean vector and variance-covariance matrix:</a:t>
                </a:r>
              </a:p>
              <a:p>
                <a:pPr marL="0" indent="0">
                  <a:buNone/>
                </a:pPr>
                <a:endParaRPr lang="en-AU" sz="1050" dirty="0"/>
              </a:p>
              <a:p>
                <a:pPr marL="0" indent="0">
                  <a:buNone/>
                </a:pPr>
                <a14:m>
                  <m:oMathPara xmlns:m="http://schemas.openxmlformats.org/officeDocument/2006/math">
                    <m:oMathParaPr>
                      <m:jc m:val="center"/>
                    </m:oMathParaPr>
                    <m:oMath xmlns:m="http://schemas.openxmlformats.org/officeDocument/2006/math">
                      <m:r>
                        <m:rPr>
                          <m:sty m:val="p"/>
                        </m:rPr>
                        <a:rPr lang="en-AU" sz="2000">
                          <a:latin typeface="Cambria Math" panose="02040503050406030204" pitchFamily="18" charset="0"/>
                        </a:rPr>
                        <m:t>var</m:t>
                      </m:r>
                      <m:d>
                        <m:dPr>
                          <m:ctrlPr>
                            <a:rPr lang="en-AU" sz="2000" i="1">
                              <a:latin typeface="Cambria Math" panose="02040503050406030204" pitchFamily="18" charset="0"/>
                            </a:rPr>
                          </m:ctrlPr>
                        </m:dPr>
                        <m:e>
                          <m:d>
                            <m:dPr>
                              <m:begChr m:val="["/>
                              <m:endChr m:val="]"/>
                              <m:ctrlPr>
                                <a:rPr lang="en-AU" sz="2000" i="1">
                                  <a:latin typeface="Cambria Math" panose="02040503050406030204" pitchFamily="18" charset="0"/>
                                </a:rPr>
                              </m:ctrlPr>
                            </m:dPr>
                            <m:e>
                              <m:m>
                                <m:mPr>
                                  <m:mcs>
                                    <m:mc>
                                      <m:mcPr>
                                        <m:count m:val="1"/>
                                        <m:mcJc m:val="center"/>
                                      </m:mcPr>
                                    </m:mc>
                                  </m:mcs>
                                  <m:ctrlPr>
                                    <a:rPr lang="en-AU" sz="2000" i="1">
                                      <a:latin typeface="Cambria Math" panose="02040503050406030204" pitchFamily="18" charset="0"/>
                                    </a:rPr>
                                  </m:ctrlPr>
                                </m:mPr>
                                <m:mr>
                                  <m:e>
                                    <m:sSub>
                                      <m:sSubPr>
                                        <m:ctrlPr>
                                          <a:rPr lang="en-AU" sz="2000" i="1">
                                            <a:latin typeface="Cambria Math" panose="02040503050406030204" pitchFamily="18" charset="0"/>
                                          </a:rPr>
                                        </m:ctrlPr>
                                      </m:sSubPr>
                                      <m:e>
                                        <m:r>
                                          <a:rPr lang="en-AU" sz="2000">
                                            <a:latin typeface="Cambria Math" panose="02040503050406030204" pitchFamily="18" charset="0"/>
                                          </a:rPr>
                                          <m:t>𝒖</m:t>
                                        </m:r>
                                      </m:e>
                                      <m:sub>
                                        <m:r>
                                          <m:rPr>
                                            <m:sty m:val="p"/>
                                          </m:rPr>
                                          <a:rPr lang="en-AU" sz="2000" b="0" i="0" smtClean="0">
                                            <a:latin typeface="Cambria Math" panose="02040503050406030204" pitchFamily="18" charset="0"/>
                                          </a:rPr>
                                          <m:t>s</m:t>
                                        </m:r>
                                      </m:sub>
                                    </m:sSub>
                                  </m:e>
                                </m:mr>
                                <m:mr>
                                  <m:e>
                                    <m:sSub>
                                      <m:sSubPr>
                                        <m:ctrlPr>
                                          <a:rPr lang="en-AU" sz="2000" b="0" i="1" smtClean="0">
                                            <a:latin typeface="Cambria Math" panose="02040503050406030204" pitchFamily="18" charset="0"/>
                                          </a:rPr>
                                        </m:ctrlPr>
                                      </m:sSubPr>
                                      <m:e>
                                        <m:r>
                                          <a:rPr lang="en-AU" sz="2000">
                                            <a:latin typeface="Cambria Math" panose="02040503050406030204" pitchFamily="18" charset="0"/>
                                          </a:rPr>
                                          <m:t>𝒆</m:t>
                                        </m:r>
                                      </m:e>
                                      <m:sub>
                                        <m:r>
                                          <m:rPr>
                                            <m:sty m:val="p"/>
                                          </m:rPr>
                                          <a:rPr lang="en-AU" sz="2000" b="0" i="0" smtClean="0">
                                            <a:latin typeface="Cambria Math" panose="02040503050406030204" pitchFamily="18" charset="0"/>
                                          </a:rPr>
                                          <m:t>s</m:t>
                                        </m:r>
                                      </m:sub>
                                    </m:sSub>
                                  </m:e>
                                </m:mr>
                              </m:m>
                            </m:e>
                          </m:d>
                        </m:e>
                      </m:d>
                      <m:r>
                        <a:rPr lang="en-AU" sz="2000">
                          <a:latin typeface="Cambria Math" panose="02040503050406030204" pitchFamily="18" charset="0"/>
                        </a:rPr>
                        <m:t>=</m:t>
                      </m:r>
                      <m:m>
                        <m:mPr>
                          <m:plcHide m:val="on"/>
                          <m:mcs>
                            <m:mc>
                              <m:mcPr>
                                <m:count m:val="1"/>
                                <m:mcJc m:val="center"/>
                              </m:mcPr>
                            </m:mc>
                          </m:mcs>
                          <m:ctrlPr>
                            <a:rPr lang="en-AU" sz="2000" i="1">
                              <a:latin typeface="Cambria Math" panose="02040503050406030204" pitchFamily="18" charset="0"/>
                            </a:rPr>
                          </m:ctrlPr>
                        </m:mPr>
                        <m:mr>
                          <m:e/>
                        </m:mr>
                      </m:m>
                      <m:d>
                        <m:dPr>
                          <m:begChr m:val="["/>
                          <m:endChr m:val="]"/>
                          <m:ctrlPr>
                            <a:rPr lang="en-AU" sz="2000" i="1">
                              <a:latin typeface="Cambria Math" panose="02040503050406030204" pitchFamily="18" charset="0"/>
                            </a:rPr>
                          </m:ctrlPr>
                        </m:dPr>
                        <m:e>
                          <m:m>
                            <m:mPr>
                              <m:plcHide m:val="on"/>
                              <m:mcs>
                                <m:mc>
                                  <m:mcPr>
                                    <m:count m:val="2"/>
                                    <m:mcJc m:val="center"/>
                                  </m:mcPr>
                                </m:mc>
                              </m:mcs>
                              <m:ctrlPr>
                                <a:rPr lang="en-AU" sz="2000" i="1">
                                  <a:latin typeface="Cambria Math" panose="02040503050406030204" pitchFamily="18" charset="0"/>
                                </a:rPr>
                              </m:ctrlPr>
                            </m:mPr>
                            <m:mr>
                              <m:e>
                                <m:sSub>
                                  <m:sSubPr>
                                    <m:ctrlPr>
                                      <a:rPr lang="en-AU" sz="2000" i="1">
                                        <a:latin typeface="Cambria Math" panose="02040503050406030204" pitchFamily="18" charset="0"/>
                                      </a:rPr>
                                    </m:ctrlPr>
                                  </m:sSubPr>
                                  <m:e>
                                    <m:r>
                                      <a:rPr lang="en-AU" sz="2000">
                                        <a:latin typeface="Cambria Math" panose="02040503050406030204" pitchFamily="18" charset="0"/>
                                      </a:rPr>
                                      <m:t>𝑮</m:t>
                                    </m:r>
                                  </m:e>
                                  <m:sub>
                                    <m:r>
                                      <m:rPr>
                                        <m:sty m:val="p"/>
                                      </m:rPr>
                                      <a:rPr lang="en-AU" sz="2000" b="0" i="0" smtClean="0">
                                        <a:latin typeface="Cambria Math" panose="02040503050406030204" pitchFamily="18" charset="0"/>
                                      </a:rPr>
                                      <m:t>s</m:t>
                                    </m:r>
                                  </m:sub>
                                </m:sSub>
                              </m:e>
                              <m:e>
                                <m:r>
                                  <a:rPr lang="en-AU" sz="2000">
                                    <a:latin typeface="Cambria Math" panose="02040503050406030204" pitchFamily="18" charset="0"/>
                                  </a:rPr>
                                  <m:t>𝟎</m:t>
                                </m:r>
                              </m:e>
                            </m:mr>
                            <m:mr>
                              <m:e>
                                <m:r>
                                  <a:rPr lang="en-AU" sz="2000">
                                    <a:latin typeface="Cambria Math" panose="02040503050406030204" pitchFamily="18" charset="0"/>
                                  </a:rPr>
                                  <m:t>𝟎</m:t>
                                </m:r>
                              </m:e>
                              <m:e>
                                <m:sSub>
                                  <m:sSubPr>
                                    <m:ctrlPr>
                                      <a:rPr lang="en-AU" sz="2000" b="0" i="1" smtClean="0">
                                        <a:latin typeface="Cambria Math" panose="02040503050406030204" pitchFamily="18" charset="0"/>
                                      </a:rPr>
                                    </m:ctrlPr>
                                  </m:sSubPr>
                                  <m:e>
                                    <m:r>
                                      <a:rPr lang="en-AU" sz="2000">
                                        <a:latin typeface="Cambria Math" panose="02040503050406030204" pitchFamily="18" charset="0"/>
                                      </a:rPr>
                                      <m:t>𝑹</m:t>
                                    </m:r>
                                  </m:e>
                                  <m:sub>
                                    <m:r>
                                      <m:rPr>
                                        <m:sty m:val="p"/>
                                      </m:rPr>
                                      <a:rPr lang="en-AU" sz="2000" b="0" i="0" smtClean="0">
                                        <a:latin typeface="Cambria Math" panose="02040503050406030204" pitchFamily="18" charset="0"/>
                                      </a:rPr>
                                      <m:t>s</m:t>
                                    </m:r>
                                  </m:sub>
                                </m:sSub>
                              </m:e>
                            </m:mr>
                          </m:m>
                        </m:e>
                      </m:d>
                    </m:oMath>
                  </m:oMathPara>
                </a14:m>
                <a:endParaRPr lang="en-AU" sz="2400" dirty="0"/>
              </a:p>
              <a:p>
                <a:endParaRPr lang="en-AU" sz="2000" dirty="0"/>
              </a:p>
              <a:p>
                <a:r>
                  <a:rPr lang="en-AU" sz="2000" dirty="0"/>
                  <a:t>In this case:</a:t>
                </a:r>
              </a:p>
              <a:p>
                <a:pPr lvl="1">
                  <a:lnSpc>
                    <a:spcPct val="100000"/>
                  </a:lnSpc>
                </a:pPr>
                <a14:m>
                  <m:oMath xmlns:m="http://schemas.openxmlformats.org/officeDocument/2006/math">
                    <m:sSub>
                      <m:sSubPr>
                        <m:ctrlPr>
                          <a:rPr lang="en-AU" b="0" i="1" smtClean="0">
                            <a:latin typeface="Cambria Math" panose="02040503050406030204" pitchFamily="18" charset="0"/>
                          </a:rPr>
                        </m:ctrlPr>
                      </m:sSubPr>
                      <m:e>
                        <m:r>
                          <a:rPr lang="en-AU" b="1" i="1" smtClean="0">
                            <a:latin typeface="Cambria Math" panose="02040503050406030204" pitchFamily="18" charset="0"/>
                          </a:rPr>
                          <m:t>𝑮</m:t>
                        </m:r>
                      </m:e>
                      <m:sub>
                        <m:r>
                          <m:rPr>
                            <m:sty m:val="p"/>
                          </m:rPr>
                          <a:rPr lang="en-AU" b="0" i="0" smtClean="0">
                            <a:latin typeface="Cambria Math" panose="02040503050406030204" pitchFamily="18" charset="0"/>
                          </a:rPr>
                          <m:t>s</m:t>
                        </m:r>
                      </m:sub>
                    </m:sSub>
                    <m:r>
                      <a:rPr lang="en-AU" b="0" i="0" smtClean="0">
                        <a:latin typeface="Cambria Math" panose="02040503050406030204" pitchFamily="18" charset="0"/>
                      </a:rPr>
                      <m:t>=</m:t>
                    </m:r>
                    <m:d>
                      <m:dPr>
                        <m:begChr m:val="["/>
                        <m:endChr m:val="]"/>
                        <m:ctrlPr>
                          <a:rPr lang="en-AU" b="0" i="1" smtClean="0">
                            <a:latin typeface="Cambria Math" panose="02040503050406030204" pitchFamily="18" charset="0"/>
                          </a:rPr>
                        </m:ctrlPr>
                      </m:dPr>
                      <m:e>
                        <m:m>
                          <m:mPr>
                            <m:plcHide m:val="on"/>
                            <m:mcs>
                              <m:mc>
                                <m:mcPr>
                                  <m:count m:val="2"/>
                                  <m:mcJc m:val="center"/>
                                </m:mcPr>
                              </m:mc>
                            </m:mcs>
                            <m:ctrlPr>
                              <a:rPr lang="en-AU" b="0" i="1" smtClean="0">
                                <a:latin typeface="Cambria Math" panose="02040503050406030204" pitchFamily="18" charset="0"/>
                              </a:rPr>
                            </m:ctrlPr>
                          </m:mPr>
                          <m:mr>
                            <m:e>
                              <m:sSub>
                                <m:sSubPr>
                                  <m:ctrlPr>
                                    <a:rPr lang="en-AU" b="0" i="1" smtClean="0">
                                      <a:latin typeface="Cambria Math" panose="02040503050406030204" pitchFamily="18" charset="0"/>
                                    </a:rPr>
                                  </m:ctrlPr>
                                </m:sSubPr>
                                <m:e>
                                  <m:r>
                                    <a:rPr lang="en-AU" b="1" i="1" smtClean="0">
                                      <a:latin typeface="Cambria Math" panose="02040503050406030204" pitchFamily="18" charset="0"/>
                                    </a:rPr>
                                    <m:t>𝑮</m:t>
                                  </m:r>
                                </m:e>
                                <m:sub>
                                  <m:r>
                                    <m:rPr>
                                      <m:sty m:val="p"/>
                                    </m:rPr>
                                    <a:rPr lang="en-AU" b="0" i="0" smtClean="0">
                                      <a:latin typeface="Cambria Math" panose="02040503050406030204" pitchFamily="18" charset="0"/>
                                    </a:rPr>
                                    <m:t>o</m:t>
                                  </m:r>
                                </m:sub>
                              </m:sSub>
                            </m:e>
                            <m:e>
                              <m:r>
                                <a:rPr lang="en-AU" b="1" i="1" smtClean="0">
                                  <a:latin typeface="Cambria Math" panose="02040503050406030204" pitchFamily="18" charset="0"/>
                                </a:rPr>
                                <m:t>𝟎</m:t>
                              </m:r>
                            </m:e>
                          </m:mr>
                          <m:mr>
                            <m:e>
                              <m:r>
                                <a:rPr lang="en-AU" b="1" i="1" smtClean="0">
                                  <a:latin typeface="Cambria Math" panose="02040503050406030204" pitchFamily="18" charset="0"/>
                                </a:rPr>
                                <m:t>𝟎</m:t>
                              </m:r>
                            </m:e>
                            <m:e>
                              <m:sSub>
                                <m:sSubPr>
                                  <m:ctrlPr>
                                    <a:rPr lang="en-AU" b="0" i="1" smtClean="0">
                                      <a:latin typeface="Cambria Math" panose="02040503050406030204" pitchFamily="18" charset="0"/>
                                    </a:rPr>
                                  </m:ctrlPr>
                                </m:sSubPr>
                                <m:e>
                                  <m:r>
                                    <a:rPr lang="en-AU" b="1" i="1" smtClean="0">
                                      <a:latin typeface="Cambria Math" panose="02040503050406030204" pitchFamily="18" charset="0"/>
                                    </a:rPr>
                                    <m:t>𝑮</m:t>
                                  </m:r>
                                </m:e>
                                <m:sub>
                                  <m:r>
                                    <m:rPr>
                                      <m:sty m:val="p"/>
                                    </m:rPr>
                                    <a:rPr lang="en-AU" b="0" i="0" smtClean="0">
                                      <a:latin typeface="Cambria Math" panose="02040503050406030204" pitchFamily="18" charset="0"/>
                                    </a:rPr>
                                    <m:t>p</m:t>
                                  </m:r>
                                </m:sub>
                              </m:sSub>
                            </m:e>
                          </m:mr>
                        </m:m>
                      </m:e>
                    </m:d>
                  </m:oMath>
                </a14:m>
                <a:r>
                  <a:rPr lang="en-AU" dirty="0"/>
                  <a:t>, is a </a:t>
                </a:r>
                <a14:m>
                  <m:oMath xmlns:m="http://schemas.openxmlformats.org/officeDocument/2006/math">
                    <m:r>
                      <a:rPr lang="en-AU" sz="2000">
                        <a:latin typeface="Cambria Math" panose="02040503050406030204" pitchFamily="18" charset="0"/>
                      </a:rPr>
                      <m:t>(</m:t>
                    </m:r>
                    <m:d>
                      <m:dPr>
                        <m:ctrlPr>
                          <a:rPr lang="en-AU" sz="2000" i="1">
                            <a:latin typeface="Cambria Math" panose="02040503050406030204" pitchFamily="18" charset="0"/>
                          </a:rPr>
                        </m:ctrlPr>
                      </m:dPr>
                      <m:e>
                        <m:r>
                          <a:rPr lang="en-AU" sz="2000" i="1">
                            <a:latin typeface="Cambria Math" panose="02040503050406030204" pitchFamily="18" charset="0"/>
                          </a:rPr>
                          <m:t>𝑝</m:t>
                        </m:r>
                        <m:r>
                          <a:rPr lang="en-AU" sz="2000" i="1">
                            <a:latin typeface="Cambria Math" panose="02040503050406030204" pitchFamily="18" charset="0"/>
                          </a:rPr>
                          <m:t>+1</m:t>
                        </m:r>
                      </m:e>
                    </m:d>
                    <m:d>
                      <m:dPr>
                        <m:ctrlPr>
                          <a:rPr lang="en-AU" sz="2000" i="1">
                            <a:latin typeface="Cambria Math" panose="02040503050406030204" pitchFamily="18" charset="0"/>
                          </a:rPr>
                        </m:ctrlPr>
                      </m:dPr>
                      <m:e>
                        <m:r>
                          <a:rPr lang="en-AU" sz="2000" i="1">
                            <a:latin typeface="Cambria Math" panose="02040503050406030204" pitchFamily="18" charset="0"/>
                          </a:rPr>
                          <m:t>𝑡</m:t>
                        </m:r>
                        <m:r>
                          <a:rPr lang="en-AU" sz="2000" i="1">
                            <a:latin typeface="Cambria Math" panose="02040503050406030204" pitchFamily="18" charset="0"/>
                          </a:rPr>
                          <m:t>−2</m:t>
                        </m:r>
                      </m:e>
                    </m:d>
                    <m:r>
                      <a:rPr lang="en-AU" sz="2000" i="1">
                        <a:latin typeface="Cambria Math" panose="02040503050406030204" pitchFamily="18" charset="0"/>
                      </a:rPr>
                      <m:t>)×</m:t>
                    </m:r>
                    <m:r>
                      <a:rPr lang="en-AU" sz="2000">
                        <a:latin typeface="Cambria Math" panose="02040503050406030204" pitchFamily="18" charset="0"/>
                      </a:rPr>
                      <m:t>(</m:t>
                    </m:r>
                    <m:d>
                      <m:dPr>
                        <m:ctrlPr>
                          <a:rPr lang="en-AU" sz="2000" i="1">
                            <a:latin typeface="Cambria Math" panose="02040503050406030204" pitchFamily="18" charset="0"/>
                          </a:rPr>
                        </m:ctrlPr>
                      </m:dPr>
                      <m:e>
                        <m:r>
                          <a:rPr lang="en-AU" sz="2000" i="1">
                            <a:latin typeface="Cambria Math" panose="02040503050406030204" pitchFamily="18" charset="0"/>
                          </a:rPr>
                          <m:t>𝑝</m:t>
                        </m:r>
                        <m:r>
                          <a:rPr lang="en-AU" sz="2000" i="1">
                            <a:latin typeface="Cambria Math" panose="02040503050406030204" pitchFamily="18" charset="0"/>
                          </a:rPr>
                          <m:t>+1</m:t>
                        </m:r>
                      </m:e>
                    </m:d>
                    <m:d>
                      <m:dPr>
                        <m:ctrlPr>
                          <a:rPr lang="en-AU" sz="2000" i="1">
                            <a:latin typeface="Cambria Math" panose="02040503050406030204" pitchFamily="18" charset="0"/>
                          </a:rPr>
                        </m:ctrlPr>
                      </m:dPr>
                      <m:e>
                        <m:r>
                          <a:rPr lang="en-AU" sz="2000" i="1">
                            <a:latin typeface="Cambria Math" panose="02040503050406030204" pitchFamily="18" charset="0"/>
                          </a:rPr>
                          <m:t>𝑡</m:t>
                        </m:r>
                        <m:r>
                          <a:rPr lang="en-AU" sz="2000" i="1">
                            <a:latin typeface="Cambria Math" panose="02040503050406030204" pitchFamily="18" charset="0"/>
                          </a:rPr>
                          <m:t>−2</m:t>
                        </m:r>
                      </m:e>
                    </m:d>
                    <m:r>
                      <a:rPr lang="en-AU" sz="2000" i="1">
                        <a:latin typeface="Cambria Math" panose="02040503050406030204" pitchFamily="18" charset="0"/>
                      </a:rPr>
                      <m:t>)</m:t>
                    </m:r>
                  </m:oMath>
                </a14:m>
                <a:r>
                  <a:rPr lang="en-AU" dirty="0"/>
                  <a:t> matrix, where :</a:t>
                </a:r>
                <a:endParaRPr lang="en-AU" b="0" i="1" dirty="0">
                  <a:latin typeface="Cambria Math" panose="02040503050406030204" pitchFamily="18" charset="0"/>
                </a:endParaRPr>
              </a:p>
              <a:p>
                <a:pPr lvl="2">
                  <a:lnSpc>
                    <a:spcPct val="100000"/>
                  </a:lnSpc>
                </a:pPr>
                <a14:m>
                  <m:oMath xmlns:m="http://schemas.openxmlformats.org/officeDocument/2006/math">
                    <m:sSub>
                      <m:sSubPr>
                        <m:ctrlPr>
                          <a:rPr lang="en-AU" sz="1800" b="0" i="1" smtClean="0">
                            <a:latin typeface="Cambria Math" panose="02040503050406030204" pitchFamily="18" charset="0"/>
                          </a:rPr>
                        </m:ctrlPr>
                      </m:sSubPr>
                      <m:e>
                        <m:r>
                          <a:rPr lang="en-AU" sz="1800" b="1" i="1" smtClean="0">
                            <a:latin typeface="Cambria Math" panose="02040503050406030204" pitchFamily="18" charset="0"/>
                          </a:rPr>
                          <m:t>𝑮</m:t>
                        </m:r>
                      </m:e>
                      <m:sub>
                        <m:r>
                          <m:rPr>
                            <m:sty m:val="p"/>
                          </m:rPr>
                          <a:rPr lang="en-AU" sz="1800" b="0" i="0" smtClean="0">
                            <a:latin typeface="Cambria Math" panose="02040503050406030204" pitchFamily="18" charset="0"/>
                          </a:rPr>
                          <m:t>o</m:t>
                        </m:r>
                      </m:sub>
                    </m:sSub>
                    <m:r>
                      <a:rPr lang="en-AU" sz="1800" b="0" i="1" smtClean="0">
                        <a:latin typeface="Cambria Math" panose="02040503050406030204" pitchFamily="18" charset="0"/>
                      </a:rPr>
                      <m:t>=</m:t>
                    </m:r>
                    <m:sSubSup>
                      <m:sSubSupPr>
                        <m:ctrlPr>
                          <a:rPr lang="en-AU" sz="1800" b="0" i="1" smtClean="0">
                            <a:latin typeface="Cambria Math" panose="02040503050406030204" pitchFamily="18" charset="0"/>
                          </a:rPr>
                        </m:ctrlPr>
                      </m:sSubSupPr>
                      <m:e>
                        <m:r>
                          <a:rPr lang="en-AU" sz="1800" b="0" i="1" smtClean="0">
                            <a:latin typeface="Cambria Math" panose="02040503050406030204" pitchFamily="18" charset="0"/>
                          </a:rPr>
                          <m:t>𝜎</m:t>
                        </m:r>
                      </m:e>
                      <m:sub>
                        <m:r>
                          <m:rPr>
                            <m:sty m:val="p"/>
                          </m:rPr>
                          <a:rPr lang="en-AU" sz="1800" b="0" i="0" smtClean="0">
                            <a:latin typeface="Cambria Math" panose="02040503050406030204" pitchFamily="18" charset="0"/>
                          </a:rPr>
                          <m:t>o</m:t>
                        </m:r>
                      </m:sub>
                      <m:sup>
                        <m:r>
                          <a:rPr lang="en-AU" sz="1800" b="0" i="1" smtClean="0">
                            <a:latin typeface="Cambria Math" panose="02040503050406030204" pitchFamily="18" charset="0"/>
                          </a:rPr>
                          <m:t>2</m:t>
                        </m:r>
                      </m:sup>
                    </m:sSubSup>
                    <m:sSub>
                      <m:sSubPr>
                        <m:ctrlPr>
                          <a:rPr lang="en-AU" sz="1800" b="0" i="1" smtClean="0">
                            <a:latin typeface="Cambria Math" panose="02040503050406030204" pitchFamily="18" charset="0"/>
                          </a:rPr>
                        </m:ctrlPr>
                      </m:sSubPr>
                      <m:e>
                        <m:r>
                          <a:rPr lang="en-AU" sz="1800" b="1" i="1" smtClean="0">
                            <a:latin typeface="Cambria Math" panose="02040503050406030204" pitchFamily="18" charset="0"/>
                          </a:rPr>
                          <m:t>𝑰</m:t>
                        </m:r>
                      </m:e>
                      <m:sub>
                        <m:r>
                          <a:rPr lang="en-AU" sz="1800" b="0" i="1" smtClean="0">
                            <a:latin typeface="Cambria Math" panose="02040503050406030204" pitchFamily="18" charset="0"/>
                          </a:rPr>
                          <m:t>𝑡</m:t>
                        </m:r>
                        <m:r>
                          <a:rPr lang="en-AU" sz="1800" b="0" i="1" smtClean="0">
                            <a:latin typeface="Cambria Math" panose="02040503050406030204" pitchFamily="18" charset="0"/>
                          </a:rPr>
                          <m:t>−2</m:t>
                        </m:r>
                      </m:sub>
                    </m:sSub>
                  </m:oMath>
                </a14:m>
                <a:endParaRPr lang="en-AU" sz="1800" dirty="0"/>
              </a:p>
              <a:p>
                <a:pPr lvl="2">
                  <a:lnSpc>
                    <a:spcPct val="100000"/>
                  </a:lnSpc>
                </a:pPr>
                <a14:m>
                  <m:oMath xmlns:m="http://schemas.openxmlformats.org/officeDocument/2006/math">
                    <m:sSub>
                      <m:sSubPr>
                        <m:ctrlPr>
                          <a:rPr lang="en-AU" sz="1800" b="0" i="1" dirty="0" smtClean="0">
                            <a:latin typeface="Cambria Math" panose="02040503050406030204" pitchFamily="18" charset="0"/>
                          </a:rPr>
                        </m:ctrlPr>
                      </m:sSubPr>
                      <m:e>
                        <m:r>
                          <a:rPr lang="en-AU" sz="1800" b="1" i="1" dirty="0" smtClean="0">
                            <a:latin typeface="Cambria Math" panose="02040503050406030204" pitchFamily="18" charset="0"/>
                          </a:rPr>
                          <m:t>𝑮</m:t>
                        </m:r>
                      </m:e>
                      <m:sub>
                        <m:r>
                          <m:rPr>
                            <m:sty m:val="p"/>
                          </m:rPr>
                          <a:rPr lang="en-AU" sz="1800" b="0" i="0" dirty="0" smtClean="0">
                            <a:latin typeface="Cambria Math" panose="02040503050406030204" pitchFamily="18" charset="0"/>
                          </a:rPr>
                          <m:t>p</m:t>
                        </m:r>
                      </m:sub>
                    </m:sSub>
                    <m:r>
                      <a:rPr lang="en-AU" sz="1800" b="0" i="1" dirty="0" smtClean="0">
                        <a:latin typeface="Cambria Math" panose="02040503050406030204" pitchFamily="18" charset="0"/>
                      </a:rPr>
                      <m:t>=</m:t>
                    </m:r>
                    <m:sSub>
                      <m:sSubPr>
                        <m:ctrlPr>
                          <a:rPr lang="en-AU" sz="1800" b="0" i="1" dirty="0" smtClean="0">
                            <a:latin typeface="Cambria Math" panose="02040503050406030204" pitchFamily="18" charset="0"/>
                          </a:rPr>
                        </m:ctrlPr>
                      </m:sSubPr>
                      <m:e>
                        <m:r>
                          <a:rPr lang="en-AU" sz="1800" b="1" i="1" dirty="0" smtClean="0">
                            <a:latin typeface="Cambria Math" panose="02040503050406030204" pitchFamily="18" charset="0"/>
                          </a:rPr>
                          <m:t>𝑰</m:t>
                        </m:r>
                      </m:e>
                      <m:sub>
                        <m:r>
                          <a:rPr lang="en-AU" sz="1800" b="0" i="1" dirty="0" smtClean="0">
                            <a:latin typeface="Cambria Math" panose="02040503050406030204" pitchFamily="18" charset="0"/>
                          </a:rPr>
                          <m:t>𝑝</m:t>
                        </m:r>
                      </m:sub>
                    </m:sSub>
                    <m:r>
                      <a:rPr lang="en-AU" sz="1800" b="0" i="1" dirty="0" smtClean="0">
                        <a:latin typeface="Cambria Math" panose="02040503050406030204" pitchFamily="18" charset="0"/>
                      </a:rPr>
                      <m:t>⊗</m:t>
                    </m:r>
                    <m:sSubSup>
                      <m:sSubSupPr>
                        <m:ctrlPr>
                          <a:rPr lang="en-AU" sz="1800" b="0" i="1" dirty="0" smtClean="0">
                            <a:latin typeface="Cambria Math" panose="02040503050406030204" pitchFamily="18" charset="0"/>
                          </a:rPr>
                        </m:ctrlPr>
                      </m:sSubSupPr>
                      <m:e>
                        <m:r>
                          <a:rPr lang="en-AU" sz="1800" b="0" i="1" dirty="0" smtClean="0">
                            <a:latin typeface="Cambria Math" panose="02040503050406030204" pitchFamily="18" charset="0"/>
                          </a:rPr>
                          <m:t>𝜎</m:t>
                        </m:r>
                      </m:e>
                      <m:sub>
                        <m:r>
                          <m:rPr>
                            <m:sty m:val="p"/>
                          </m:rPr>
                          <a:rPr lang="en-AU" sz="1800" b="0" i="0" dirty="0" smtClean="0">
                            <a:latin typeface="Cambria Math" panose="02040503050406030204" pitchFamily="18" charset="0"/>
                          </a:rPr>
                          <m:t>p</m:t>
                        </m:r>
                      </m:sub>
                      <m:sup>
                        <m:r>
                          <a:rPr lang="en-AU" sz="1800" b="0" i="1" dirty="0" smtClean="0">
                            <a:latin typeface="Cambria Math" panose="02040503050406030204" pitchFamily="18" charset="0"/>
                          </a:rPr>
                          <m:t>2</m:t>
                        </m:r>
                      </m:sup>
                    </m:sSubSup>
                    <m:sSub>
                      <m:sSubPr>
                        <m:ctrlPr>
                          <a:rPr lang="en-AU" sz="1800" b="0" i="1" dirty="0" smtClean="0">
                            <a:latin typeface="Cambria Math" panose="02040503050406030204" pitchFamily="18" charset="0"/>
                          </a:rPr>
                        </m:ctrlPr>
                      </m:sSubPr>
                      <m:e>
                        <m:r>
                          <a:rPr lang="en-AU" sz="1800" b="1" i="1" dirty="0" smtClean="0">
                            <a:latin typeface="Cambria Math" panose="02040503050406030204" pitchFamily="18" charset="0"/>
                          </a:rPr>
                          <m:t>𝑰</m:t>
                        </m:r>
                      </m:e>
                      <m:sub>
                        <m:r>
                          <a:rPr lang="en-AU" sz="1800" b="0" i="1" dirty="0" smtClean="0">
                            <a:latin typeface="Cambria Math" panose="02040503050406030204" pitchFamily="18" charset="0"/>
                          </a:rPr>
                          <m:t>𝑡</m:t>
                        </m:r>
                        <m:r>
                          <a:rPr lang="en-AU" sz="1800" b="0" i="1" dirty="0" smtClean="0">
                            <a:latin typeface="Cambria Math" panose="02040503050406030204" pitchFamily="18" charset="0"/>
                          </a:rPr>
                          <m:t>−2</m:t>
                        </m:r>
                      </m:sub>
                    </m:sSub>
                  </m:oMath>
                </a14:m>
                <a:endParaRPr lang="en-AU" b="0" i="0" dirty="0">
                  <a:latin typeface="Cambria Math" panose="02040503050406030204" pitchFamily="18" charset="0"/>
                </a:endParaRPr>
              </a:p>
              <a:p>
                <a:pPr lvl="1"/>
                <a:endParaRPr lang="en-AU" b="0" i="0" dirty="0">
                  <a:latin typeface="Cambria Math" panose="02040503050406030204" pitchFamily="18" charset="0"/>
                </a:endParaRPr>
              </a:p>
              <a:p>
                <a:pPr lvl="1"/>
                <a14:m>
                  <m:oMath xmlns:m="http://schemas.openxmlformats.org/officeDocument/2006/math">
                    <m:sSub>
                      <m:sSubPr>
                        <m:ctrlPr>
                          <a:rPr lang="en-AU" b="0" i="1" smtClean="0">
                            <a:latin typeface="Cambria Math" panose="02040503050406030204" pitchFamily="18" charset="0"/>
                          </a:rPr>
                        </m:ctrlPr>
                      </m:sSubPr>
                      <m:e>
                        <m:r>
                          <a:rPr lang="en-AU">
                            <a:latin typeface="Cambria Math" panose="02040503050406030204" pitchFamily="18" charset="0"/>
                          </a:rPr>
                          <m:t>𝑹</m:t>
                        </m:r>
                      </m:e>
                      <m:sub>
                        <m:r>
                          <m:rPr>
                            <m:sty m:val="p"/>
                          </m:rPr>
                          <a:rPr lang="en-AU" b="0" i="0" smtClean="0">
                            <a:latin typeface="Cambria Math" panose="02040503050406030204" pitchFamily="18" charset="0"/>
                          </a:rPr>
                          <m:t>s</m:t>
                        </m:r>
                      </m:sub>
                    </m:sSub>
                  </m:oMath>
                </a14:m>
                <a:r>
                  <a:rPr lang="en-AU" dirty="0"/>
                  <a:t> is a </a:t>
                </a:r>
                <a14:m>
                  <m:oMath xmlns:m="http://schemas.openxmlformats.org/officeDocument/2006/math">
                    <m:r>
                      <a:rPr lang="en-AU" b="0" i="1" smtClean="0">
                        <a:latin typeface="Cambria Math" panose="02040503050406030204" pitchFamily="18" charset="0"/>
                      </a:rPr>
                      <m:t>𝑝𝑡</m:t>
                    </m:r>
                    <m:r>
                      <a:rPr lang="en-AU" b="0" i="1" smtClean="0">
                        <a:latin typeface="Cambria Math" panose="02040503050406030204" pitchFamily="18" charset="0"/>
                      </a:rPr>
                      <m:t>×</m:t>
                    </m:r>
                    <m:r>
                      <a:rPr lang="en-AU" b="0" i="1" smtClean="0">
                        <a:latin typeface="Cambria Math" panose="02040503050406030204" pitchFamily="18" charset="0"/>
                      </a:rPr>
                      <m:t>𝑝𝑡</m:t>
                    </m:r>
                  </m:oMath>
                </a14:m>
                <a:r>
                  <a:rPr lang="en-AU" dirty="0"/>
                  <a:t> matrix, with diagonal elements given by the weights vector </a:t>
                </a:r>
                <a14:m>
                  <m:oMath xmlns:m="http://schemas.openxmlformats.org/officeDocument/2006/math">
                    <m:r>
                      <a:rPr lang="en-AU" b="1" i="1" smtClean="0">
                        <a:latin typeface="Cambria Math" panose="02040503050406030204" pitchFamily="18" charset="0"/>
                      </a:rPr>
                      <m:t>𝒘</m:t>
                    </m:r>
                  </m:oMath>
                </a14:m>
                <a:endParaRPr lang="en-AU" sz="1100" b="1" dirty="0"/>
              </a:p>
              <a:p>
                <a:pPr lvl="1"/>
                <a:endParaRPr lang="en-AU" sz="1700" b="1" dirty="0"/>
              </a:p>
            </p:txBody>
          </p:sp>
        </mc:Choice>
        <mc:Fallback>
          <p:sp>
            <p:nvSpPr>
              <p:cNvPr id="2" name="Content Placeholder 1">
                <a:extLst>
                  <a:ext uri="{FF2B5EF4-FFF2-40B4-BE49-F238E27FC236}">
                    <a16:creationId xmlns:a16="http://schemas.microsoft.com/office/drawing/2014/main" id="{59D64681-014E-4F6A-AF3F-5B534BF0E6DD}"/>
                  </a:ext>
                </a:extLst>
              </p:cNvPr>
              <p:cNvSpPr>
                <a:spLocks noGrp="1" noRot="1" noChangeAspect="1" noMove="1" noResize="1" noEditPoints="1" noAdjustHandles="1" noChangeArrowheads="1" noChangeShapeType="1" noTextEdit="1"/>
              </p:cNvSpPr>
              <p:nvPr>
                <p:ph idx="1"/>
              </p:nvPr>
            </p:nvSpPr>
            <p:spPr>
              <a:xfrm>
                <a:off x="838200" y="2032000"/>
                <a:ext cx="10515600" cy="4402667"/>
              </a:xfrm>
              <a:blipFill>
                <a:blip r:embed="rId2"/>
                <a:stretch>
                  <a:fillRect l="-522" t="-1245"/>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3. Baseline cubic smoothing spline model – Distribution of random effects</a:t>
            </a:r>
            <a:endParaRPr lang="en-AU" dirty="0"/>
          </a:p>
        </p:txBody>
      </p:sp>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5DE085FD-AD41-D197-795C-2E2917DE5B36}"/>
                  </a:ext>
                </a:extLst>
              </p:cNvPr>
              <p:cNvSpPr/>
              <p:nvPr/>
            </p:nvSpPr>
            <p:spPr>
              <a:xfrm>
                <a:off x="4525434" y="1192571"/>
                <a:ext cx="3141133" cy="772927"/>
              </a:xfrm>
              <a:prstGeom prst="roundRect">
                <a:avLst/>
              </a:prstGeom>
              <a:solidFill>
                <a:srgbClr val="FDEADA"/>
              </a:solidFill>
              <a:ln w="381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AU" sz="2000" b="1" i="1" dirty="0" smtClean="0">
                              <a:solidFill>
                                <a:schemeClr val="tx1"/>
                              </a:solidFill>
                              <a:latin typeface="Cambria Math" panose="02040503050406030204" pitchFamily="18" charset="0"/>
                            </a:rPr>
                          </m:ctrlPr>
                        </m:accPr>
                        <m:e>
                          <m:r>
                            <a:rPr lang="en-AU" sz="2000" b="1" i="1" dirty="0">
                              <a:solidFill>
                                <a:schemeClr val="tx1"/>
                              </a:solidFill>
                              <a:latin typeface="Cambria Math" panose="02040503050406030204" pitchFamily="18" charset="0"/>
                            </a:rPr>
                            <m:t>𝝉</m:t>
                          </m:r>
                        </m:e>
                      </m:acc>
                      <m:r>
                        <a:rPr lang="en-AU" sz="2000" b="1" i="1">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𝑿</m:t>
                          </m:r>
                        </m:e>
                        <m:sub>
                          <m:r>
                            <m:rPr>
                              <m:sty m:val="p"/>
                            </m:rPr>
                            <a:rPr lang="en-AU" sz="2000">
                              <a:solidFill>
                                <a:schemeClr val="tx1"/>
                              </a:solidFill>
                              <a:latin typeface="Cambria Math" panose="02040503050406030204" pitchFamily="18" charset="0"/>
                            </a:rPr>
                            <m:t>s</m:t>
                          </m:r>
                        </m:sub>
                      </m:sSub>
                      <m:r>
                        <a:rPr lang="en-AU" sz="2000" b="1" i="1">
                          <a:solidFill>
                            <a:schemeClr val="tx1"/>
                          </a:solidFill>
                          <a:latin typeface="Cambria Math" panose="02040503050406030204" pitchFamily="18" charset="0"/>
                        </a:rPr>
                        <m:t>𝜷</m:t>
                      </m:r>
                      <m:r>
                        <a:rPr lang="en-AU" sz="2000" b="1" i="1">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𝒁</m:t>
                          </m:r>
                        </m:e>
                        <m:sub>
                          <m:r>
                            <m:rPr>
                              <m:sty m:val="p"/>
                            </m:rPr>
                            <a:rPr lang="en-AU" sz="2000">
                              <a:solidFill>
                                <a:schemeClr val="tx1"/>
                              </a:solidFill>
                              <a:latin typeface="Cambria Math" panose="02040503050406030204" pitchFamily="18" charset="0"/>
                            </a:rPr>
                            <m:t>s</m:t>
                          </m:r>
                        </m:sub>
                      </m:sSub>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𝒖</m:t>
                          </m:r>
                        </m:e>
                        <m:sub>
                          <m:r>
                            <m:rPr>
                              <m:sty m:val="p"/>
                            </m:rPr>
                            <a:rPr lang="en-AU" sz="2000">
                              <a:solidFill>
                                <a:schemeClr val="tx1"/>
                              </a:solidFill>
                              <a:latin typeface="Cambria Math" panose="02040503050406030204" pitchFamily="18" charset="0"/>
                            </a:rPr>
                            <m:t>s</m:t>
                          </m:r>
                        </m:sub>
                      </m:sSub>
                      <m:r>
                        <a:rPr lang="en-AU" sz="2000" b="1" i="1">
                          <a:solidFill>
                            <a:schemeClr val="tx1"/>
                          </a:solidFill>
                          <a:latin typeface="Cambria Math" panose="02040503050406030204" pitchFamily="18" charset="0"/>
                        </a:rPr>
                        <m:t>+</m:t>
                      </m:r>
                      <m:sSub>
                        <m:sSubPr>
                          <m:ctrlPr>
                            <a:rPr lang="en-AU" sz="2000" b="1" i="1">
                              <a:solidFill>
                                <a:schemeClr val="tx1"/>
                              </a:solidFill>
                              <a:latin typeface="Cambria Math" panose="02040503050406030204" pitchFamily="18" charset="0"/>
                            </a:rPr>
                          </m:ctrlPr>
                        </m:sSubPr>
                        <m:e>
                          <m:r>
                            <a:rPr lang="en-AU" sz="2000" b="1" i="1">
                              <a:solidFill>
                                <a:schemeClr val="tx1"/>
                              </a:solidFill>
                              <a:latin typeface="Cambria Math" panose="02040503050406030204" pitchFamily="18" charset="0"/>
                            </a:rPr>
                            <m:t>𝒆</m:t>
                          </m:r>
                        </m:e>
                        <m:sub>
                          <m:r>
                            <m:rPr>
                              <m:sty m:val="p"/>
                            </m:rPr>
                            <a:rPr lang="en-AU" sz="2000" i="0">
                              <a:solidFill>
                                <a:schemeClr val="tx1"/>
                              </a:solidFill>
                              <a:latin typeface="Cambria Math" panose="02040503050406030204" pitchFamily="18" charset="0"/>
                            </a:rPr>
                            <m:t>s</m:t>
                          </m:r>
                        </m:sub>
                      </m:sSub>
                    </m:oMath>
                  </m:oMathPara>
                </a14:m>
                <a:endParaRPr lang="en-AU" sz="2400" b="1" dirty="0">
                  <a:solidFill>
                    <a:schemeClr val="tx1"/>
                  </a:solidFill>
                </a:endParaRPr>
              </a:p>
            </p:txBody>
          </p:sp>
        </mc:Choice>
        <mc:Fallback xmlns="">
          <p:sp>
            <p:nvSpPr>
              <p:cNvPr id="7" name="Rectangle: Rounded Corners 6">
                <a:extLst>
                  <a:ext uri="{FF2B5EF4-FFF2-40B4-BE49-F238E27FC236}">
                    <a16:creationId xmlns:a16="http://schemas.microsoft.com/office/drawing/2014/main" id="{5DE085FD-AD41-D197-795C-2E2917DE5B36}"/>
                  </a:ext>
                </a:extLst>
              </p:cNvPr>
              <p:cNvSpPr>
                <a:spLocks noRot="1" noChangeAspect="1" noMove="1" noResize="1" noEditPoints="1" noAdjustHandles="1" noChangeArrowheads="1" noChangeShapeType="1" noTextEdit="1"/>
              </p:cNvSpPr>
              <p:nvPr/>
            </p:nvSpPr>
            <p:spPr>
              <a:xfrm>
                <a:off x="4525434" y="1192571"/>
                <a:ext cx="3141133" cy="772927"/>
              </a:xfrm>
              <a:prstGeom prst="roundRect">
                <a:avLst/>
              </a:prstGeom>
              <a:blipFill>
                <a:blip r:embed="rId4"/>
                <a:stretch>
                  <a:fillRect/>
                </a:stretch>
              </a:blipFill>
              <a:ln w="38100">
                <a:solidFill>
                  <a:srgbClr val="2A5A80"/>
                </a:solidFill>
              </a:ln>
            </p:spPr>
            <p:txBody>
              <a:bodyPr/>
              <a:lstStyle/>
              <a:p>
                <a:r>
                  <a:rPr lang="en-AU">
                    <a:noFill/>
                  </a:rPr>
                  <a:t> </a:t>
                </a:r>
              </a:p>
            </p:txBody>
          </p:sp>
        </mc:Fallback>
      </mc:AlternateContent>
    </p:spTree>
    <p:extLst>
      <p:ext uri="{BB962C8B-B14F-4D97-AF65-F5344CB8AC3E}">
        <p14:creationId xmlns:p14="http://schemas.microsoft.com/office/powerpoint/2010/main" val="310421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1358020"/>
            <a:ext cx="4050671" cy="5076647"/>
          </a:xfrm>
        </p:spPr>
        <p:txBody>
          <a:bodyPr>
            <a:normAutofit/>
          </a:bodyPr>
          <a:lstStyle/>
          <a:p>
            <a:endParaRPr lang="en-AU" sz="2000" dirty="0"/>
          </a:p>
          <a:p>
            <a:endParaRPr lang="en-AU" sz="2000" dirty="0"/>
          </a:p>
          <a:p>
            <a:r>
              <a:rPr lang="en-AU" sz="2000" dirty="0"/>
              <a:t>Estimated response curves describing protein response to time in the malting process</a:t>
            </a:r>
          </a:p>
          <a:p>
            <a:endParaRPr lang="en-AU" sz="2000" dirty="0"/>
          </a:p>
          <a:p>
            <a:endParaRPr lang="en-AU" sz="2000" dirty="0"/>
          </a:p>
          <a:p>
            <a:endParaRPr lang="en-AU" sz="2000" dirty="0"/>
          </a:p>
          <a:p>
            <a:r>
              <a:rPr lang="en-AU" sz="2000" dirty="0"/>
              <a:t>Significant variation in protein responses to time in the malting process</a:t>
            </a:r>
          </a:p>
          <a:p>
            <a:endParaRPr lang="en-AU" sz="2000" dirty="0"/>
          </a:p>
          <a:p>
            <a:endParaRPr lang="en-AU" sz="2000" dirty="0"/>
          </a:p>
          <a:p>
            <a:endParaRPr lang="en-AU" sz="2000" dirty="0"/>
          </a:p>
        </p:txBody>
      </p:sp>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3. Baseline cubic smoothing spline model – Output</a:t>
            </a:r>
            <a:endParaRPr lang="en-AU" dirty="0"/>
          </a:p>
        </p:txBody>
      </p:sp>
      <p:pic>
        <p:nvPicPr>
          <p:cNvPr id="7" name="Picture 6" descr="Diagram, engineering drawing&#10;&#10;Description automatically generated">
            <a:extLst>
              <a:ext uri="{FF2B5EF4-FFF2-40B4-BE49-F238E27FC236}">
                <a16:creationId xmlns:a16="http://schemas.microsoft.com/office/drawing/2014/main" id="{E60BC248-B8EE-577D-0421-646EDD2DFB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6219" y="1002633"/>
            <a:ext cx="5678847" cy="5857200"/>
          </a:xfrm>
          <a:prstGeom prst="rect">
            <a:avLst/>
          </a:prstGeom>
        </p:spPr>
      </p:pic>
      <p:pic>
        <p:nvPicPr>
          <p:cNvPr id="4" name="Picture 3" descr="Diagram&#10;&#10;Description automatically generated">
            <a:extLst>
              <a:ext uri="{FF2B5EF4-FFF2-40B4-BE49-F238E27FC236}">
                <a16:creationId xmlns:a16="http://schemas.microsoft.com/office/drawing/2014/main" id="{E14A3146-60B4-1BBC-CE28-1277EE617F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858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0"/>
            <a:ext cx="12192000" cy="6858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1DA02018-E21B-A305-6B81-4AFA359326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58923" y="49798"/>
            <a:ext cx="754230" cy="946800"/>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78F82CC2-EDD3-FA00-43E1-0BFA03D58A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503" y="2202025"/>
            <a:ext cx="6426994" cy="3209730"/>
          </a:xfrm>
          <a:prstGeom prst="rect">
            <a:avLst/>
          </a:prstGeom>
        </p:spPr>
      </p:pic>
    </p:spTree>
    <p:extLst>
      <p:ext uri="{BB962C8B-B14F-4D97-AF65-F5344CB8AC3E}">
        <p14:creationId xmlns:p14="http://schemas.microsoft.com/office/powerpoint/2010/main" val="247364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Analysis Process</a:t>
            </a:r>
            <a:br>
              <a:rPr lang="en-AU" dirty="0"/>
            </a:br>
            <a:r>
              <a:rPr lang="en-AU" sz="2000" dirty="0"/>
              <a:t>Flowchart – Step 4 – Still brewing!</a:t>
            </a:r>
            <a:endParaRPr lang="en-AU" dirty="0"/>
          </a:p>
        </p:txBody>
      </p:sp>
      <mc:AlternateContent xmlns:mc="http://schemas.openxmlformats.org/markup-compatibility/2006" xmlns:a14="http://schemas.microsoft.com/office/drawing/2010/main">
        <mc:Choice Requires="a14">
          <p:sp>
            <p:nvSpPr>
              <p:cNvPr id="6" name="Flowchart: Process 5">
                <a:extLst>
                  <a:ext uri="{FF2B5EF4-FFF2-40B4-BE49-F238E27FC236}">
                    <a16:creationId xmlns:a16="http://schemas.microsoft.com/office/drawing/2014/main" id="{81AC6D39-00BF-E0E8-FF86-CBF95870496F}"/>
                  </a:ext>
                </a:extLst>
              </p:cNvPr>
              <p:cNvSpPr/>
              <p:nvPr/>
            </p:nvSpPr>
            <p:spPr>
              <a:xfrm>
                <a:off x="923109" y="156754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AU" dirty="0"/>
                  <a:t>Baseline model</a:t>
                </a:r>
              </a:p>
              <a:p>
                <a:endParaRPr lang="en-AU" dirty="0"/>
              </a:p>
              <a:p>
                <a:pPr algn="ctr"/>
                <a14:m>
                  <m:oMathPara xmlns:m="http://schemas.openxmlformats.org/officeDocument/2006/math">
                    <m:oMathParaPr>
                      <m:jc m:val="centerGroup"/>
                    </m:oMathParaPr>
                    <m:oMath xmlns:m="http://schemas.openxmlformats.org/officeDocument/2006/math">
                      <m:r>
                        <a:rPr lang="en-AU" b="1" i="1" smtClean="0">
                          <a:solidFill>
                            <a:schemeClr val="bg1"/>
                          </a:solidFill>
                          <a:latin typeface="Cambria Math" panose="02040503050406030204" pitchFamily="18" charset="0"/>
                        </a:rPr>
                        <m:t>𝒚</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𝑿</m:t>
                      </m:r>
                      <m:r>
                        <a:rPr lang="en-AU" b="1" i="1" smtClean="0">
                          <a:solidFill>
                            <a:schemeClr val="bg1"/>
                          </a:solidFill>
                          <a:latin typeface="Cambria Math" panose="02040503050406030204" pitchFamily="18" charset="0"/>
                        </a:rPr>
                        <m:t>𝝉</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a:solidFill>
                                <a:schemeClr val="bg1"/>
                              </a:solidFill>
                              <a:latin typeface="Cambria Math" panose="02040503050406030204" pitchFamily="18" charset="0"/>
                            </a:rPr>
                            <m:t>d</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a:solidFill>
                                <a:schemeClr val="bg1"/>
                              </a:solidFill>
                              <a:latin typeface="Cambria Math" panose="02040503050406030204" pitchFamily="18" charset="0"/>
                            </a:rPr>
                            <m:t>d</m:t>
                          </m:r>
                        </m:sub>
                      </m:sSub>
                      <m:r>
                        <a:rPr lang="en-AU" b="1" i="1">
                          <a:solidFill>
                            <a:schemeClr val="bg1"/>
                          </a:solidFill>
                          <a:latin typeface="Cambria Math" panose="02040503050406030204" pitchFamily="18" charset="0"/>
                        </a:rPr>
                        <m:t>+</m:t>
                      </m:r>
                      <m:r>
                        <a:rPr lang="en-AU" b="1" i="1">
                          <a:solidFill>
                            <a:schemeClr val="bg1"/>
                          </a:solidFill>
                          <a:latin typeface="Cambria Math" panose="02040503050406030204" pitchFamily="18" charset="0"/>
                        </a:rPr>
                        <m:t>𝒆</m:t>
                      </m:r>
                    </m:oMath>
                  </m:oMathPara>
                </a14:m>
                <a:endParaRPr lang="en-AU" sz="2000" b="1" dirty="0">
                  <a:solidFill>
                    <a:schemeClr val="bg1"/>
                  </a:solidFill>
                </a:endParaRPr>
              </a:p>
              <a:p>
                <a:pPr marL="285750" indent="-285750">
                  <a:buFont typeface="Arial" panose="020B0604020202020204" pitchFamily="34" charset="0"/>
                  <a:buChar char="•"/>
                </a:pPr>
                <a:endParaRPr lang="en-AU" dirty="0"/>
              </a:p>
              <a:p>
                <a:endParaRPr lang="en-AU" dirty="0"/>
              </a:p>
            </p:txBody>
          </p:sp>
        </mc:Choice>
        <mc:Fallback xmlns="">
          <p:sp>
            <p:nvSpPr>
              <p:cNvPr id="6" name="Flowchart: Process 5">
                <a:extLst>
                  <a:ext uri="{FF2B5EF4-FFF2-40B4-BE49-F238E27FC236}">
                    <a16:creationId xmlns:a16="http://schemas.microsoft.com/office/drawing/2014/main" id="{81AC6D39-00BF-E0E8-FF86-CBF95870496F}"/>
                  </a:ext>
                </a:extLst>
              </p:cNvPr>
              <p:cNvSpPr>
                <a:spLocks noRot="1" noChangeAspect="1" noMove="1" noResize="1" noEditPoints="1" noAdjustHandles="1" noChangeArrowheads="1" noChangeShapeType="1" noTextEdit="1"/>
              </p:cNvSpPr>
              <p:nvPr/>
            </p:nvSpPr>
            <p:spPr>
              <a:xfrm>
                <a:off x="923109" y="1567543"/>
                <a:ext cx="5016137" cy="1861457"/>
              </a:xfrm>
              <a:prstGeom prst="flowChartProcess">
                <a:avLst/>
              </a:prstGeom>
              <a:blipFill>
                <a:blip r:embed="rId2"/>
                <a:stretch>
                  <a:fillRect l="-239"/>
                </a:stretch>
              </a:blipFill>
              <a:ln w="76200">
                <a:solidFill>
                  <a:srgbClr val="2A5A8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Flowchart: Process 6">
                <a:extLst>
                  <a:ext uri="{FF2B5EF4-FFF2-40B4-BE49-F238E27FC236}">
                    <a16:creationId xmlns:a16="http://schemas.microsoft.com/office/drawing/2014/main" id="{9E581985-ED9B-3119-A29F-825742F81703}"/>
                  </a:ext>
                </a:extLst>
              </p:cNvPr>
              <p:cNvSpPr/>
              <p:nvPr/>
            </p:nvSpPr>
            <p:spPr>
              <a:xfrm>
                <a:off x="6026332" y="1567542"/>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t>3. Baseline cubic smoothing spline model</a:t>
                </a:r>
              </a:p>
              <a:p>
                <a:endParaRPr lang="en-AU" dirty="0"/>
              </a:p>
              <a:p>
                <a:pPr algn="ctr"/>
                <a14:m>
                  <m:oMathPara xmlns:m="http://schemas.openxmlformats.org/officeDocument/2006/math">
                    <m:oMathParaPr>
                      <m:jc m:val="centerGroup"/>
                    </m:oMathParaPr>
                    <m:oMath xmlns:m="http://schemas.openxmlformats.org/officeDocument/2006/math">
                      <m:acc>
                        <m:accPr>
                          <m:chr m:val="̂"/>
                          <m:ctrlPr>
                            <a:rPr lang="en-AU" b="1" i="1" dirty="0" smtClean="0">
                              <a:solidFill>
                                <a:schemeClr val="bg1"/>
                              </a:solidFill>
                              <a:latin typeface="Cambria Math" panose="02040503050406030204" pitchFamily="18" charset="0"/>
                            </a:rPr>
                          </m:ctrlPr>
                        </m:accPr>
                        <m:e>
                          <m:r>
                            <a:rPr lang="en-AU" b="1" i="1" dirty="0" smtClean="0">
                              <a:solidFill>
                                <a:schemeClr val="bg1"/>
                              </a:solidFill>
                              <a:latin typeface="Cambria Math" panose="02040503050406030204" pitchFamily="18" charset="0"/>
                            </a:rPr>
                            <m:t>𝝉</m:t>
                          </m:r>
                        </m:e>
                      </m:acc>
                      <m:r>
                        <a:rPr lang="en-AU" b="1" i="1" smtClean="0">
                          <a:solidFill>
                            <a:schemeClr val="bg1"/>
                          </a:solidFill>
                          <a:latin typeface="Cambria Math" panose="02040503050406030204" pitchFamily="18" charset="0"/>
                        </a:rPr>
                        <m:t>=</m:t>
                      </m:r>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𝑿</m:t>
                          </m:r>
                        </m:e>
                        <m:sub>
                          <m:r>
                            <m:rPr>
                              <m:sty m:val="p"/>
                            </m:rPr>
                            <a:rPr lang="en-AU" b="0" i="0" smtClean="0">
                              <a:solidFill>
                                <a:schemeClr val="bg1"/>
                              </a:solidFill>
                              <a:latin typeface="Cambria Math" panose="02040503050406030204" pitchFamily="18" charset="0"/>
                            </a:rPr>
                            <m:t>s</m:t>
                          </m:r>
                        </m:sub>
                      </m:sSub>
                      <m:r>
                        <a:rPr lang="en-AU" b="1" i="1" smtClean="0">
                          <a:solidFill>
                            <a:schemeClr val="bg1"/>
                          </a:solidFill>
                          <a:latin typeface="Cambria Math" panose="02040503050406030204" pitchFamily="18" charset="0"/>
                        </a:rPr>
                        <m:t>𝜷</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b="0" i="0" smtClean="0">
                              <a:solidFill>
                                <a:schemeClr val="bg1"/>
                              </a:solidFill>
                              <a:latin typeface="Cambria Math" panose="02040503050406030204" pitchFamily="18" charset="0"/>
                            </a:rPr>
                            <m:t>s</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b="0" i="0" smtClean="0">
                              <a:solidFill>
                                <a:schemeClr val="bg1"/>
                              </a:solidFill>
                              <a:latin typeface="Cambria Math" panose="02040503050406030204" pitchFamily="18" charset="0"/>
                            </a:rPr>
                            <m:t>s</m:t>
                          </m:r>
                        </m:sub>
                      </m:sSub>
                      <m:r>
                        <a:rPr lang="en-AU" b="1" i="1" smtClean="0">
                          <a:solidFill>
                            <a:schemeClr val="bg1"/>
                          </a:solidFill>
                          <a:latin typeface="Cambria Math" panose="02040503050406030204" pitchFamily="18" charset="0"/>
                        </a:rPr>
                        <m:t>+</m:t>
                      </m:r>
                      <m:sSub>
                        <m:sSubPr>
                          <m:ctrlPr>
                            <a:rPr lang="en-AU" b="1" i="1" smtClean="0">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𝒆</m:t>
                          </m:r>
                        </m:e>
                        <m:sub>
                          <m:r>
                            <m:rPr>
                              <m:sty m:val="p"/>
                            </m:rPr>
                            <a:rPr lang="en-AU" b="0" i="0" smtClean="0">
                              <a:solidFill>
                                <a:schemeClr val="bg1"/>
                              </a:solidFill>
                              <a:latin typeface="Cambria Math" panose="02040503050406030204" pitchFamily="18" charset="0"/>
                            </a:rPr>
                            <m:t>s</m:t>
                          </m:r>
                        </m:sub>
                      </m:sSub>
                    </m:oMath>
                  </m:oMathPara>
                </a14:m>
                <a:endParaRPr lang="en-AU" sz="2000" b="1" dirty="0">
                  <a:solidFill>
                    <a:schemeClr val="bg1"/>
                  </a:solidFill>
                </a:endParaRPr>
              </a:p>
              <a:p>
                <a:pPr algn="ctr"/>
                <a:endParaRPr lang="en-AU" dirty="0"/>
              </a:p>
            </p:txBody>
          </p:sp>
        </mc:Choice>
        <mc:Fallback xmlns="">
          <p:sp>
            <p:nvSpPr>
              <p:cNvPr id="7" name="Flowchart: Process 6">
                <a:extLst>
                  <a:ext uri="{FF2B5EF4-FFF2-40B4-BE49-F238E27FC236}">
                    <a16:creationId xmlns:a16="http://schemas.microsoft.com/office/drawing/2014/main" id="{9E581985-ED9B-3119-A29F-825742F81703}"/>
                  </a:ext>
                </a:extLst>
              </p:cNvPr>
              <p:cNvSpPr>
                <a:spLocks noRot="1" noChangeAspect="1" noMove="1" noResize="1" noEditPoints="1" noAdjustHandles="1" noChangeArrowheads="1" noChangeShapeType="1" noTextEdit="1"/>
              </p:cNvSpPr>
              <p:nvPr/>
            </p:nvSpPr>
            <p:spPr>
              <a:xfrm>
                <a:off x="6026332" y="1567542"/>
                <a:ext cx="5016137" cy="1861457"/>
              </a:xfrm>
              <a:prstGeom prst="flowChartProcess">
                <a:avLst/>
              </a:prstGeom>
              <a:blipFill>
                <a:blip r:embed="rId3"/>
                <a:stretch>
                  <a:fillRect l="-359"/>
                </a:stretch>
              </a:blipFill>
              <a:ln w="76200">
                <a:solidFill>
                  <a:srgbClr val="2A5A8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Flowchart: Process 7">
                <a:extLst>
                  <a:ext uri="{FF2B5EF4-FFF2-40B4-BE49-F238E27FC236}">
                    <a16:creationId xmlns:a16="http://schemas.microsoft.com/office/drawing/2014/main" id="{9EA0C05C-D2B8-0C6A-F835-99C3A9670DEE}"/>
                  </a:ext>
                </a:extLst>
              </p:cNvPr>
              <p:cNvSpPr/>
              <p:nvPr/>
            </p:nvSpPr>
            <p:spPr>
              <a:xfrm>
                <a:off x="923108"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t>2. Residual clustering</a:t>
                </a:r>
              </a:p>
              <a:p>
                <a:endParaRPr lang="en-AU" dirty="0"/>
              </a:p>
              <a:p>
                <a:endParaRPr lang="en-AU" dirty="0"/>
              </a:p>
              <a:p>
                <a:pPr/>
                <a14:m>
                  <m:oMathPara xmlns:m="http://schemas.openxmlformats.org/officeDocument/2006/math">
                    <m:oMathParaPr>
                      <m:jc m:val="centerGroup"/>
                    </m:oMathParaPr>
                    <m:oMath xmlns:m="http://schemas.openxmlformats.org/officeDocument/2006/math">
                      <m:r>
                        <a:rPr lang="en-AU" b="1" i="1" smtClean="0">
                          <a:solidFill>
                            <a:schemeClr val="bg1"/>
                          </a:solidFill>
                          <a:latin typeface="Cambria Math" panose="02040503050406030204" pitchFamily="18" charset="0"/>
                        </a:rPr>
                        <m:t>𝒚</m:t>
                      </m:r>
                      <m:r>
                        <a:rPr lang="en-AU" b="1" i="1" smtClean="0">
                          <a:solidFill>
                            <a:schemeClr val="bg1"/>
                          </a:solidFill>
                          <a:latin typeface="Cambria Math" panose="02040503050406030204" pitchFamily="18" charset="0"/>
                        </a:rPr>
                        <m:t>=</m:t>
                      </m:r>
                      <m:r>
                        <a:rPr lang="en-AU" b="1" i="1" smtClean="0">
                          <a:solidFill>
                            <a:schemeClr val="bg1"/>
                          </a:solidFill>
                          <a:latin typeface="Cambria Math" panose="02040503050406030204" pitchFamily="18" charset="0"/>
                        </a:rPr>
                        <m:t>𝑿</m:t>
                      </m:r>
                      <m:r>
                        <a:rPr lang="en-AU" b="1" i="1" smtClean="0">
                          <a:solidFill>
                            <a:schemeClr val="bg1"/>
                          </a:solidFill>
                          <a:latin typeface="Cambria Math" panose="02040503050406030204" pitchFamily="18" charset="0"/>
                        </a:rPr>
                        <m:t>𝝉</m:t>
                      </m:r>
                      <m:r>
                        <a:rPr lang="en-AU" b="1" i="1" smtClean="0">
                          <a:solidFill>
                            <a:schemeClr val="bg1"/>
                          </a:solidFill>
                          <a:latin typeface="Cambria Math" panose="02040503050406030204" pitchFamily="18" charset="0"/>
                        </a:rPr>
                        <m:t>+</m:t>
                      </m:r>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𝒁</m:t>
                          </m:r>
                        </m:e>
                        <m:sub>
                          <m:r>
                            <m:rPr>
                              <m:sty m:val="p"/>
                            </m:rPr>
                            <a:rPr lang="en-AU">
                              <a:solidFill>
                                <a:schemeClr val="bg1"/>
                              </a:solidFill>
                              <a:latin typeface="Cambria Math" panose="02040503050406030204" pitchFamily="18" charset="0"/>
                            </a:rPr>
                            <m:t>d</m:t>
                          </m:r>
                        </m:sub>
                      </m:sSub>
                      <m:sSub>
                        <m:sSubPr>
                          <m:ctrlPr>
                            <a:rPr lang="en-AU" b="1" i="1">
                              <a:solidFill>
                                <a:schemeClr val="bg1"/>
                              </a:solidFill>
                              <a:latin typeface="Cambria Math" panose="02040503050406030204" pitchFamily="18" charset="0"/>
                            </a:rPr>
                          </m:ctrlPr>
                        </m:sSubPr>
                        <m:e>
                          <m:r>
                            <a:rPr lang="en-AU" b="1" i="1">
                              <a:solidFill>
                                <a:schemeClr val="bg1"/>
                              </a:solidFill>
                              <a:latin typeface="Cambria Math" panose="02040503050406030204" pitchFamily="18" charset="0"/>
                            </a:rPr>
                            <m:t>𝒖</m:t>
                          </m:r>
                        </m:e>
                        <m:sub>
                          <m:r>
                            <m:rPr>
                              <m:sty m:val="p"/>
                            </m:rPr>
                            <a:rPr lang="en-AU">
                              <a:solidFill>
                                <a:schemeClr val="bg1"/>
                              </a:solidFill>
                              <a:latin typeface="Cambria Math" panose="02040503050406030204" pitchFamily="18" charset="0"/>
                            </a:rPr>
                            <m:t>d</m:t>
                          </m:r>
                        </m:sub>
                      </m:sSub>
                      <m:r>
                        <a:rPr lang="en-AU" b="1" i="1">
                          <a:solidFill>
                            <a:schemeClr val="bg1"/>
                          </a:solidFill>
                          <a:latin typeface="Cambria Math" panose="02040503050406030204" pitchFamily="18" charset="0"/>
                        </a:rPr>
                        <m:t>+</m:t>
                      </m:r>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𝒁</m:t>
                          </m:r>
                        </m:e>
                        <m:sub>
                          <m:r>
                            <m:rPr>
                              <m:sty m:val="p"/>
                            </m:rPr>
                            <a:rPr lang="en-AU" b="0" i="0" smtClean="0">
                              <a:solidFill>
                                <a:schemeClr val="bg1"/>
                              </a:solidFill>
                              <a:latin typeface="Cambria Math" panose="02040503050406030204" pitchFamily="18" charset="0"/>
                            </a:rPr>
                            <m:t>c</m:t>
                          </m:r>
                        </m:sub>
                      </m:sSub>
                      <m:sSub>
                        <m:sSubPr>
                          <m:ctrlPr>
                            <a:rPr lang="en-AU" b="1" i="1" smtClean="0">
                              <a:solidFill>
                                <a:schemeClr val="bg1"/>
                              </a:solidFill>
                              <a:latin typeface="Cambria Math" panose="02040503050406030204" pitchFamily="18" charset="0"/>
                            </a:rPr>
                          </m:ctrlPr>
                        </m:sSubPr>
                        <m:e>
                          <m:r>
                            <a:rPr lang="en-AU" b="1" i="1" smtClean="0">
                              <a:solidFill>
                                <a:schemeClr val="bg1"/>
                              </a:solidFill>
                              <a:latin typeface="Cambria Math" panose="02040503050406030204" pitchFamily="18" charset="0"/>
                            </a:rPr>
                            <m:t>𝒖</m:t>
                          </m:r>
                        </m:e>
                        <m:sub>
                          <m:r>
                            <m:rPr>
                              <m:sty m:val="p"/>
                            </m:rPr>
                            <a:rPr lang="en-AU" b="0" i="0" smtClean="0">
                              <a:solidFill>
                                <a:schemeClr val="bg1"/>
                              </a:solidFill>
                              <a:latin typeface="Cambria Math" panose="02040503050406030204" pitchFamily="18" charset="0"/>
                            </a:rPr>
                            <m:t>c</m:t>
                          </m:r>
                        </m:sub>
                      </m:sSub>
                      <m:r>
                        <a:rPr lang="en-AU" b="1" i="1" smtClean="0">
                          <a:solidFill>
                            <a:schemeClr val="bg1"/>
                          </a:solidFill>
                          <a:latin typeface="Cambria Math" panose="02040503050406030204" pitchFamily="18" charset="0"/>
                        </a:rPr>
                        <m:t>+</m:t>
                      </m:r>
                      <m:r>
                        <a:rPr lang="en-AU" b="1" i="1">
                          <a:solidFill>
                            <a:schemeClr val="bg1"/>
                          </a:solidFill>
                          <a:latin typeface="Cambria Math" panose="02040503050406030204" pitchFamily="18" charset="0"/>
                        </a:rPr>
                        <m:t>𝒆</m:t>
                      </m:r>
                    </m:oMath>
                  </m:oMathPara>
                </a14:m>
                <a:endParaRPr lang="en-AU" sz="2000" b="1" dirty="0">
                  <a:solidFill>
                    <a:schemeClr val="bg1"/>
                  </a:solidFill>
                </a:endParaRPr>
              </a:p>
              <a:p>
                <a:endParaRPr lang="en-AU" dirty="0"/>
              </a:p>
              <a:p>
                <a:endParaRPr lang="en-AU" dirty="0"/>
              </a:p>
              <a:p>
                <a:pPr marL="285750" indent="-285750">
                  <a:buFont typeface="Arial" panose="020B0604020202020204" pitchFamily="34" charset="0"/>
                  <a:buChar char="•"/>
                </a:pPr>
                <a:endParaRPr lang="en-AU" dirty="0"/>
              </a:p>
            </p:txBody>
          </p:sp>
        </mc:Choice>
        <mc:Fallback xmlns="">
          <p:sp>
            <p:nvSpPr>
              <p:cNvPr id="8" name="Flowchart: Process 7">
                <a:extLst>
                  <a:ext uri="{FF2B5EF4-FFF2-40B4-BE49-F238E27FC236}">
                    <a16:creationId xmlns:a16="http://schemas.microsoft.com/office/drawing/2014/main" id="{9EA0C05C-D2B8-0C6A-F835-99C3A9670DEE}"/>
                  </a:ext>
                </a:extLst>
              </p:cNvPr>
              <p:cNvSpPr>
                <a:spLocks noRot="1" noChangeAspect="1" noMove="1" noResize="1" noEditPoints="1" noAdjustHandles="1" noChangeArrowheads="1" noChangeShapeType="1" noTextEdit="1"/>
              </p:cNvSpPr>
              <p:nvPr/>
            </p:nvSpPr>
            <p:spPr>
              <a:xfrm>
                <a:off x="923108" y="3594463"/>
                <a:ext cx="5016137" cy="1861457"/>
              </a:xfrm>
              <a:prstGeom prst="flowChartProcess">
                <a:avLst/>
              </a:prstGeom>
              <a:blipFill>
                <a:blip r:embed="rId4"/>
                <a:stretch>
                  <a:fillRect l="-239"/>
                </a:stretch>
              </a:blipFill>
              <a:ln w="76200">
                <a:solidFill>
                  <a:srgbClr val="2A5A80"/>
                </a:solidFill>
              </a:ln>
            </p:spPr>
            <p:txBody>
              <a:bodyPr/>
              <a:lstStyle/>
              <a:p>
                <a:r>
                  <a:rPr lang="en-AU">
                    <a:noFill/>
                  </a:rPr>
                  <a:t> </a:t>
                </a:r>
              </a:p>
            </p:txBody>
          </p:sp>
        </mc:Fallback>
      </mc:AlternateContent>
      <p:sp>
        <p:nvSpPr>
          <p:cNvPr id="9" name="Flowchart: Process 8">
            <a:extLst>
              <a:ext uri="{FF2B5EF4-FFF2-40B4-BE49-F238E27FC236}">
                <a16:creationId xmlns:a16="http://schemas.microsoft.com/office/drawing/2014/main" id="{74B8FE65-FE9D-432B-AB33-4C4FDA02727E}"/>
              </a:ext>
            </a:extLst>
          </p:cNvPr>
          <p:cNvSpPr/>
          <p:nvPr/>
        </p:nvSpPr>
        <p:spPr>
          <a:xfrm>
            <a:off x="6026332" y="3594463"/>
            <a:ext cx="5016137" cy="1861457"/>
          </a:xfrm>
          <a:prstGeom prst="flowChartProcess">
            <a:avLst/>
          </a:prstGeom>
          <a:solidFill>
            <a:srgbClr val="548FD6"/>
          </a:solidFill>
          <a:ln w="76200">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p>
          <a:p>
            <a:endParaRPr lang="en-AU" dirty="0"/>
          </a:p>
          <a:p>
            <a:endParaRPr lang="en-AU" dirty="0"/>
          </a:p>
        </p:txBody>
      </p:sp>
      <mc:AlternateContent xmlns:mc="http://schemas.openxmlformats.org/markup-compatibility/2006" xmlns:a14="http://schemas.microsoft.com/office/drawing/2010/main">
        <mc:Choice Requires="a14">
          <p:sp>
            <p:nvSpPr>
              <p:cNvPr id="10" name="Arrow: Down 9">
                <a:extLst>
                  <a:ext uri="{FF2B5EF4-FFF2-40B4-BE49-F238E27FC236}">
                    <a16:creationId xmlns:a16="http://schemas.microsoft.com/office/drawing/2014/main" id="{49D8C4E0-78AE-C17E-2CD4-69B44B9B85BF}"/>
                  </a:ext>
                </a:extLst>
              </p:cNvPr>
              <p:cNvSpPr/>
              <p:nvPr/>
            </p:nvSpPr>
            <p:spPr>
              <a:xfrm>
                <a:off x="3291840" y="2688879"/>
                <a:ext cx="954235" cy="1624041"/>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AU" dirty="0">
                    <a:solidFill>
                      <a:schemeClr val="tx1"/>
                    </a:solidFill>
                  </a:rPr>
                  <a:t>Residuals </a:t>
                </a:r>
                <a14:m>
                  <m:oMath xmlns:m="http://schemas.openxmlformats.org/officeDocument/2006/math">
                    <m:r>
                      <a:rPr lang="en-AU" b="0" i="1" smtClean="0">
                        <a:solidFill>
                          <a:schemeClr val="tx1"/>
                        </a:solidFill>
                        <a:latin typeface="Cambria Math" panose="02040503050406030204" pitchFamily="18" charset="0"/>
                      </a:rPr>
                      <m:t>(</m:t>
                    </m:r>
                    <m:r>
                      <a:rPr lang="en-AU" b="1" i="1" smtClean="0">
                        <a:solidFill>
                          <a:schemeClr val="tx1"/>
                        </a:solidFill>
                        <a:latin typeface="Cambria Math" panose="02040503050406030204" pitchFamily="18" charset="0"/>
                      </a:rPr>
                      <m:t>𝒆</m:t>
                    </m:r>
                    <m:r>
                      <a:rPr lang="en-AU" b="0" i="1" smtClean="0">
                        <a:solidFill>
                          <a:schemeClr val="tx1"/>
                        </a:solidFill>
                        <a:latin typeface="Cambria Math" panose="02040503050406030204" pitchFamily="18" charset="0"/>
                      </a:rPr>
                      <m:t>)</m:t>
                    </m:r>
                  </m:oMath>
                </a14:m>
                <a:endParaRPr lang="en-AU" dirty="0">
                  <a:solidFill>
                    <a:schemeClr val="tx1"/>
                  </a:solidFill>
                </a:endParaRPr>
              </a:p>
            </p:txBody>
          </p:sp>
        </mc:Choice>
        <mc:Fallback xmlns="">
          <p:sp>
            <p:nvSpPr>
              <p:cNvPr id="10" name="Arrow: Down 9">
                <a:extLst>
                  <a:ext uri="{FF2B5EF4-FFF2-40B4-BE49-F238E27FC236}">
                    <a16:creationId xmlns:a16="http://schemas.microsoft.com/office/drawing/2014/main" id="{49D8C4E0-78AE-C17E-2CD4-69B44B9B85BF}"/>
                  </a:ext>
                </a:extLst>
              </p:cNvPr>
              <p:cNvSpPr>
                <a:spLocks noRot="1" noChangeAspect="1" noMove="1" noResize="1" noEditPoints="1" noAdjustHandles="1" noChangeArrowheads="1" noChangeShapeType="1" noTextEdit="1"/>
              </p:cNvSpPr>
              <p:nvPr/>
            </p:nvSpPr>
            <p:spPr>
              <a:xfrm>
                <a:off x="3291840" y="2688879"/>
                <a:ext cx="954235" cy="1624041"/>
              </a:xfrm>
              <a:prstGeom prst="downArrow">
                <a:avLst/>
              </a:prstGeom>
              <a:blipFill>
                <a:blip r:embed="rId5"/>
                <a:stretch>
                  <a:fillRect t="-4074"/>
                </a:stretch>
              </a:blipFill>
              <a:ln>
                <a:solidFill>
                  <a:srgbClr val="2A5A80"/>
                </a:solidFill>
              </a:ln>
            </p:spPr>
            <p:txBody>
              <a:bodyPr/>
              <a:lstStyle/>
              <a:p>
                <a:r>
                  <a:rPr lang="en-AU">
                    <a:noFill/>
                  </a:rPr>
                  <a:t> </a:t>
                </a:r>
              </a:p>
            </p:txBody>
          </p:sp>
        </mc:Fallback>
      </mc:AlternateContent>
      <p:sp>
        <p:nvSpPr>
          <p:cNvPr id="11" name="Arrow: Down 10">
            <a:extLst>
              <a:ext uri="{FF2B5EF4-FFF2-40B4-BE49-F238E27FC236}">
                <a16:creationId xmlns:a16="http://schemas.microsoft.com/office/drawing/2014/main" id="{9BC20B3E-6CBE-E4A2-4878-3B475573F29E}"/>
              </a:ext>
            </a:extLst>
          </p:cNvPr>
          <p:cNvSpPr/>
          <p:nvPr/>
        </p:nvSpPr>
        <p:spPr>
          <a:xfrm>
            <a:off x="8534400" y="2793274"/>
            <a:ext cx="1036320" cy="1436914"/>
          </a:xfrm>
          <a:prstGeom prst="downArrow">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AU" dirty="0">
              <a:solidFill>
                <a:srgbClr val="FF0000"/>
              </a:solidFill>
            </a:endParaRPr>
          </a:p>
        </p:txBody>
      </p:sp>
      <mc:AlternateContent xmlns:mc="http://schemas.openxmlformats.org/markup-compatibility/2006" xmlns:a14="http://schemas.microsoft.com/office/drawing/2010/main">
        <mc:Choice Requires="a14">
          <p:sp>
            <p:nvSpPr>
              <p:cNvPr id="12" name="Arrow: Bent 11">
                <a:extLst>
                  <a:ext uri="{FF2B5EF4-FFF2-40B4-BE49-F238E27FC236}">
                    <a16:creationId xmlns:a16="http://schemas.microsoft.com/office/drawing/2014/main" id="{BF957E55-0A58-5976-039B-29DFF9B73C0D}"/>
                  </a:ext>
                </a:extLst>
              </p:cNvPr>
              <p:cNvSpPr/>
              <p:nvPr/>
            </p:nvSpPr>
            <p:spPr>
              <a:xfrm>
                <a:off x="5187637" y="1907176"/>
                <a:ext cx="1276302" cy="2845893"/>
              </a:xfrm>
              <a:prstGeom prst="bentArrow">
                <a:avLst>
                  <a:gd name="adj1" fmla="val 40172"/>
                  <a:gd name="adj2" fmla="val 25000"/>
                  <a:gd name="adj3" fmla="val 25000"/>
                  <a:gd name="adj4" fmla="val 43750"/>
                </a:avLst>
              </a:prstGeom>
              <a:solidFill>
                <a:srgbClr val="FDEADA"/>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AU" sz="1600" dirty="0">
                    <a:solidFill>
                      <a:schemeClr val="tx1"/>
                    </a:solidFill>
                  </a:rPr>
                  <a:t>Predictions </a:t>
                </a:r>
                <a14:m>
                  <m:oMath xmlns:m="http://schemas.openxmlformats.org/officeDocument/2006/math">
                    <m:r>
                      <a:rPr lang="en-AU" sz="1600" b="0" i="1" smtClean="0">
                        <a:solidFill>
                          <a:schemeClr val="tx1"/>
                        </a:solidFill>
                        <a:latin typeface="Cambria Math" panose="02040503050406030204" pitchFamily="18" charset="0"/>
                      </a:rPr>
                      <m:t>(</m:t>
                    </m:r>
                    <m:acc>
                      <m:accPr>
                        <m:chr m:val="̂"/>
                        <m:ctrlPr>
                          <a:rPr lang="en-AU" sz="1600" b="0" i="1" smtClean="0">
                            <a:solidFill>
                              <a:schemeClr val="tx1"/>
                            </a:solidFill>
                            <a:latin typeface="Cambria Math" panose="02040503050406030204" pitchFamily="18" charset="0"/>
                          </a:rPr>
                        </m:ctrlPr>
                      </m:accPr>
                      <m:e>
                        <m:r>
                          <a:rPr lang="en-AU" sz="1600" b="1" i="1" smtClean="0">
                            <a:solidFill>
                              <a:schemeClr val="tx1"/>
                            </a:solidFill>
                            <a:latin typeface="Cambria Math" panose="02040503050406030204" pitchFamily="18" charset="0"/>
                          </a:rPr>
                          <m:t>𝝉</m:t>
                        </m:r>
                      </m:e>
                    </m:acc>
                    <m:r>
                      <a:rPr lang="en-AU" sz="1600" b="0" i="1" smtClean="0">
                        <a:solidFill>
                          <a:schemeClr val="tx1"/>
                        </a:solidFill>
                        <a:latin typeface="Cambria Math" panose="02040503050406030204" pitchFamily="18" charset="0"/>
                      </a:rPr>
                      <m:t>)</m:t>
                    </m:r>
                  </m:oMath>
                </a14:m>
                <a:r>
                  <a:rPr lang="en-AU" sz="1600" dirty="0">
                    <a:solidFill>
                      <a:schemeClr val="tx1"/>
                    </a:solidFill>
                  </a:rPr>
                  <a:t> &amp; weights </a:t>
                </a:r>
                <a14:m>
                  <m:oMath xmlns:m="http://schemas.openxmlformats.org/officeDocument/2006/math">
                    <m:r>
                      <a:rPr lang="en-AU" sz="1600" b="0" i="1" smtClean="0">
                        <a:solidFill>
                          <a:schemeClr val="tx1"/>
                        </a:solidFill>
                        <a:latin typeface="Cambria Math" panose="02040503050406030204" pitchFamily="18" charset="0"/>
                      </a:rPr>
                      <m:t>(</m:t>
                    </m:r>
                    <m:r>
                      <a:rPr lang="en-AU" sz="1600" b="1" i="1" smtClean="0">
                        <a:solidFill>
                          <a:schemeClr val="tx1"/>
                        </a:solidFill>
                        <a:latin typeface="Cambria Math" panose="02040503050406030204" pitchFamily="18" charset="0"/>
                      </a:rPr>
                      <m:t>𝒘</m:t>
                    </m:r>
                    <m:r>
                      <a:rPr lang="en-AU" sz="1600" b="0" i="1" smtClean="0">
                        <a:solidFill>
                          <a:schemeClr val="tx1"/>
                        </a:solidFill>
                        <a:latin typeface="Cambria Math" panose="02040503050406030204" pitchFamily="18" charset="0"/>
                      </a:rPr>
                      <m:t>)</m:t>
                    </m:r>
                  </m:oMath>
                </a14:m>
                <a:endParaRPr lang="en-AU" sz="1600" dirty="0">
                  <a:solidFill>
                    <a:schemeClr val="tx1"/>
                  </a:solidFill>
                </a:endParaRPr>
              </a:p>
            </p:txBody>
          </p:sp>
        </mc:Choice>
        <mc:Fallback xmlns="">
          <p:sp>
            <p:nvSpPr>
              <p:cNvPr id="12" name="Arrow: Bent 11">
                <a:extLst>
                  <a:ext uri="{FF2B5EF4-FFF2-40B4-BE49-F238E27FC236}">
                    <a16:creationId xmlns:a16="http://schemas.microsoft.com/office/drawing/2014/main" id="{BF957E55-0A58-5976-039B-29DFF9B73C0D}"/>
                  </a:ext>
                </a:extLst>
              </p:cNvPr>
              <p:cNvSpPr>
                <a:spLocks noRot="1" noChangeAspect="1" noMove="1" noResize="1" noEditPoints="1" noAdjustHandles="1" noChangeArrowheads="1" noChangeShapeType="1" noTextEdit="1"/>
              </p:cNvSpPr>
              <p:nvPr/>
            </p:nvSpPr>
            <p:spPr>
              <a:xfrm>
                <a:off x="5187637" y="1907176"/>
                <a:ext cx="1276302" cy="2845893"/>
              </a:xfrm>
              <a:prstGeom prst="bentArrow">
                <a:avLst>
                  <a:gd name="adj1" fmla="val 40172"/>
                  <a:gd name="adj2" fmla="val 25000"/>
                  <a:gd name="adj3" fmla="val 25000"/>
                  <a:gd name="adj4" fmla="val 43750"/>
                </a:avLst>
              </a:prstGeom>
              <a:blipFill>
                <a:blip r:embed="rId6"/>
                <a:stretch>
                  <a:fillRect b="-2548"/>
                </a:stretch>
              </a:blipFill>
              <a:ln>
                <a:solidFill>
                  <a:srgbClr val="2A5A80"/>
                </a:solidFill>
              </a:ln>
            </p:spPr>
            <p:txBody>
              <a:bodyPr/>
              <a:lstStyle/>
              <a:p>
                <a:r>
                  <a:rPr lang="en-AU">
                    <a:noFill/>
                  </a:rPr>
                  <a:t> </a:t>
                </a:r>
              </a:p>
            </p:txBody>
          </p:sp>
        </mc:Fallback>
      </mc:AlternateContent>
      <p:pic>
        <p:nvPicPr>
          <p:cNvPr id="2" name="Picture 1" descr="Diagram&#10;&#10;Description automatically generated">
            <a:extLst>
              <a:ext uri="{FF2B5EF4-FFF2-40B4-BE49-F238E27FC236}">
                <a16:creationId xmlns:a16="http://schemas.microsoft.com/office/drawing/2014/main" id="{1A2DF88F-FDAB-E184-A6EB-B25161FDE4C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3252" r="26413"/>
          <a:stretch/>
        </p:blipFill>
        <p:spPr>
          <a:xfrm rot="1542213">
            <a:off x="10868853" y="261322"/>
            <a:ext cx="969894" cy="101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Graphic 4" descr="Construction Barricade with solid fill">
            <a:extLst>
              <a:ext uri="{FF2B5EF4-FFF2-40B4-BE49-F238E27FC236}">
                <a16:creationId xmlns:a16="http://schemas.microsoft.com/office/drawing/2014/main" id="{364185E1-CED4-9621-9862-2F5975B440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17164" y="3834669"/>
            <a:ext cx="1646870" cy="1646870"/>
          </a:xfrm>
          <a:prstGeom prst="rect">
            <a:avLst/>
          </a:prstGeom>
        </p:spPr>
      </p:pic>
      <p:pic>
        <p:nvPicPr>
          <p:cNvPr id="15" name="Graphic 14" descr="Traffic cone outline">
            <a:extLst>
              <a:ext uri="{FF2B5EF4-FFF2-40B4-BE49-F238E27FC236}">
                <a16:creationId xmlns:a16="http://schemas.microsoft.com/office/drawing/2014/main" id="{82D04F43-B455-5D22-BA08-1216271A4D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63981" y="4223065"/>
            <a:ext cx="1174534" cy="1174534"/>
          </a:xfrm>
          <a:prstGeom prst="rect">
            <a:avLst/>
          </a:prstGeom>
        </p:spPr>
      </p:pic>
      <p:pic>
        <p:nvPicPr>
          <p:cNvPr id="16" name="Graphic 15" descr="Traffic cone outline">
            <a:extLst>
              <a:ext uri="{FF2B5EF4-FFF2-40B4-BE49-F238E27FC236}">
                <a16:creationId xmlns:a16="http://schemas.microsoft.com/office/drawing/2014/main" id="{7EA39FCD-2170-079F-382C-6A42D98556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34400" y="4245906"/>
            <a:ext cx="1174534" cy="1174534"/>
          </a:xfrm>
          <a:prstGeom prst="rect">
            <a:avLst/>
          </a:prstGeom>
        </p:spPr>
      </p:pic>
      <p:pic>
        <p:nvPicPr>
          <p:cNvPr id="18" name="Graphic 17" descr="Warning with solid fill">
            <a:extLst>
              <a:ext uri="{FF2B5EF4-FFF2-40B4-BE49-F238E27FC236}">
                <a16:creationId xmlns:a16="http://schemas.microsoft.com/office/drawing/2014/main" id="{DB10D14C-BE42-6032-E520-04FD2516B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595360" y="3017160"/>
            <a:ext cx="914400" cy="914400"/>
          </a:xfrm>
          <a:prstGeom prst="rect">
            <a:avLst/>
          </a:prstGeom>
        </p:spPr>
      </p:pic>
      <p:sp>
        <p:nvSpPr>
          <p:cNvPr id="19" name="TextBox 18">
            <a:extLst>
              <a:ext uri="{FF2B5EF4-FFF2-40B4-BE49-F238E27FC236}">
                <a16:creationId xmlns:a16="http://schemas.microsoft.com/office/drawing/2014/main" id="{BF458F61-5663-1917-1766-85BD35632C44}"/>
              </a:ext>
            </a:extLst>
          </p:cNvPr>
          <p:cNvSpPr txBox="1"/>
          <p:nvPr/>
        </p:nvSpPr>
        <p:spPr>
          <a:xfrm rot="20039792">
            <a:off x="6815855" y="4059631"/>
            <a:ext cx="2191293" cy="954107"/>
          </a:xfrm>
          <a:prstGeom prst="rect">
            <a:avLst/>
          </a:prstGeom>
          <a:noFill/>
        </p:spPr>
        <p:txBody>
          <a:bodyPr wrap="square" rtlCol="0">
            <a:spAutoFit/>
          </a:bodyPr>
          <a:lstStyle/>
          <a:p>
            <a:pPr algn="ctr"/>
            <a:r>
              <a:rPr lang="en-AU" sz="2800" dirty="0">
                <a:solidFill>
                  <a:schemeClr val="bg1"/>
                </a:solidFill>
                <a:latin typeface="Snap ITC" panose="04040A07060A02020202" pitchFamily="82" charset="0"/>
              </a:rPr>
              <a:t>Still brewing</a:t>
            </a:r>
          </a:p>
        </p:txBody>
      </p:sp>
    </p:spTree>
    <p:extLst>
      <p:ext uri="{BB962C8B-B14F-4D97-AF65-F5344CB8AC3E}">
        <p14:creationId xmlns:p14="http://schemas.microsoft.com/office/powerpoint/2010/main" val="3291612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51000"/>
            <a:ext cx="12192000" cy="6909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5F59140C-4821-D58B-1401-03F27B66B587}"/>
              </a:ext>
            </a:extLst>
          </p:cNvPr>
          <p:cNvSpPr txBox="1"/>
          <p:nvPr/>
        </p:nvSpPr>
        <p:spPr>
          <a:xfrm>
            <a:off x="2177143" y="253987"/>
            <a:ext cx="7837714" cy="919401"/>
          </a:xfrm>
          <a:prstGeom prst="roundRect">
            <a:avLst/>
          </a:prstGeom>
          <a:solidFill>
            <a:srgbClr val="FDEADA"/>
          </a:solidFill>
          <a:ln w="57150">
            <a:solidFill>
              <a:srgbClr val="FAC090"/>
            </a:solidFill>
          </a:ln>
        </p:spPr>
        <p:txBody>
          <a:bodyPr wrap="square" rtlCol="0">
            <a:spAutoFit/>
          </a:bodyPr>
          <a:lstStyle/>
          <a:p>
            <a:r>
              <a:rPr lang="en-AU" sz="2800" b="1" dirty="0"/>
              <a:t>Aim: </a:t>
            </a:r>
          </a:p>
          <a:p>
            <a:r>
              <a:rPr lang="en-AU" sz="2000" b="1" dirty="0"/>
              <a:t>How does protein abundance change over time in the malting process? </a:t>
            </a:r>
          </a:p>
        </p:txBody>
      </p:sp>
      <p:sp>
        <p:nvSpPr>
          <p:cNvPr id="5" name="TextBox 4">
            <a:extLst>
              <a:ext uri="{FF2B5EF4-FFF2-40B4-BE49-F238E27FC236}">
                <a16:creationId xmlns:a16="http://schemas.microsoft.com/office/drawing/2014/main" id="{D8423955-EF93-62C5-2723-ADBD496554A9}"/>
              </a:ext>
            </a:extLst>
          </p:cNvPr>
          <p:cNvSpPr txBox="1"/>
          <p:nvPr/>
        </p:nvSpPr>
        <p:spPr>
          <a:xfrm>
            <a:off x="1144348" y="2038981"/>
            <a:ext cx="3648087" cy="578882"/>
          </a:xfrm>
          <a:prstGeom prst="flowChartAlternateProcess">
            <a:avLst/>
          </a:prstGeom>
          <a:solidFill>
            <a:srgbClr val="FDEADA"/>
          </a:solidFill>
          <a:ln w="57150">
            <a:solidFill>
              <a:srgbClr val="FAC090"/>
            </a:solidFill>
          </a:ln>
        </p:spPr>
        <p:txBody>
          <a:bodyPr wrap="square" rtlCol="0" anchor="ctr">
            <a:spAutoFit/>
          </a:bodyPr>
          <a:lstStyle/>
          <a:p>
            <a:pPr algn="ctr"/>
            <a:r>
              <a:rPr lang="en-AU" sz="2800" b="1" dirty="0"/>
              <a:t>Experimental Method</a:t>
            </a:r>
            <a:endParaRPr lang="en-AU" sz="2000" b="1" dirty="0"/>
          </a:p>
        </p:txBody>
      </p:sp>
      <p:sp>
        <p:nvSpPr>
          <p:cNvPr id="7" name="TextBox 6">
            <a:extLst>
              <a:ext uri="{FF2B5EF4-FFF2-40B4-BE49-F238E27FC236}">
                <a16:creationId xmlns:a16="http://schemas.microsoft.com/office/drawing/2014/main" id="{A2205E0E-3D16-B92A-5688-6F8411979934}"/>
              </a:ext>
            </a:extLst>
          </p:cNvPr>
          <p:cNvSpPr txBox="1"/>
          <p:nvPr/>
        </p:nvSpPr>
        <p:spPr>
          <a:xfrm>
            <a:off x="1144348" y="3770698"/>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Analysis Process</a:t>
            </a:r>
            <a:endParaRPr lang="en-AU" sz="2000" b="1" dirty="0"/>
          </a:p>
        </p:txBody>
      </p:sp>
      <p:sp>
        <p:nvSpPr>
          <p:cNvPr id="8" name="TextBox 7">
            <a:extLst>
              <a:ext uri="{FF2B5EF4-FFF2-40B4-BE49-F238E27FC236}">
                <a16:creationId xmlns:a16="http://schemas.microsoft.com/office/drawing/2014/main" id="{68766C6C-E695-85EC-11B7-2BB54F2D75AA}"/>
              </a:ext>
            </a:extLst>
          </p:cNvPr>
          <p:cNvSpPr txBox="1"/>
          <p:nvPr/>
        </p:nvSpPr>
        <p:spPr>
          <a:xfrm>
            <a:off x="1131152" y="5506484"/>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Outcomes</a:t>
            </a:r>
          </a:p>
        </p:txBody>
      </p:sp>
      <p:pic>
        <p:nvPicPr>
          <p:cNvPr id="12" name="Picture 11" descr="Diagram&#10;&#10;Description automatically generated">
            <a:extLst>
              <a:ext uri="{FF2B5EF4-FFF2-40B4-BE49-F238E27FC236}">
                <a16:creationId xmlns:a16="http://schemas.microsoft.com/office/drawing/2014/main" id="{951B6A5D-0347-A2EE-D80E-6EB521DE73CE}"/>
              </a:ext>
            </a:extLst>
          </p:cNvPr>
          <p:cNvPicPr>
            <a:picLocks noChangeAspect="1"/>
          </p:cNvPicPr>
          <p:nvPr/>
        </p:nvPicPr>
        <p:blipFill rotWithShape="1">
          <a:blip r:embed="rId2">
            <a:extLst>
              <a:ext uri="{28A0092B-C50C-407E-A947-70E740481C1C}">
                <a14:useLocalDpi xmlns:a14="http://schemas.microsoft.com/office/drawing/2010/main" val="0"/>
              </a:ext>
            </a:extLst>
          </a:blip>
          <a:srcRect l="23252" r="26413"/>
          <a:stretch/>
        </p:blipFill>
        <p:spPr>
          <a:xfrm rot="1542213">
            <a:off x="9558480" y="3320586"/>
            <a:ext cx="1418126"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 name="Picture 13">
            <a:extLst>
              <a:ext uri="{FF2B5EF4-FFF2-40B4-BE49-F238E27FC236}">
                <a16:creationId xmlns:a16="http://schemas.microsoft.com/office/drawing/2014/main" id="{42A71B7A-D703-01B6-DAFC-B609F84DC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479" y="5086862"/>
            <a:ext cx="1418126" cy="14181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7" name="TextBox 16">
            <a:extLst>
              <a:ext uri="{FF2B5EF4-FFF2-40B4-BE49-F238E27FC236}">
                <a16:creationId xmlns:a16="http://schemas.microsoft.com/office/drawing/2014/main" id="{BB84251C-1CD1-B28C-906C-003E5906F8EC}"/>
              </a:ext>
            </a:extLst>
          </p:cNvPr>
          <p:cNvSpPr txBox="1"/>
          <p:nvPr/>
        </p:nvSpPr>
        <p:spPr>
          <a:xfrm>
            <a:off x="4894337" y="2128367"/>
            <a:ext cx="3980352" cy="400110"/>
          </a:xfrm>
          <a:prstGeom prst="rect">
            <a:avLst/>
          </a:prstGeom>
          <a:noFill/>
        </p:spPr>
        <p:txBody>
          <a:bodyPr wrap="square" rtlCol="0">
            <a:spAutoFit/>
          </a:bodyPr>
          <a:lstStyle/>
          <a:p>
            <a:r>
              <a:rPr lang="en-AU" sz="2000" dirty="0">
                <a:solidFill>
                  <a:schemeClr val="bg1"/>
                </a:solidFill>
              </a:rPr>
              <a:t>Will that be a pot, schooner or pint?</a:t>
            </a:r>
          </a:p>
        </p:txBody>
      </p:sp>
      <p:sp>
        <p:nvSpPr>
          <p:cNvPr id="18" name="TextBox 17">
            <a:extLst>
              <a:ext uri="{FF2B5EF4-FFF2-40B4-BE49-F238E27FC236}">
                <a16:creationId xmlns:a16="http://schemas.microsoft.com/office/drawing/2014/main" id="{4808C8C8-138E-FFE8-A3EE-E42056123BB4}"/>
              </a:ext>
            </a:extLst>
          </p:cNvPr>
          <p:cNvSpPr txBox="1"/>
          <p:nvPr/>
        </p:nvSpPr>
        <p:spPr>
          <a:xfrm>
            <a:off x="4894337" y="3869971"/>
            <a:ext cx="3722915" cy="400110"/>
          </a:xfrm>
          <a:prstGeom prst="rect">
            <a:avLst/>
          </a:prstGeom>
          <a:noFill/>
        </p:spPr>
        <p:txBody>
          <a:bodyPr wrap="square" rtlCol="0">
            <a:spAutoFit/>
          </a:bodyPr>
          <a:lstStyle/>
          <a:p>
            <a:r>
              <a:rPr lang="en-AU" sz="2000" dirty="0">
                <a:solidFill>
                  <a:schemeClr val="bg1"/>
                </a:solidFill>
              </a:rPr>
              <a:t>Home brewed solutions</a:t>
            </a:r>
          </a:p>
        </p:txBody>
      </p:sp>
      <p:sp>
        <p:nvSpPr>
          <p:cNvPr id="19" name="TextBox 18">
            <a:extLst>
              <a:ext uri="{FF2B5EF4-FFF2-40B4-BE49-F238E27FC236}">
                <a16:creationId xmlns:a16="http://schemas.microsoft.com/office/drawing/2014/main" id="{E12BAE6E-6B4A-B8B6-CF94-B98757260D84}"/>
              </a:ext>
            </a:extLst>
          </p:cNvPr>
          <p:cNvSpPr txBox="1"/>
          <p:nvPr/>
        </p:nvSpPr>
        <p:spPr>
          <a:xfrm>
            <a:off x="4894337" y="5595870"/>
            <a:ext cx="3722915" cy="400110"/>
          </a:xfrm>
          <a:prstGeom prst="rect">
            <a:avLst/>
          </a:prstGeom>
          <a:noFill/>
        </p:spPr>
        <p:txBody>
          <a:bodyPr wrap="square" rtlCol="0">
            <a:spAutoFit/>
          </a:bodyPr>
          <a:lstStyle/>
          <a:p>
            <a:r>
              <a:rPr lang="en-AU" sz="2000" dirty="0">
                <a:solidFill>
                  <a:schemeClr val="bg1"/>
                </a:solidFill>
              </a:rPr>
              <a:t>A hard earned thirst…</a:t>
            </a:r>
          </a:p>
        </p:txBody>
      </p:sp>
      <p:pic>
        <p:nvPicPr>
          <p:cNvPr id="20" name="Picture 19">
            <a:extLst>
              <a:ext uri="{FF2B5EF4-FFF2-40B4-BE49-F238E27FC236}">
                <a16:creationId xmlns:a16="http://schemas.microsoft.com/office/drawing/2014/main" id="{98CDFF6D-2E15-582E-27C0-F1FBD131106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61645" y="49797"/>
            <a:ext cx="754230" cy="946800"/>
          </a:xfrm>
          <a:prstGeom prst="rect">
            <a:avLst/>
          </a:prstGeom>
        </p:spPr>
      </p:pic>
      <p:pic>
        <p:nvPicPr>
          <p:cNvPr id="16" name="Picture 15" descr="A picture containing cup, drink, glass, vessel&#10;&#10;Description automatically generated">
            <a:extLst>
              <a:ext uri="{FF2B5EF4-FFF2-40B4-BE49-F238E27FC236}">
                <a16:creationId xmlns:a16="http://schemas.microsoft.com/office/drawing/2014/main" id="{9B32D627-148A-DEF0-2732-A329561D7F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8479" y="1554310"/>
            <a:ext cx="1418127"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Rectangle 10">
            <a:extLst>
              <a:ext uri="{FF2B5EF4-FFF2-40B4-BE49-F238E27FC236}">
                <a16:creationId xmlns:a16="http://schemas.microsoft.com/office/drawing/2014/main" id="{5B93D539-0828-E8F6-BBCD-5F1FD0592FCF}"/>
              </a:ext>
            </a:extLst>
          </p:cNvPr>
          <p:cNvSpPr/>
          <p:nvPr/>
        </p:nvSpPr>
        <p:spPr>
          <a:xfrm>
            <a:off x="577658" y="1897224"/>
            <a:ext cx="8575354" cy="2550968"/>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B1779E85-6328-BABA-7E96-9EE7E4DB427A}"/>
              </a:ext>
            </a:extLst>
          </p:cNvPr>
          <p:cNvSpPr/>
          <p:nvPr/>
        </p:nvSpPr>
        <p:spPr>
          <a:xfrm rot="21303026">
            <a:off x="8672427" y="1357531"/>
            <a:ext cx="3293862" cy="3596388"/>
          </a:xfrm>
          <a:prstGeom prst="rect">
            <a:avLst/>
          </a:prstGeom>
          <a:solidFill>
            <a:srgbClr val="2A5A80">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77174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490367" y="1432666"/>
            <a:ext cx="7938677" cy="4933700"/>
          </a:xfrm>
        </p:spPr>
        <p:txBody>
          <a:bodyPr>
            <a:normAutofit/>
          </a:bodyPr>
          <a:lstStyle/>
          <a:p>
            <a:r>
              <a:rPr lang="en-AU" dirty="0"/>
              <a:t>Modelling approach addressed aim</a:t>
            </a:r>
          </a:p>
          <a:p>
            <a:pPr lvl="1">
              <a:buFont typeface="Wingdings" panose="05000000000000000000" pitchFamily="2" charset="2"/>
              <a:buChar char="ü"/>
            </a:pPr>
            <a:r>
              <a:rPr lang="en-AU" dirty="0"/>
              <a:t> Response to malting time modelled for each protein</a:t>
            </a:r>
          </a:p>
          <a:p>
            <a:pPr lvl="1">
              <a:buFont typeface="Wingdings" panose="05000000000000000000" pitchFamily="2" charset="2"/>
              <a:buChar char="ü"/>
            </a:pPr>
            <a:r>
              <a:rPr lang="en-AU" dirty="0"/>
              <a:t> Significant variation in the responses of proteins to time in the    malting process</a:t>
            </a:r>
          </a:p>
          <a:p>
            <a:pPr lvl="1">
              <a:buFont typeface="Wingdings" panose="05000000000000000000" pitchFamily="2" charset="2"/>
              <a:buChar char="ü"/>
            </a:pPr>
            <a:r>
              <a:rPr lang="en-AU" dirty="0"/>
              <a:t> Novel insights to the brewing industry</a:t>
            </a:r>
          </a:p>
          <a:p>
            <a:pPr lvl="1">
              <a:buFont typeface="Wingdings" panose="05000000000000000000" pitchFamily="2" charset="2"/>
              <a:buChar char="ü"/>
            </a:pPr>
            <a:endParaRPr lang="en-AU" dirty="0"/>
          </a:p>
          <a:p>
            <a:r>
              <a:rPr lang="en-AU" dirty="0"/>
              <a:t>Computationally feasible and parsimonious analysis method provided a means of analysing structured, large data in a linear mixed model framework</a:t>
            </a:r>
          </a:p>
          <a:p>
            <a:endParaRPr lang="en-AU" dirty="0"/>
          </a:p>
          <a:p>
            <a:r>
              <a:rPr lang="en-AU" dirty="0"/>
              <a:t>Method demonstrated non-negligible variation arising in both phases of experimentation</a:t>
            </a:r>
          </a:p>
          <a:p>
            <a:pPr lvl="1">
              <a:buFont typeface="Wingdings" panose="05000000000000000000" pitchFamily="2" charset="2"/>
              <a:buChar char="ü"/>
            </a:pPr>
            <a:r>
              <a:rPr lang="en-AU" dirty="0"/>
              <a:t> Important and informative result for mass spectrometry researchers</a:t>
            </a:r>
          </a:p>
          <a:p>
            <a:endParaRPr lang="en-AU" dirty="0"/>
          </a:p>
        </p:txBody>
      </p:sp>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Outcomes</a:t>
            </a:r>
          </a:p>
        </p:txBody>
      </p:sp>
      <p:pic>
        <p:nvPicPr>
          <p:cNvPr id="4" name="Picture 3">
            <a:extLst>
              <a:ext uri="{FF2B5EF4-FFF2-40B4-BE49-F238E27FC236}">
                <a16:creationId xmlns:a16="http://schemas.microsoft.com/office/drawing/2014/main" id="{EC73C00A-50AF-8CC0-C749-13D4187D5B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69296" y="202940"/>
            <a:ext cx="969007" cy="9690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Graphic 5" descr="Clipboard Partially Crossed outline">
            <a:extLst>
              <a:ext uri="{FF2B5EF4-FFF2-40B4-BE49-F238E27FC236}">
                <a16:creationId xmlns:a16="http://schemas.microsoft.com/office/drawing/2014/main" id="{00B3D347-ADA4-FD87-9DCA-0FE781F72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32295" y="1785968"/>
            <a:ext cx="3717758" cy="3717758"/>
          </a:xfrm>
          <a:prstGeom prst="rect">
            <a:avLst/>
          </a:prstGeom>
        </p:spPr>
      </p:pic>
      <p:sp>
        <p:nvSpPr>
          <p:cNvPr id="7" name="Rectangle 6">
            <a:extLst>
              <a:ext uri="{FF2B5EF4-FFF2-40B4-BE49-F238E27FC236}">
                <a16:creationId xmlns:a16="http://schemas.microsoft.com/office/drawing/2014/main" id="{45B164B3-ED38-4FAA-35F2-58E278BFA969}"/>
              </a:ext>
            </a:extLst>
          </p:cNvPr>
          <p:cNvSpPr/>
          <p:nvPr/>
        </p:nvSpPr>
        <p:spPr>
          <a:xfrm>
            <a:off x="8758989" y="2983832"/>
            <a:ext cx="497306" cy="445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B3827911-19FC-A439-A40F-53C919A2BABA}"/>
              </a:ext>
            </a:extLst>
          </p:cNvPr>
          <p:cNvSpPr/>
          <p:nvPr/>
        </p:nvSpPr>
        <p:spPr>
          <a:xfrm>
            <a:off x="8835189" y="3511216"/>
            <a:ext cx="497306" cy="445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Graphic 9" descr="Checkmark with solid fill">
            <a:extLst>
              <a:ext uri="{FF2B5EF4-FFF2-40B4-BE49-F238E27FC236}">
                <a16:creationId xmlns:a16="http://schemas.microsoft.com/office/drawing/2014/main" id="{46F90606-B1F0-025F-3177-9ECEF9D534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28813" y="2903261"/>
            <a:ext cx="510058" cy="510058"/>
          </a:xfrm>
          <a:prstGeom prst="rect">
            <a:avLst/>
          </a:prstGeom>
        </p:spPr>
      </p:pic>
      <p:pic>
        <p:nvPicPr>
          <p:cNvPr id="11" name="Graphic 10" descr="Checkmark with solid fill">
            <a:extLst>
              <a:ext uri="{FF2B5EF4-FFF2-40B4-BE49-F238E27FC236}">
                <a16:creationId xmlns:a16="http://schemas.microsoft.com/office/drawing/2014/main" id="{FA918B35-27D0-0433-659D-7ABEC8B005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5189" y="3389458"/>
            <a:ext cx="510058" cy="510058"/>
          </a:xfrm>
          <a:prstGeom prst="rect">
            <a:avLst/>
          </a:prstGeom>
        </p:spPr>
      </p:pic>
    </p:spTree>
    <p:extLst>
      <p:ext uri="{BB962C8B-B14F-4D97-AF65-F5344CB8AC3E}">
        <p14:creationId xmlns:p14="http://schemas.microsoft.com/office/powerpoint/2010/main" val="405470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64681-014E-4F6A-AF3F-5B534BF0E6DD}"/>
              </a:ext>
            </a:extLst>
          </p:cNvPr>
          <p:cNvSpPr>
            <a:spLocks noGrp="1"/>
          </p:cNvSpPr>
          <p:nvPr>
            <p:ph idx="1"/>
          </p:nvPr>
        </p:nvSpPr>
        <p:spPr>
          <a:xfrm>
            <a:off x="838200" y="1243263"/>
            <a:ext cx="6078647" cy="4933700"/>
          </a:xfrm>
        </p:spPr>
        <p:txBody>
          <a:bodyPr>
            <a:normAutofit/>
          </a:bodyPr>
          <a:lstStyle/>
          <a:p>
            <a:endParaRPr lang="en-AU" dirty="0"/>
          </a:p>
          <a:p>
            <a:endParaRPr lang="en-AU" dirty="0"/>
          </a:p>
          <a:p>
            <a:r>
              <a:rPr lang="en-AU" dirty="0"/>
              <a:t>Grouping ‘like’ protein responses</a:t>
            </a:r>
          </a:p>
          <a:p>
            <a:pPr lvl="1"/>
            <a:r>
              <a:rPr lang="en-AU" dirty="0"/>
              <a:t>Working on similar clustering approach to group protein responses to malting time</a:t>
            </a:r>
          </a:p>
          <a:p>
            <a:pPr lvl="1"/>
            <a:r>
              <a:rPr lang="en-AU" dirty="0"/>
              <a:t>Aim to reduce dimensionality of model outputs and provide researchers with ‘typical’ set of protein responses</a:t>
            </a:r>
          </a:p>
          <a:p>
            <a:pPr lvl="1"/>
            <a:endParaRPr lang="en-AU" dirty="0"/>
          </a:p>
          <a:p>
            <a:pPr lvl="1"/>
            <a:endParaRPr lang="en-AU" dirty="0"/>
          </a:p>
          <a:p>
            <a:pPr lvl="1"/>
            <a:endParaRPr lang="en-AU" dirty="0"/>
          </a:p>
          <a:p>
            <a:r>
              <a:rPr lang="en-AU" dirty="0"/>
              <a:t>Progressing publication</a:t>
            </a:r>
          </a:p>
          <a:p>
            <a:pPr lvl="1"/>
            <a:r>
              <a:rPr lang="en-AU" dirty="0"/>
              <a:t>Aim to publish in first half of 2023</a:t>
            </a:r>
          </a:p>
          <a:p>
            <a:pPr lvl="1"/>
            <a:endParaRPr lang="en-AU" dirty="0"/>
          </a:p>
        </p:txBody>
      </p:sp>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Ongoing Work</a:t>
            </a:r>
            <a:br>
              <a:rPr lang="en-AU" dirty="0"/>
            </a:br>
            <a:r>
              <a:rPr lang="en-AU" sz="2000" dirty="0"/>
              <a:t>Keeping up the homebrew solutions</a:t>
            </a:r>
            <a:endParaRPr lang="en-AU" dirty="0"/>
          </a:p>
        </p:txBody>
      </p:sp>
      <p:pic>
        <p:nvPicPr>
          <p:cNvPr id="4" name="Picture 3">
            <a:extLst>
              <a:ext uri="{FF2B5EF4-FFF2-40B4-BE49-F238E27FC236}">
                <a16:creationId xmlns:a16="http://schemas.microsoft.com/office/drawing/2014/main" id="{9646DBDD-2AFC-FC28-A7B9-AC7DA0250C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69296" y="202940"/>
            <a:ext cx="969007" cy="9690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5" descr="A picture containing beverage&#10;&#10;Description automatically generated">
            <a:extLst>
              <a:ext uri="{FF2B5EF4-FFF2-40B4-BE49-F238E27FC236}">
                <a16:creationId xmlns:a16="http://schemas.microsoft.com/office/drawing/2014/main" id="{3B8A6601-8623-BE5F-C92B-D8931830B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109" y="2562346"/>
            <a:ext cx="4369194" cy="22955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84741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A4DA62-0B85-473E-B396-7B8413E7F207}"/>
              </a:ext>
            </a:extLst>
          </p:cNvPr>
          <p:cNvSpPr>
            <a:spLocks noGrp="1"/>
          </p:cNvSpPr>
          <p:nvPr>
            <p:ph type="title"/>
          </p:nvPr>
        </p:nvSpPr>
        <p:spPr/>
        <p:txBody>
          <a:bodyPr/>
          <a:lstStyle/>
          <a:p>
            <a:r>
              <a:rPr lang="en-AU" dirty="0"/>
              <a:t>Acknowledgements</a:t>
            </a:r>
          </a:p>
        </p:txBody>
      </p:sp>
      <p:pic>
        <p:nvPicPr>
          <p:cNvPr id="4" name="Picture 3">
            <a:extLst>
              <a:ext uri="{FF2B5EF4-FFF2-40B4-BE49-F238E27FC236}">
                <a16:creationId xmlns:a16="http://schemas.microsoft.com/office/drawing/2014/main" id="{B2FCC185-A7CF-300E-FEE3-C8CEE94B285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69296" y="202940"/>
            <a:ext cx="969007" cy="9690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Content Placeholder 6">
            <a:extLst>
              <a:ext uri="{FF2B5EF4-FFF2-40B4-BE49-F238E27FC236}">
                <a16:creationId xmlns:a16="http://schemas.microsoft.com/office/drawing/2014/main" id="{F089EC5C-5AB9-8F5B-62FC-BAD2BC34C0E5}"/>
              </a:ext>
            </a:extLst>
          </p:cNvPr>
          <p:cNvSpPr>
            <a:spLocks noGrp="1"/>
          </p:cNvSpPr>
          <p:nvPr>
            <p:ph idx="1"/>
          </p:nvPr>
        </p:nvSpPr>
        <p:spPr>
          <a:xfrm>
            <a:off x="838200" y="1243263"/>
            <a:ext cx="10515600" cy="4788569"/>
          </a:xfrm>
        </p:spPr>
        <p:txBody>
          <a:bodyPr>
            <a:normAutofit fontScale="92500" lnSpcReduction="10000"/>
          </a:bodyPr>
          <a:lstStyle/>
          <a:p>
            <a:pPr marL="285750" indent="-285750">
              <a:buFont typeface="Arial" panose="020B0604020202020204" pitchFamily="34" charset="0"/>
              <a:buChar char="•"/>
            </a:pPr>
            <a:r>
              <a:rPr lang="en-AU" dirty="0"/>
              <a:t>Supervisors:</a:t>
            </a:r>
          </a:p>
          <a:p>
            <a:pPr marL="742950" lvl="1" indent="-285750">
              <a:buFont typeface="Arial" panose="020B0604020202020204" pitchFamily="34" charset="0"/>
              <a:buChar char="•"/>
            </a:pPr>
            <a:r>
              <a:rPr lang="en-AU" dirty="0"/>
              <a:t>Associate Professor Yoni Nazarathy</a:t>
            </a:r>
          </a:p>
          <a:p>
            <a:pPr marL="742950" lvl="1" indent="-285750">
              <a:buFont typeface="Arial" panose="020B0604020202020204" pitchFamily="34" charset="0"/>
              <a:buChar char="•"/>
            </a:pPr>
            <a:r>
              <a:rPr lang="en-AU" dirty="0"/>
              <a:t>Dr Alison Kelly</a:t>
            </a:r>
          </a:p>
          <a:p>
            <a:pPr marL="742950" lvl="1" indent="-285750">
              <a:buFont typeface="Arial" panose="020B0604020202020204" pitchFamily="34" charset="0"/>
              <a:buChar char="•"/>
            </a:pPr>
            <a:r>
              <a:rPr lang="en-AU" dirty="0"/>
              <a:t>Honorary Professor Ari Verbyla</a:t>
            </a:r>
          </a:p>
          <a:p>
            <a:pPr marL="400050" indent="-285750"/>
            <a:endParaRPr lang="en-AU" dirty="0"/>
          </a:p>
          <a:p>
            <a:pPr marL="400050" indent="-285750"/>
            <a:r>
              <a:rPr lang="en-AU" dirty="0"/>
              <a:t>Institutions</a:t>
            </a:r>
          </a:p>
          <a:p>
            <a:pPr marL="742950" lvl="1" indent="-285750"/>
            <a:r>
              <a:rPr lang="en-AU" dirty="0"/>
              <a:t>Department of Agriculture and Fisheries</a:t>
            </a:r>
          </a:p>
          <a:p>
            <a:pPr marL="742950" lvl="1" indent="-285750"/>
            <a:r>
              <a:rPr lang="en-AU" dirty="0"/>
              <a:t>University of Queensland</a:t>
            </a:r>
          </a:p>
          <a:p>
            <a:pPr marL="742950" lvl="1" indent="-285750"/>
            <a:r>
              <a:rPr lang="en-AU" dirty="0"/>
              <a:t>Grains Research and Development Corporation</a:t>
            </a:r>
          </a:p>
          <a:p>
            <a:pPr marL="457200" lvl="1" indent="0">
              <a:buNone/>
            </a:pPr>
            <a:endParaRPr lang="en-AU" dirty="0"/>
          </a:p>
          <a:p>
            <a:pPr marL="285750" indent="-285750">
              <a:buFont typeface="Arial" panose="020B0604020202020204" pitchFamily="34" charset="0"/>
              <a:buChar char="•"/>
            </a:pPr>
            <a:r>
              <a:rPr lang="en-AU" dirty="0"/>
              <a:t>Collaborators:</a:t>
            </a:r>
          </a:p>
          <a:p>
            <a:pPr marL="742950" lvl="1" indent="-285750">
              <a:buFont typeface="Arial" panose="020B0604020202020204" pitchFamily="34" charset="0"/>
              <a:buChar char="•"/>
            </a:pPr>
            <a:r>
              <a:rPr lang="en-AU" dirty="0"/>
              <a:t>Dr Adel Yousif, University of Tasmania</a:t>
            </a:r>
          </a:p>
          <a:p>
            <a:pPr marL="742950" lvl="1" indent="-285750"/>
            <a:r>
              <a:rPr lang="en-AU" dirty="0"/>
              <a:t>Professor Benjamin Schulz, University of Queensland</a:t>
            </a:r>
          </a:p>
          <a:p>
            <a:pPr marL="742950" lvl="1" indent="-285750"/>
            <a:r>
              <a:rPr lang="en-AU" dirty="0"/>
              <a:t>Edward Kerr, University of Queensland</a:t>
            </a:r>
          </a:p>
          <a:p>
            <a:pPr marL="742950" lvl="1" indent="-285750"/>
            <a:r>
              <a:rPr lang="en-AU" dirty="0"/>
              <a:t>Dr Sarah Osama, University of Queensland</a:t>
            </a:r>
          </a:p>
          <a:p>
            <a:pPr marL="742950" lvl="1" indent="-285750">
              <a:buFont typeface="Arial" panose="020B0604020202020204" pitchFamily="34" charset="0"/>
              <a:buChar char="•"/>
            </a:pPr>
            <a:r>
              <a:rPr lang="en-AU" dirty="0"/>
              <a:t>Shirley Jones, University of Southern Queensland</a:t>
            </a:r>
          </a:p>
          <a:p>
            <a:pPr marL="742950" lvl="1" indent="-285750">
              <a:buFont typeface="Arial" panose="020B0604020202020204" pitchFamily="34" charset="0"/>
              <a:buChar char="•"/>
            </a:pPr>
            <a:r>
              <a:rPr lang="en-AU" dirty="0"/>
              <a:t>Professor Glen Fox, University of California, Davis </a:t>
            </a:r>
          </a:p>
          <a:p>
            <a:endParaRPr lang="en-AU" dirty="0"/>
          </a:p>
        </p:txBody>
      </p:sp>
      <p:pic>
        <p:nvPicPr>
          <p:cNvPr id="8" name="Picture 7" descr="Text&#10;&#10;Description automatically generated with medium confidence">
            <a:extLst>
              <a:ext uri="{FF2B5EF4-FFF2-40B4-BE49-F238E27FC236}">
                <a16:creationId xmlns:a16="http://schemas.microsoft.com/office/drawing/2014/main" id="{F0AFB607-0303-79DF-53AE-C9793D427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554" y="3306112"/>
            <a:ext cx="3282044" cy="1037550"/>
          </a:xfrm>
          <a:prstGeom prst="rect">
            <a:avLst/>
          </a:prstGeom>
        </p:spPr>
      </p:pic>
      <p:pic>
        <p:nvPicPr>
          <p:cNvPr id="10" name="Picture 9" descr="Shape&#10;&#10;Description automatically generated with medium confidence">
            <a:extLst>
              <a:ext uri="{FF2B5EF4-FFF2-40B4-BE49-F238E27FC236}">
                <a16:creationId xmlns:a16="http://schemas.microsoft.com/office/drawing/2014/main" id="{3DDF04A3-2EE7-1946-AD08-6AB16970D3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7903" y="1472811"/>
            <a:ext cx="1055771" cy="1325330"/>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39E1D520-89BA-0252-F3E7-41AA37AB3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7907" y="4631442"/>
            <a:ext cx="2782413" cy="1228434"/>
          </a:xfrm>
          <a:prstGeom prst="rect">
            <a:avLst/>
          </a:prstGeom>
        </p:spPr>
      </p:pic>
    </p:spTree>
    <p:extLst>
      <p:ext uri="{BB962C8B-B14F-4D97-AF65-F5344CB8AC3E}">
        <p14:creationId xmlns:p14="http://schemas.microsoft.com/office/powerpoint/2010/main" val="3864722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0"/>
            <a:ext cx="12192000" cy="6858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1DA02018-E21B-A305-6B81-4AFA359326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58923" y="49798"/>
            <a:ext cx="754230" cy="9468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AAAB06D4-3CF3-6DBD-0C61-C316ECD9F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503" y="2202025"/>
            <a:ext cx="6426994" cy="3209730"/>
          </a:xfrm>
          <a:prstGeom prst="rect">
            <a:avLst/>
          </a:prstGeom>
        </p:spPr>
      </p:pic>
      <p:sp>
        <p:nvSpPr>
          <p:cNvPr id="8" name="Rectangle 7">
            <a:extLst>
              <a:ext uri="{FF2B5EF4-FFF2-40B4-BE49-F238E27FC236}">
                <a16:creationId xmlns:a16="http://schemas.microsoft.com/office/drawing/2014/main" id="{71839488-1692-3B02-C685-9AAA4B75013D}"/>
              </a:ext>
            </a:extLst>
          </p:cNvPr>
          <p:cNvSpPr/>
          <p:nvPr/>
        </p:nvSpPr>
        <p:spPr>
          <a:xfrm>
            <a:off x="5975684" y="3371850"/>
            <a:ext cx="1241545" cy="996043"/>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8C016EC-7C65-B6E5-9EF5-E4B5C8679C48}"/>
              </a:ext>
            </a:extLst>
          </p:cNvPr>
          <p:cNvSpPr txBox="1"/>
          <p:nvPr/>
        </p:nvSpPr>
        <p:spPr>
          <a:xfrm>
            <a:off x="6096000" y="3126397"/>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IN</a:t>
            </a:r>
          </a:p>
        </p:txBody>
      </p:sp>
      <p:sp>
        <p:nvSpPr>
          <p:cNvPr id="11" name="Rectangle 10">
            <a:extLst>
              <a:ext uri="{FF2B5EF4-FFF2-40B4-BE49-F238E27FC236}">
                <a16:creationId xmlns:a16="http://schemas.microsoft.com/office/drawing/2014/main" id="{EF671AA0-627B-F0B7-3C32-28C89E52A0F1}"/>
              </a:ext>
            </a:extLst>
          </p:cNvPr>
          <p:cNvSpPr/>
          <p:nvPr/>
        </p:nvSpPr>
        <p:spPr>
          <a:xfrm>
            <a:off x="5975683" y="2288916"/>
            <a:ext cx="2841746" cy="1082934"/>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2D07396F-8227-0284-1C4F-581990E2412F}"/>
              </a:ext>
            </a:extLst>
          </p:cNvPr>
          <p:cNvSpPr txBox="1"/>
          <p:nvPr/>
        </p:nvSpPr>
        <p:spPr>
          <a:xfrm>
            <a:off x="5618667" y="2104057"/>
            <a:ext cx="3690830" cy="1446550"/>
          </a:xfrm>
          <a:prstGeom prst="rect">
            <a:avLst/>
          </a:prstGeom>
          <a:noFill/>
        </p:spPr>
        <p:txBody>
          <a:bodyPr wrap="square" rtlCol="0">
            <a:spAutoFit/>
          </a:bodyPr>
          <a:lstStyle/>
          <a:p>
            <a:pPr algn="ctr"/>
            <a:r>
              <a:rPr lang="en-AU" sz="8800" dirty="0">
                <a:solidFill>
                  <a:srgbClr val="383C21"/>
                </a:solidFill>
                <a:latin typeface="Bahnschrift SemiBold SemiConden" panose="020B0502040204020203" pitchFamily="34" charset="0"/>
              </a:rPr>
              <a:t>WHAT’S</a:t>
            </a:r>
          </a:p>
        </p:txBody>
      </p:sp>
      <p:sp>
        <p:nvSpPr>
          <p:cNvPr id="13" name="Rectangle 12">
            <a:extLst>
              <a:ext uri="{FF2B5EF4-FFF2-40B4-BE49-F238E27FC236}">
                <a16:creationId xmlns:a16="http://schemas.microsoft.com/office/drawing/2014/main" id="{9EC11276-50D8-1135-D3AE-141929BB131B}"/>
              </a:ext>
            </a:extLst>
          </p:cNvPr>
          <p:cNvSpPr/>
          <p:nvPr/>
        </p:nvSpPr>
        <p:spPr>
          <a:xfrm>
            <a:off x="2943224" y="4896545"/>
            <a:ext cx="2736164" cy="438924"/>
          </a:xfrm>
          <a:prstGeom prst="rect">
            <a:avLst/>
          </a:prstGeom>
          <a:solidFill>
            <a:srgbClr val="383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F29EB2B3-B56D-55B7-11CA-ADAF999B6B1C}"/>
              </a:ext>
            </a:extLst>
          </p:cNvPr>
          <p:cNvSpPr txBox="1"/>
          <p:nvPr/>
        </p:nvSpPr>
        <p:spPr>
          <a:xfrm>
            <a:off x="3090693" y="4911947"/>
            <a:ext cx="2588695" cy="461665"/>
          </a:xfrm>
          <a:prstGeom prst="rect">
            <a:avLst/>
          </a:prstGeom>
          <a:noFill/>
        </p:spPr>
        <p:txBody>
          <a:bodyPr wrap="square" rtlCol="0">
            <a:spAutoFit/>
          </a:bodyPr>
          <a:lstStyle/>
          <a:p>
            <a:r>
              <a:rPr lang="en-AU" sz="2400" b="1" dirty="0">
                <a:solidFill>
                  <a:srgbClr val="E4E1C0"/>
                </a:solidFill>
                <a:latin typeface="Plantagenet Cherokee" panose="020B0604020202020204" pitchFamily="18" charset="0"/>
              </a:rPr>
              <a:t>Clayton Forknall</a:t>
            </a:r>
          </a:p>
        </p:txBody>
      </p:sp>
      <p:grpSp>
        <p:nvGrpSpPr>
          <p:cNvPr id="15" name="Group 14">
            <a:extLst>
              <a:ext uri="{FF2B5EF4-FFF2-40B4-BE49-F238E27FC236}">
                <a16:creationId xmlns:a16="http://schemas.microsoft.com/office/drawing/2014/main" id="{872DE56D-3789-464C-7863-3E516913E076}"/>
              </a:ext>
            </a:extLst>
          </p:cNvPr>
          <p:cNvGrpSpPr/>
          <p:nvPr/>
        </p:nvGrpSpPr>
        <p:grpSpPr>
          <a:xfrm>
            <a:off x="3354160" y="2932147"/>
            <a:ext cx="1828080" cy="1486440"/>
            <a:chOff x="3354160" y="2932147"/>
            <a:chExt cx="1828080" cy="1486440"/>
          </a:xfrm>
        </p:grpSpPr>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FCDD7A8E-1FCA-AAF8-3CF2-CCD4890DB204}"/>
                    </a:ext>
                  </a:extLst>
                </p14:cNvPr>
                <p14:cNvContentPartPr/>
                <p14:nvPr/>
              </p14:nvContentPartPr>
              <p14:xfrm>
                <a:off x="3354160" y="2981827"/>
                <a:ext cx="1828080" cy="1330560"/>
              </p14:xfrm>
            </p:contentPart>
          </mc:Choice>
          <mc:Fallback>
            <p:pic>
              <p:nvPicPr>
                <p:cNvPr id="16" name="Ink 15">
                  <a:extLst>
                    <a:ext uri="{FF2B5EF4-FFF2-40B4-BE49-F238E27FC236}">
                      <a16:creationId xmlns:a16="http://schemas.microsoft.com/office/drawing/2014/main" id="{FCDD7A8E-1FCA-AAF8-3CF2-CCD4890DB204}"/>
                    </a:ext>
                  </a:extLst>
                </p:cNvPr>
                <p:cNvPicPr/>
                <p:nvPr/>
              </p:nvPicPr>
              <p:blipFill>
                <a:blip r:embed="rId6"/>
                <a:stretch>
                  <a:fillRect/>
                </a:stretch>
              </p:blipFill>
              <p:spPr>
                <a:xfrm>
                  <a:off x="3291172" y="2918827"/>
                  <a:ext cx="1953695" cy="1456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B9B9E9BE-4FF9-D703-82C9-C1635139CF66}"/>
                    </a:ext>
                  </a:extLst>
                </p14:cNvPr>
                <p14:cNvContentPartPr/>
                <p14:nvPr/>
              </p14:nvContentPartPr>
              <p14:xfrm>
                <a:off x="3636040" y="3427507"/>
                <a:ext cx="1403280" cy="579600"/>
              </p14:xfrm>
            </p:contentPart>
          </mc:Choice>
          <mc:Fallback>
            <p:pic>
              <p:nvPicPr>
                <p:cNvPr id="17" name="Ink 16">
                  <a:extLst>
                    <a:ext uri="{FF2B5EF4-FFF2-40B4-BE49-F238E27FC236}">
                      <a16:creationId xmlns:a16="http://schemas.microsoft.com/office/drawing/2014/main" id="{B9B9E9BE-4FF9-D703-82C9-C1635139CF66}"/>
                    </a:ext>
                  </a:extLst>
                </p:cNvPr>
                <p:cNvPicPr/>
                <p:nvPr/>
              </p:nvPicPr>
              <p:blipFill>
                <a:blip r:embed="rId8"/>
                <a:stretch>
                  <a:fillRect/>
                </a:stretch>
              </p:blipFill>
              <p:spPr>
                <a:xfrm>
                  <a:off x="3573040" y="3364507"/>
                  <a:ext cx="1528920" cy="705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257C7B0B-BF16-C6A4-F29C-0159C85BC3AF}"/>
                    </a:ext>
                  </a:extLst>
                </p14:cNvPr>
                <p14:cNvContentPartPr/>
                <p14:nvPr/>
              </p14:nvContentPartPr>
              <p14:xfrm>
                <a:off x="3582400" y="3445507"/>
                <a:ext cx="66600" cy="285480"/>
              </p14:xfrm>
            </p:contentPart>
          </mc:Choice>
          <mc:Fallback>
            <p:pic>
              <p:nvPicPr>
                <p:cNvPr id="18" name="Ink 17">
                  <a:extLst>
                    <a:ext uri="{FF2B5EF4-FFF2-40B4-BE49-F238E27FC236}">
                      <a16:creationId xmlns:a16="http://schemas.microsoft.com/office/drawing/2014/main" id="{257C7B0B-BF16-C6A4-F29C-0159C85BC3AF}"/>
                    </a:ext>
                  </a:extLst>
                </p:cNvPr>
                <p:cNvPicPr/>
                <p:nvPr/>
              </p:nvPicPr>
              <p:blipFill>
                <a:blip r:embed="rId10"/>
                <a:stretch>
                  <a:fillRect/>
                </a:stretch>
              </p:blipFill>
              <p:spPr>
                <a:xfrm>
                  <a:off x="3519400" y="3382586"/>
                  <a:ext cx="192240" cy="410962"/>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EE74E8B6-B5BE-9C35-D27B-D4AEB97ACFF9}"/>
                    </a:ext>
                  </a:extLst>
                </p14:cNvPr>
                <p14:cNvContentPartPr/>
                <p14:nvPr/>
              </p14:nvContentPartPr>
              <p14:xfrm>
                <a:off x="3420400" y="2932147"/>
                <a:ext cx="1488240" cy="1486440"/>
              </p14:xfrm>
            </p:contentPart>
          </mc:Choice>
          <mc:Fallback>
            <p:pic>
              <p:nvPicPr>
                <p:cNvPr id="19" name="Ink 18">
                  <a:extLst>
                    <a:ext uri="{FF2B5EF4-FFF2-40B4-BE49-F238E27FC236}">
                      <a16:creationId xmlns:a16="http://schemas.microsoft.com/office/drawing/2014/main" id="{EE74E8B6-B5BE-9C35-D27B-D4AEB97ACFF9}"/>
                    </a:ext>
                  </a:extLst>
                </p:cNvPr>
                <p:cNvPicPr/>
                <p:nvPr/>
              </p:nvPicPr>
              <p:blipFill>
                <a:blip r:embed="rId12"/>
                <a:stretch>
                  <a:fillRect/>
                </a:stretch>
              </p:blipFill>
              <p:spPr>
                <a:xfrm>
                  <a:off x="3357400" y="2869147"/>
                  <a:ext cx="1613880" cy="1612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9ACB8C79-FD7E-D61C-46D3-2C9A56409DE4}"/>
                    </a:ext>
                  </a:extLst>
                </p14:cNvPr>
                <p14:cNvContentPartPr/>
                <p14:nvPr/>
              </p14:nvContentPartPr>
              <p14:xfrm>
                <a:off x="4315360" y="3363427"/>
                <a:ext cx="800280" cy="1011960"/>
              </p14:xfrm>
            </p:contentPart>
          </mc:Choice>
          <mc:Fallback>
            <p:pic>
              <p:nvPicPr>
                <p:cNvPr id="20" name="Ink 19">
                  <a:extLst>
                    <a:ext uri="{FF2B5EF4-FFF2-40B4-BE49-F238E27FC236}">
                      <a16:creationId xmlns:a16="http://schemas.microsoft.com/office/drawing/2014/main" id="{9ACB8C79-FD7E-D61C-46D3-2C9A56409DE4}"/>
                    </a:ext>
                  </a:extLst>
                </p:cNvPr>
                <p:cNvPicPr/>
                <p:nvPr/>
              </p:nvPicPr>
              <p:blipFill>
                <a:blip r:embed="rId14"/>
                <a:stretch>
                  <a:fillRect/>
                </a:stretch>
              </p:blipFill>
              <p:spPr>
                <a:xfrm>
                  <a:off x="4252360" y="3300427"/>
                  <a:ext cx="925920" cy="1137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C832F7C8-5BAA-C45D-5962-409DFD4C5AC2}"/>
                    </a:ext>
                  </a:extLst>
                </p14:cNvPr>
                <p14:cNvContentPartPr/>
                <p14:nvPr/>
              </p14:nvContentPartPr>
              <p14:xfrm>
                <a:off x="3394120" y="3637027"/>
                <a:ext cx="1673280" cy="768600"/>
              </p14:xfrm>
            </p:contentPart>
          </mc:Choice>
          <mc:Fallback>
            <p:pic>
              <p:nvPicPr>
                <p:cNvPr id="21" name="Ink 20">
                  <a:extLst>
                    <a:ext uri="{FF2B5EF4-FFF2-40B4-BE49-F238E27FC236}">
                      <a16:creationId xmlns:a16="http://schemas.microsoft.com/office/drawing/2014/main" id="{C832F7C8-5BAA-C45D-5962-409DFD4C5AC2}"/>
                    </a:ext>
                  </a:extLst>
                </p:cNvPr>
                <p:cNvPicPr/>
                <p:nvPr/>
              </p:nvPicPr>
              <p:blipFill>
                <a:blip r:embed="rId16"/>
                <a:stretch>
                  <a:fillRect/>
                </a:stretch>
              </p:blipFill>
              <p:spPr>
                <a:xfrm>
                  <a:off x="3331120" y="3574027"/>
                  <a:ext cx="1798920" cy="894240"/>
                </a:xfrm>
                <a:prstGeom prst="rect">
                  <a:avLst/>
                </a:prstGeom>
              </p:spPr>
            </p:pic>
          </mc:Fallback>
        </mc:AlternateContent>
      </p:grpSp>
      <p:sp>
        <p:nvSpPr>
          <p:cNvPr id="22" name="Rectangle 21">
            <a:extLst>
              <a:ext uri="{FF2B5EF4-FFF2-40B4-BE49-F238E27FC236}">
                <a16:creationId xmlns:a16="http://schemas.microsoft.com/office/drawing/2014/main" id="{AB23D36C-9665-A712-AF02-A4701E5DC431}"/>
              </a:ext>
            </a:extLst>
          </p:cNvPr>
          <p:cNvSpPr/>
          <p:nvPr/>
        </p:nvSpPr>
        <p:spPr>
          <a:xfrm rot="1145567">
            <a:off x="3590293" y="2958419"/>
            <a:ext cx="697171" cy="165506"/>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7762CF0D-6534-08C1-AE92-DFFFBBD70FD5}"/>
              </a:ext>
            </a:extLst>
          </p:cNvPr>
          <p:cNvSpPr/>
          <p:nvPr/>
        </p:nvSpPr>
        <p:spPr>
          <a:xfrm rot="718777">
            <a:off x="4463361" y="3070413"/>
            <a:ext cx="580455" cy="116448"/>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D350F3A0-60E1-36DB-5342-5B2EA64100EB}"/>
              </a:ext>
            </a:extLst>
          </p:cNvPr>
          <p:cNvSpPr txBox="1"/>
          <p:nvPr/>
        </p:nvSpPr>
        <p:spPr>
          <a:xfrm>
            <a:off x="8257154" y="4119515"/>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a:t>
            </a:r>
          </a:p>
        </p:txBody>
      </p:sp>
    </p:spTree>
    <p:extLst>
      <p:ext uri="{BB962C8B-B14F-4D97-AF65-F5344CB8AC3E}">
        <p14:creationId xmlns:p14="http://schemas.microsoft.com/office/powerpoint/2010/main" val="1773978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0"/>
            <a:ext cx="12192000" cy="6858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1DA02018-E21B-A305-6B81-4AFA359326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58923" y="49798"/>
            <a:ext cx="754230" cy="946800"/>
          </a:xfrm>
          <a:prstGeom prst="rect">
            <a:avLst/>
          </a:prstGeom>
        </p:spPr>
      </p:pic>
      <p:sp>
        <p:nvSpPr>
          <p:cNvPr id="8" name="Rectangle 7">
            <a:extLst>
              <a:ext uri="{FF2B5EF4-FFF2-40B4-BE49-F238E27FC236}">
                <a16:creationId xmlns:a16="http://schemas.microsoft.com/office/drawing/2014/main" id="{71839488-1692-3B02-C685-9AAA4B75013D}"/>
              </a:ext>
            </a:extLst>
          </p:cNvPr>
          <p:cNvSpPr/>
          <p:nvPr/>
        </p:nvSpPr>
        <p:spPr>
          <a:xfrm>
            <a:off x="5975684" y="3371850"/>
            <a:ext cx="1241545" cy="996043"/>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8C016EC-7C65-B6E5-9EF5-E4B5C8679C48}"/>
              </a:ext>
            </a:extLst>
          </p:cNvPr>
          <p:cNvSpPr txBox="1"/>
          <p:nvPr/>
        </p:nvSpPr>
        <p:spPr>
          <a:xfrm>
            <a:off x="6096000" y="3126397"/>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IN</a:t>
            </a:r>
          </a:p>
        </p:txBody>
      </p:sp>
      <p:sp>
        <p:nvSpPr>
          <p:cNvPr id="11" name="Rectangle 10">
            <a:extLst>
              <a:ext uri="{FF2B5EF4-FFF2-40B4-BE49-F238E27FC236}">
                <a16:creationId xmlns:a16="http://schemas.microsoft.com/office/drawing/2014/main" id="{EF671AA0-627B-F0B7-3C32-28C89E52A0F1}"/>
              </a:ext>
            </a:extLst>
          </p:cNvPr>
          <p:cNvSpPr/>
          <p:nvPr/>
        </p:nvSpPr>
        <p:spPr>
          <a:xfrm>
            <a:off x="5975683" y="2288916"/>
            <a:ext cx="2841746" cy="1082934"/>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2D07396F-8227-0284-1C4F-581990E2412F}"/>
              </a:ext>
            </a:extLst>
          </p:cNvPr>
          <p:cNvSpPr txBox="1"/>
          <p:nvPr/>
        </p:nvSpPr>
        <p:spPr>
          <a:xfrm>
            <a:off x="5618667" y="2104057"/>
            <a:ext cx="3690830" cy="1446550"/>
          </a:xfrm>
          <a:prstGeom prst="rect">
            <a:avLst/>
          </a:prstGeom>
          <a:noFill/>
        </p:spPr>
        <p:txBody>
          <a:bodyPr wrap="square" rtlCol="0">
            <a:spAutoFit/>
          </a:bodyPr>
          <a:lstStyle/>
          <a:p>
            <a:pPr algn="ctr"/>
            <a:r>
              <a:rPr lang="en-AU" sz="8800" dirty="0">
                <a:solidFill>
                  <a:srgbClr val="383C21"/>
                </a:solidFill>
                <a:latin typeface="Bahnschrift SemiBold SemiConden" panose="020B0502040204020203" pitchFamily="34" charset="0"/>
              </a:rPr>
              <a:t>WHAT’S</a:t>
            </a:r>
          </a:p>
        </p:txBody>
      </p:sp>
      <p:sp>
        <p:nvSpPr>
          <p:cNvPr id="13" name="Rectangle 12">
            <a:extLst>
              <a:ext uri="{FF2B5EF4-FFF2-40B4-BE49-F238E27FC236}">
                <a16:creationId xmlns:a16="http://schemas.microsoft.com/office/drawing/2014/main" id="{9EC11276-50D8-1135-D3AE-141929BB131B}"/>
              </a:ext>
            </a:extLst>
          </p:cNvPr>
          <p:cNvSpPr/>
          <p:nvPr/>
        </p:nvSpPr>
        <p:spPr>
          <a:xfrm>
            <a:off x="2943224" y="4896545"/>
            <a:ext cx="2736164" cy="438924"/>
          </a:xfrm>
          <a:prstGeom prst="rect">
            <a:avLst/>
          </a:prstGeom>
          <a:solidFill>
            <a:srgbClr val="383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F29EB2B3-B56D-55B7-11CA-ADAF999B6B1C}"/>
              </a:ext>
            </a:extLst>
          </p:cNvPr>
          <p:cNvSpPr txBox="1"/>
          <p:nvPr/>
        </p:nvSpPr>
        <p:spPr>
          <a:xfrm>
            <a:off x="3090693" y="4911947"/>
            <a:ext cx="2588695" cy="461665"/>
          </a:xfrm>
          <a:prstGeom prst="rect">
            <a:avLst/>
          </a:prstGeom>
          <a:noFill/>
        </p:spPr>
        <p:txBody>
          <a:bodyPr wrap="square" rtlCol="0">
            <a:spAutoFit/>
          </a:bodyPr>
          <a:lstStyle/>
          <a:p>
            <a:r>
              <a:rPr lang="en-AU" sz="2400" b="1" dirty="0">
                <a:solidFill>
                  <a:srgbClr val="E4E1C0"/>
                </a:solidFill>
                <a:latin typeface="Plantagenet Cherokee" panose="020B0604020202020204" pitchFamily="18" charset="0"/>
              </a:rPr>
              <a:t>Clayton Forknall</a:t>
            </a:r>
          </a:p>
        </p:txBody>
      </p:sp>
      <p:grpSp>
        <p:nvGrpSpPr>
          <p:cNvPr id="15" name="Group 14">
            <a:extLst>
              <a:ext uri="{FF2B5EF4-FFF2-40B4-BE49-F238E27FC236}">
                <a16:creationId xmlns:a16="http://schemas.microsoft.com/office/drawing/2014/main" id="{872DE56D-3789-464C-7863-3E516913E076}"/>
              </a:ext>
            </a:extLst>
          </p:cNvPr>
          <p:cNvGrpSpPr/>
          <p:nvPr/>
        </p:nvGrpSpPr>
        <p:grpSpPr>
          <a:xfrm>
            <a:off x="3354160" y="2932147"/>
            <a:ext cx="1828080" cy="1486440"/>
            <a:chOff x="3354160" y="2932147"/>
            <a:chExt cx="1828080" cy="1486440"/>
          </a:xfrm>
        </p:grpSpPr>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FCDD7A8E-1FCA-AAF8-3CF2-CCD4890DB204}"/>
                    </a:ext>
                  </a:extLst>
                </p14:cNvPr>
                <p14:cNvContentPartPr/>
                <p14:nvPr/>
              </p14:nvContentPartPr>
              <p14:xfrm>
                <a:off x="3354160" y="2981827"/>
                <a:ext cx="1828080" cy="1330560"/>
              </p14:xfrm>
            </p:contentPart>
          </mc:Choice>
          <mc:Fallback xmlns="">
            <p:pic>
              <p:nvPicPr>
                <p:cNvPr id="16" name="Ink 15">
                  <a:extLst>
                    <a:ext uri="{FF2B5EF4-FFF2-40B4-BE49-F238E27FC236}">
                      <a16:creationId xmlns:a16="http://schemas.microsoft.com/office/drawing/2014/main" id="{FCDD7A8E-1FCA-AAF8-3CF2-CCD4890DB204}"/>
                    </a:ext>
                  </a:extLst>
                </p:cNvPr>
                <p:cNvPicPr/>
                <p:nvPr/>
              </p:nvPicPr>
              <p:blipFill>
                <a:blip r:embed="rId5"/>
                <a:stretch>
                  <a:fillRect/>
                </a:stretch>
              </p:blipFill>
              <p:spPr>
                <a:xfrm>
                  <a:off x="3291172" y="2918827"/>
                  <a:ext cx="1953695" cy="145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9B9E9BE-4FF9-D703-82C9-C1635139CF66}"/>
                    </a:ext>
                  </a:extLst>
                </p14:cNvPr>
                <p14:cNvContentPartPr/>
                <p14:nvPr/>
              </p14:nvContentPartPr>
              <p14:xfrm>
                <a:off x="3636040" y="3427507"/>
                <a:ext cx="1403280" cy="579600"/>
              </p14:xfrm>
            </p:contentPart>
          </mc:Choice>
          <mc:Fallback xmlns="">
            <p:pic>
              <p:nvPicPr>
                <p:cNvPr id="17" name="Ink 16">
                  <a:extLst>
                    <a:ext uri="{FF2B5EF4-FFF2-40B4-BE49-F238E27FC236}">
                      <a16:creationId xmlns:a16="http://schemas.microsoft.com/office/drawing/2014/main" id="{B9B9E9BE-4FF9-D703-82C9-C1635139CF66}"/>
                    </a:ext>
                  </a:extLst>
                </p:cNvPr>
                <p:cNvPicPr/>
                <p:nvPr/>
              </p:nvPicPr>
              <p:blipFill>
                <a:blip r:embed="rId7"/>
                <a:stretch>
                  <a:fillRect/>
                </a:stretch>
              </p:blipFill>
              <p:spPr>
                <a:xfrm>
                  <a:off x="3573040" y="3364507"/>
                  <a:ext cx="152892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257C7B0B-BF16-C6A4-F29C-0159C85BC3AF}"/>
                    </a:ext>
                  </a:extLst>
                </p14:cNvPr>
                <p14:cNvContentPartPr/>
                <p14:nvPr/>
              </p14:nvContentPartPr>
              <p14:xfrm>
                <a:off x="3582400" y="3445507"/>
                <a:ext cx="66600" cy="285480"/>
              </p14:xfrm>
            </p:contentPart>
          </mc:Choice>
          <mc:Fallback xmlns="">
            <p:pic>
              <p:nvPicPr>
                <p:cNvPr id="18" name="Ink 17">
                  <a:extLst>
                    <a:ext uri="{FF2B5EF4-FFF2-40B4-BE49-F238E27FC236}">
                      <a16:creationId xmlns:a16="http://schemas.microsoft.com/office/drawing/2014/main" id="{257C7B0B-BF16-C6A4-F29C-0159C85BC3AF}"/>
                    </a:ext>
                  </a:extLst>
                </p:cNvPr>
                <p:cNvPicPr/>
                <p:nvPr/>
              </p:nvPicPr>
              <p:blipFill>
                <a:blip r:embed="rId9"/>
                <a:stretch>
                  <a:fillRect/>
                </a:stretch>
              </p:blipFill>
              <p:spPr>
                <a:xfrm>
                  <a:off x="3519400" y="3382586"/>
                  <a:ext cx="192240" cy="41096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EE74E8B6-B5BE-9C35-D27B-D4AEB97ACFF9}"/>
                    </a:ext>
                  </a:extLst>
                </p14:cNvPr>
                <p14:cNvContentPartPr/>
                <p14:nvPr/>
              </p14:nvContentPartPr>
              <p14:xfrm>
                <a:off x="3420400" y="2932147"/>
                <a:ext cx="1488240" cy="1486440"/>
              </p14:xfrm>
            </p:contentPart>
          </mc:Choice>
          <mc:Fallback xmlns="">
            <p:pic>
              <p:nvPicPr>
                <p:cNvPr id="19" name="Ink 18">
                  <a:extLst>
                    <a:ext uri="{FF2B5EF4-FFF2-40B4-BE49-F238E27FC236}">
                      <a16:creationId xmlns:a16="http://schemas.microsoft.com/office/drawing/2014/main" id="{EE74E8B6-B5BE-9C35-D27B-D4AEB97ACFF9}"/>
                    </a:ext>
                  </a:extLst>
                </p:cNvPr>
                <p:cNvPicPr/>
                <p:nvPr/>
              </p:nvPicPr>
              <p:blipFill>
                <a:blip r:embed="rId11"/>
                <a:stretch>
                  <a:fillRect/>
                </a:stretch>
              </p:blipFill>
              <p:spPr>
                <a:xfrm>
                  <a:off x="3357400" y="2869147"/>
                  <a:ext cx="1613880" cy="161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9ACB8C79-FD7E-D61C-46D3-2C9A56409DE4}"/>
                    </a:ext>
                  </a:extLst>
                </p14:cNvPr>
                <p14:cNvContentPartPr/>
                <p14:nvPr/>
              </p14:nvContentPartPr>
              <p14:xfrm>
                <a:off x="4315360" y="3363427"/>
                <a:ext cx="800280" cy="1011960"/>
              </p14:xfrm>
            </p:contentPart>
          </mc:Choice>
          <mc:Fallback xmlns="">
            <p:pic>
              <p:nvPicPr>
                <p:cNvPr id="20" name="Ink 19">
                  <a:extLst>
                    <a:ext uri="{FF2B5EF4-FFF2-40B4-BE49-F238E27FC236}">
                      <a16:creationId xmlns:a16="http://schemas.microsoft.com/office/drawing/2014/main" id="{9ACB8C79-FD7E-D61C-46D3-2C9A56409DE4}"/>
                    </a:ext>
                  </a:extLst>
                </p:cNvPr>
                <p:cNvPicPr/>
                <p:nvPr/>
              </p:nvPicPr>
              <p:blipFill>
                <a:blip r:embed="rId13"/>
                <a:stretch>
                  <a:fillRect/>
                </a:stretch>
              </p:blipFill>
              <p:spPr>
                <a:xfrm>
                  <a:off x="4252360" y="3300427"/>
                  <a:ext cx="925920" cy="1137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C832F7C8-5BAA-C45D-5962-409DFD4C5AC2}"/>
                    </a:ext>
                  </a:extLst>
                </p14:cNvPr>
                <p14:cNvContentPartPr/>
                <p14:nvPr/>
              </p14:nvContentPartPr>
              <p14:xfrm>
                <a:off x="3394120" y="3637027"/>
                <a:ext cx="1673280" cy="768600"/>
              </p14:xfrm>
            </p:contentPart>
          </mc:Choice>
          <mc:Fallback xmlns="">
            <p:pic>
              <p:nvPicPr>
                <p:cNvPr id="21" name="Ink 20">
                  <a:extLst>
                    <a:ext uri="{FF2B5EF4-FFF2-40B4-BE49-F238E27FC236}">
                      <a16:creationId xmlns:a16="http://schemas.microsoft.com/office/drawing/2014/main" id="{C832F7C8-5BAA-C45D-5962-409DFD4C5AC2}"/>
                    </a:ext>
                  </a:extLst>
                </p:cNvPr>
                <p:cNvPicPr/>
                <p:nvPr/>
              </p:nvPicPr>
              <p:blipFill>
                <a:blip r:embed="rId15"/>
                <a:stretch>
                  <a:fillRect/>
                </a:stretch>
              </p:blipFill>
              <p:spPr>
                <a:xfrm>
                  <a:off x="3331120" y="3574027"/>
                  <a:ext cx="1798920" cy="894240"/>
                </a:xfrm>
                <a:prstGeom prst="rect">
                  <a:avLst/>
                </a:prstGeom>
              </p:spPr>
            </p:pic>
          </mc:Fallback>
        </mc:AlternateContent>
      </p:grpSp>
      <p:sp>
        <p:nvSpPr>
          <p:cNvPr id="22" name="Rectangle 21">
            <a:extLst>
              <a:ext uri="{FF2B5EF4-FFF2-40B4-BE49-F238E27FC236}">
                <a16:creationId xmlns:a16="http://schemas.microsoft.com/office/drawing/2014/main" id="{AB23D36C-9665-A712-AF02-A4701E5DC431}"/>
              </a:ext>
            </a:extLst>
          </p:cNvPr>
          <p:cNvSpPr/>
          <p:nvPr/>
        </p:nvSpPr>
        <p:spPr>
          <a:xfrm rot="1145567">
            <a:off x="3590293" y="2958419"/>
            <a:ext cx="697171" cy="165506"/>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7762CF0D-6534-08C1-AE92-DFFFBBD70FD5}"/>
              </a:ext>
            </a:extLst>
          </p:cNvPr>
          <p:cNvSpPr/>
          <p:nvPr/>
        </p:nvSpPr>
        <p:spPr>
          <a:xfrm rot="718777">
            <a:off x="4463361" y="3070413"/>
            <a:ext cx="580455" cy="116448"/>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D350F3A0-60E1-36DB-5342-5B2EA64100EB}"/>
              </a:ext>
            </a:extLst>
          </p:cNvPr>
          <p:cNvSpPr txBox="1"/>
          <p:nvPr/>
        </p:nvSpPr>
        <p:spPr>
          <a:xfrm>
            <a:off x="8257154" y="4119515"/>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a:t>
            </a:r>
          </a:p>
        </p:txBody>
      </p:sp>
      <p:pic>
        <p:nvPicPr>
          <p:cNvPr id="5" name="Picture 4" descr="Text&#10;&#10;Description automatically generated with medium confidence">
            <a:extLst>
              <a:ext uri="{FF2B5EF4-FFF2-40B4-BE49-F238E27FC236}">
                <a16:creationId xmlns:a16="http://schemas.microsoft.com/office/drawing/2014/main" id="{4F544814-15C0-5FCF-88C3-9918F340E52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82503" y="2202025"/>
            <a:ext cx="6426994" cy="3209730"/>
          </a:xfrm>
          <a:prstGeom prst="rect">
            <a:avLst/>
          </a:prstGeom>
        </p:spPr>
      </p:pic>
    </p:spTree>
    <p:extLst>
      <p:ext uri="{BB962C8B-B14F-4D97-AF65-F5344CB8AC3E}">
        <p14:creationId xmlns:p14="http://schemas.microsoft.com/office/powerpoint/2010/main" val="116569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0"/>
            <a:ext cx="12192000" cy="6858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1DA02018-E21B-A305-6B81-4AFA359326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58923" y="49798"/>
            <a:ext cx="754230" cy="9468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AAAB06D4-3CF3-6DBD-0C61-C316ECD9F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503" y="2202025"/>
            <a:ext cx="6426994" cy="3209730"/>
          </a:xfrm>
          <a:prstGeom prst="rect">
            <a:avLst/>
          </a:prstGeom>
        </p:spPr>
      </p:pic>
      <p:sp>
        <p:nvSpPr>
          <p:cNvPr id="8" name="Rectangle 7">
            <a:extLst>
              <a:ext uri="{FF2B5EF4-FFF2-40B4-BE49-F238E27FC236}">
                <a16:creationId xmlns:a16="http://schemas.microsoft.com/office/drawing/2014/main" id="{71839488-1692-3B02-C685-9AAA4B75013D}"/>
              </a:ext>
            </a:extLst>
          </p:cNvPr>
          <p:cNvSpPr/>
          <p:nvPr/>
        </p:nvSpPr>
        <p:spPr>
          <a:xfrm>
            <a:off x="5975684" y="3371850"/>
            <a:ext cx="1241545" cy="996043"/>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8C016EC-7C65-B6E5-9EF5-E4B5C8679C48}"/>
              </a:ext>
            </a:extLst>
          </p:cNvPr>
          <p:cNvSpPr txBox="1"/>
          <p:nvPr/>
        </p:nvSpPr>
        <p:spPr>
          <a:xfrm>
            <a:off x="6096000" y="3126397"/>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IN</a:t>
            </a:r>
          </a:p>
        </p:txBody>
      </p:sp>
      <p:sp>
        <p:nvSpPr>
          <p:cNvPr id="11" name="Rectangle 10">
            <a:extLst>
              <a:ext uri="{FF2B5EF4-FFF2-40B4-BE49-F238E27FC236}">
                <a16:creationId xmlns:a16="http://schemas.microsoft.com/office/drawing/2014/main" id="{EF671AA0-627B-F0B7-3C32-28C89E52A0F1}"/>
              </a:ext>
            </a:extLst>
          </p:cNvPr>
          <p:cNvSpPr/>
          <p:nvPr/>
        </p:nvSpPr>
        <p:spPr>
          <a:xfrm>
            <a:off x="5975683" y="2288916"/>
            <a:ext cx="2841746" cy="1082934"/>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2D07396F-8227-0284-1C4F-581990E2412F}"/>
              </a:ext>
            </a:extLst>
          </p:cNvPr>
          <p:cNvSpPr txBox="1"/>
          <p:nvPr/>
        </p:nvSpPr>
        <p:spPr>
          <a:xfrm>
            <a:off x="5618667" y="2104057"/>
            <a:ext cx="3690830" cy="1446550"/>
          </a:xfrm>
          <a:prstGeom prst="rect">
            <a:avLst/>
          </a:prstGeom>
          <a:noFill/>
        </p:spPr>
        <p:txBody>
          <a:bodyPr wrap="square" rtlCol="0">
            <a:spAutoFit/>
          </a:bodyPr>
          <a:lstStyle/>
          <a:p>
            <a:pPr algn="ctr"/>
            <a:r>
              <a:rPr lang="en-AU" sz="8800" dirty="0">
                <a:solidFill>
                  <a:srgbClr val="383C21"/>
                </a:solidFill>
                <a:latin typeface="Bahnschrift SemiBold SemiConden" panose="020B0502040204020203" pitchFamily="34" charset="0"/>
              </a:rPr>
              <a:t>WHAT’S</a:t>
            </a:r>
          </a:p>
        </p:txBody>
      </p:sp>
      <p:sp>
        <p:nvSpPr>
          <p:cNvPr id="13" name="Rectangle 12">
            <a:extLst>
              <a:ext uri="{FF2B5EF4-FFF2-40B4-BE49-F238E27FC236}">
                <a16:creationId xmlns:a16="http://schemas.microsoft.com/office/drawing/2014/main" id="{9EC11276-50D8-1135-D3AE-141929BB131B}"/>
              </a:ext>
            </a:extLst>
          </p:cNvPr>
          <p:cNvSpPr/>
          <p:nvPr/>
        </p:nvSpPr>
        <p:spPr>
          <a:xfrm>
            <a:off x="2943224" y="4896545"/>
            <a:ext cx="2736164" cy="438924"/>
          </a:xfrm>
          <a:prstGeom prst="rect">
            <a:avLst/>
          </a:prstGeom>
          <a:solidFill>
            <a:srgbClr val="383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F29EB2B3-B56D-55B7-11CA-ADAF999B6B1C}"/>
              </a:ext>
            </a:extLst>
          </p:cNvPr>
          <p:cNvSpPr txBox="1"/>
          <p:nvPr/>
        </p:nvSpPr>
        <p:spPr>
          <a:xfrm>
            <a:off x="3090693" y="4911947"/>
            <a:ext cx="2588695" cy="461665"/>
          </a:xfrm>
          <a:prstGeom prst="rect">
            <a:avLst/>
          </a:prstGeom>
          <a:noFill/>
        </p:spPr>
        <p:txBody>
          <a:bodyPr wrap="square" rtlCol="0">
            <a:spAutoFit/>
          </a:bodyPr>
          <a:lstStyle/>
          <a:p>
            <a:r>
              <a:rPr lang="en-AU" sz="2400" b="1" dirty="0">
                <a:solidFill>
                  <a:srgbClr val="E4E1C0"/>
                </a:solidFill>
                <a:latin typeface="Plantagenet Cherokee" panose="020B0604020202020204" pitchFamily="18" charset="0"/>
              </a:rPr>
              <a:t>Clayton Forknall</a:t>
            </a:r>
          </a:p>
        </p:txBody>
      </p:sp>
      <p:grpSp>
        <p:nvGrpSpPr>
          <p:cNvPr id="15" name="Group 14">
            <a:extLst>
              <a:ext uri="{FF2B5EF4-FFF2-40B4-BE49-F238E27FC236}">
                <a16:creationId xmlns:a16="http://schemas.microsoft.com/office/drawing/2014/main" id="{872DE56D-3789-464C-7863-3E516913E076}"/>
              </a:ext>
            </a:extLst>
          </p:cNvPr>
          <p:cNvGrpSpPr/>
          <p:nvPr/>
        </p:nvGrpSpPr>
        <p:grpSpPr>
          <a:xfrm>
            <a:off x="3354160" y="2932147"/>
            <a:ext cx="1828080" cy="1486440"/>
            <a:chOff x="3354160" y="2932147"/>
            <a:chExt cx="1828080" cy="1486440"/>
          </a:xfrm>
        </p:grpSpPr>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FCDD7A8E-1FCA-AAF8-3CF2-CCD4890DB204}"/>
                    </a:ext>
                  </a:extLst>
                </p14:cNvPr>
                <p14:cNvContentPartPr/>
                <p14:nvPr/>
              </p14:nvContentPartPr>
              <p14:xfrm>
                <a:off x="3354160" y="2981827"/>
                <a:ext cx="1828080" cy="1330560"/>
              </p14:xfrm>
            </p:contentPart>
          </mc:Choice>
          <mc:Fallback xmlns="">
            <p:pic>
              <p:nvPicPr>
                <p:cNvPr id="12" name="Ink 11">
                  <a:extLst>
                    <a:ext uri="{FF2B5EF4-FFF2-40B4-BE49-F238E27FC236}">
                      <a16:creationId xmlns:a16="http://schemas.microsoft.com/office/drawing/2014/main" id="{EAA3718D-7FFB-455D-9954-8AE3D3E14CD0}"/>
                    </a:ext>
                  </a:extLst>
                </p:cNvPr>
                <p:cNvPicPr/>
                <p:nvPr/>
              </p:nvPicPr>
              <p:blipFill>
                <a:blip r:embed="rId6"/>
                <a:stretch>
                  <a:fillRect/>
                </a:stretch>
              </p:blipFill>
              <p:spPr>
                <a:xfrm>
                  <a:off x="3291160" y="2918827"/>
                  <a:ext cx="1953720" cy="145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B9B9E9BE-4FF9-D703-82C9-C1635139CF66}"/>
                    </a:ext>
                  </a:extLst>
                </p14:cNvPr>
                <p14:cNvContentPartPr/>
                <p14:nvPr/>
              </p14:nvContentPartPr>
              <p14:xfrm>
                <a:off x="3636040" y="3427507"/>
                <a:ext cx="1403280" cy="579600"/>
              </p14:xfrm>
            </p:contentPart>
          </mc:Choice>
          <mc:Fallback xmlns="">
            <p:pic>
              <p:nvPicPr>
                <p:cNvPr id="13" name="Ink 12">
                  <a:extLst>
                    <a:ext uri="{FF2B5EF4-FFF2-40B4-BE49-F238E27FC236}">
                      <a16:creationId xmlns:a16="http://schemas.microsoft.com/office/drawing/2014/main" id="{2658BEEA-6D19-4170-8FEB-5A48B3131D68}"/>
                    </a:ext>
                  </a:extLst>
                </p:cNvPr>
                <p:cNvPicPr/>
                <p:nvPr/>
              </p:nvPicPr>
              <p:blipFill>
                <a:blip r:embed="rId8"/>
                <a:stretch>
                  <a:fillRect/>
                </a:stretch>
              </p:blipFill>
              <p:spPr>
                <a:xfrm>
                  <a:off x="3573400" y="3364507"/>
                  <a:ext cx="152892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57C7B0B-BF16-C6A4-F29C-0159C85BC3AF}"/>
                    </a:ext>
                  </a:extLst>
                </p14:cNvPr>
                <p14:cNvContentPartPr/>
                <p14:nvPr/>
              </p14:nvContentPartPr>
              <p14:xfrm>
                <a:off x="3582400" y="3445507"/>
                <a:ext cx="66600" cy="285480"/>
              </p14:xfrm>
            </p:contentPart>
          </mc:Choice>
          <mc:Fallback xmlns="">
            <p:pic>
              <p:nvPicPr>
                <p:cNvPr id="14" name="Ink 13">
                  <a:extLst>
                    <a:ext uri="{FF2B5EF4-FFF2-40B4-BE49-F238E27FC236}">
                      <a16:creationId xmlns:a16="http://schemas.microsoft.com/office/drawing/2014/main" id="{572C28D0-BC65-49EE-82E3-2A5B33C4DA12}"/>
                    </a:ext>
                  </a:extLst>
                </p:cNvPr>
                <p:cNvPicPr/>
                <p:nvPr/>
              </p:nvPicPr>
              <p:blipFill>
                <a:blip r:embed="rId10"/>
                <a:stretch>
                  <a:fillRect/>
                </a:stretch>
              </p:blipFill>
              <p:spPr>
                <a:xfrm>
                  <a:off x="3519760" y="3382507"/>
                  <a:ext cx="19224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EE74E8B6-B5BE-9C35-D27B-D4AEB97ACFF9}"/>
                    </a:ext>
                  </a:extLst>
                </p14:cNvPr>
                <p14:cNvContentPartPr/>
                <p14:nvPr/>
              </p14:nvContentPartPr>
              <p14:xfrm>
                <a:off x="3420400" y="2932147"/>
                <a:ext cx="1488240" cy="1486440"/>
              </p14:xfrm>
            </p:contentPart>
          </mc:Choice>
          <mc:Fallback xmlns="">
            <p:pic>
              <p:nvPicPr>
                <p:cNvPr id="15" name="Ink 14">
                  <a:extLst>
                    <a:ext uri="{FF2B5EF4-FFF2-40B4-BE49-F238E27FC236}">
                      <a16:creationId xmlns:a16="http://schemas.microsoft.com/office/drawing/2014/main" id="{1633E641-6EC7-4CF4-9D49-7D5B84182E0A}"/>
                    </a:ext>
                  </a:extLst>
                </p:cNvPr>
                <p:cNvPicPr/>
                <p:nvPr/>
              </p:nvPicPr>
              <p:blipFill>
                <a:blip r:embed="rId12"/>
                <a:stretch>
                  <a:fillRect/>
                </a:stretch>
              </p:blipFill>
              <p:spPr>
                <a:xfrm>
                  <a:off x="3357400" y="2869147"/>
                  <a:ext cx="1613880" cy="1612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9ACB8C79-FD7E-D61C-46D3-2C9A56409DE4}"/>
                    </a:ext>
                  </a:extLst>
                </p14:cNvPr>
                <p14:cNvContentPartPr/>
                <p14:nvPr/>
              </p14:nvContentPartPr>
              <p14:xfrm>
                <a:off x="4315360" y="3363427"/>
                <a:ext cx="800280" cy="1011960"/>
              </p14:xfrm>
            </p:contentPart>
          </mc:Choice>
          <mc:Fallback xmlns="">
            <p:pic>
              <p:nvPicPr>
                <p:cNvPr id="16" name="Ink 15">
                  <a:extLst>
                    <a:ext uri="{FF2B5EF4-FFF2-40B4-BE49-F238E27FC236}">
                      <a16:creationId xmlns:a16="http://schemas.microsoft.com/office/drawing/2014/main" id="{5E5CB69E-242C-46D3-AE12-906FC8F9E862}"/>
                    </a:ext>
                  </a:extLst>
                </p:cNvPr>
                <p:cNvPicPr/>
                <p:nvPr/>
              </p:nvPicPr>
              <p:blipFill>
                <a:blip r:embed="rId14"/>
                <a:stretch>
                  <a:fillRect/>
                </a:stretch>
              </p:blipFill>
              <p:spPr>
                <a:xfrm>
                  <a:off x="4252720" y="3300427"/>
                  <a:ext cx="925920" cy="113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C832F7C8-5BAA-C45D-5962-409DFD4C5AC2}"/>
                    </a:ext>
                  </a:extLst>
                </p14:cNvPr>
                <p14:cNvContentPartPr/>
                <p14:nvPr/>
              </p14:nvContentPartPr>
              <p14:xfrm>
                <a:off x="3394120" y="3637027"/>
                <a:ext cx="1673280" cy="768600"/>
              </p14:xfrm>
            </p:contentPart>
          </mc:Choice>
          <mc:Fallback xmlns="">
            <p:pic>
              <p:nvPicPr>
                <p:cNvPr id="17" name="Ink 16">
                  <a:extLst>
                    <a:ext uri="{FF2B5EF4-FFF2-40B4-BE49-F238E27FC236}">
                      <a16:creationId xmlns:a16="http://schemas.microsoft.com/office/drawing/2014/main" id="{368843F3-2572-44CF-A3AC-086272359360}"/>
                    </a:ext>
                  </a:extLst>
                </p:cNvPr>
                <p:cNvPicPr/>
                <p:nvPr/>
              </p:nvPicPr>
              <p:blipFill>
                <a:blip r:embed="rId16"/>
                <a:stretch>
                  <a:fillRect/>
                </a:stretch>
              </p:blipFill>
              <p:spPr>
                <a:xfrm>
                  <a:off x="3331480" y="3574387"/>
                  <a:ext cx="1798920" cy="894240"/>
                </a:xfrm>
                <a:prstGeom prst="rect">
                  <a:avLst/>
                </a:prstGeom>
              </p:spPr>
            </p:pic>
          </mc:Fallback>
        </mc:AlternateContent>
      </p:grpSp>
      <p:sp>
        <p:nvSpPr>
          <p:cNvPr id="22" name="Rectangle 21">
            <a:extLst>
              <a:ext uri="{FF2B5EF4-FFF2-40B4-BE49-F238E27FC236}">
                <a16:creationId xmlns:a16="http://schemas.microsoft.com/office/drawing/2014/main" id="{AB23D36C-9665-A712-AF02-A4701E5DC431}"/>
              </a:ext>
            </a:extLst>
          </p:cNvPr>
          <p:cNvSpPr/>
          <p:nvPr/>
        </p:nvSpPr>
        <p:spPr>
          <a:xfrm rot="1145567">
            <a:off x="3590293" y="2958419"/>
            <a:ext cx="697171" cy="165506"/>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7762CF0D-6534-08C1-AE92-DFFFBBD70FD5}"/>
              </a:ext>
            </a:extLst>
          </p:cNvPr>
          <p:cNvSpPr/>
          <p:nvPr/>
        </p:nvSpPr>
        <p:spPr>
          <a:xfrm rot="718777">
            <a:off x="4463361" y="3070413"/>
            <a:ext cx="580455" cy="116448"/>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D350F3A0-60E1-36DB-5342-5B2EA64100EB}"/>
              </a:ext>
            </a:extLst>
          </p:cNvPr>
          <p:cNvSpPr txBox="1"/>
          <p:nvPr/>
        </p:nvSpPr>
        <p:spPr>
          <a:xfrm>
            <a:off x="8257154" y="4119515"/>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a:t>
            </a:r>
          </a:p>
        </p:txBody>
      </p:sp>
    </p:spTree>
    <p:extLst>
      <p:ext uri="{BB962C8B-B14F-4D97-AF65-F5344CB8AC3E}">
        <p14:creationId xmlns:p14="http://schemas.microsoft.com/office/powerpoint/2010/main" val="302190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normAutofit/>
          </a:bodyPr>
          <a:lstStyle/>
          <a:p>
            <a:endParaRPr lang="en-AU" dirty="0"/>
          </a:p>
          <a:p>
            <a:r>
              <a:rPr lang="en-AU" dirty="0"/>
              <a:t>Malt is barley grain that has undergone a controlled and limited germination process, before being kilned (baked)</a:t>
            </a:r>
          </a:p>
          <a:p>
            <a:endParaRPr lang="en-AU" dirty="0"/>
          </a:p>
          <a:p>
            <a:r>
              <a:rPr lang="en-AU" dirty="0"/>
              <a:t>Commercially, in Australia, the malting process takes between approx. 5 to 6 days</a:t>
            </a:r>
          </a:p>
          <a:p>
            <a:endParaRPr lang="en-AU" dirty="0"/>
          </a:p>
          <a:p>
            <a:r>
              <a:rPr lang="en-AU" dirty="0"/>
              <a:t>Malting makes complex carbohydrates, sugars and proteins in the grain more accessible for use in the fermentation process</a:t>
            </a:r>
          </a:p>
          <a:p>
            <a:endParaRPr lang="en-AU" dirty="0"/>
          </a:p>
          <a:p>
            <a:r>
              <a:rPr lang="en-AU" dirty="0"/>
              <a:t>A lot is known about the physical and chemical changes that the grain undergoes during the malting process, but not so much about the proteins composing the grain</a:t>
            </a:r>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r>
              <a:rPr lang="en-AU" dirty="0"/>
              <a:t>What is barley malt?</a:t>
            </a:r>
            <a:br>
              <a:rPr lang="en-AU" dirty="0"/>
            </a:br>
            <a:r>
              <a:rPr lang="en-AU" sz="2000" dirty="0"/>
              <a:t>A key ingredient in beer brewing</a:t>
            </a:r>
            <a:endParaRPr lang="en-AU" dirty="0"/>
          </a:p>
        </p:txBody>
      </p:sp>
      <p:pic>
        <p:nvPicPr>
          <p:cNvPr id="5" name="Picture 4">
            <a:extLst>
              <a:ext uri="{FF2B5EF4-FFF2-40B4-BE49-F238E27FC236}">
                <a16:creationId xmlns:a16="http://schemas.microsoft.com/office/drawing/2014/main" id="{8E9EB7C4-F1B6-49F6-BFEC-9676B9E97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33704" y="1883906"/>
            <a:ext cx="5586266" cy="3718857"/>
          </a:xfrm>
          <a:prstGeom prst="rect">
            <a:avLst/>
          </a:prstGeom>
        </p:spPr>
      </p:pic>
    </p:spTree>
    <p:extLst>
      <p:ext uri="{BB962C8B-B14F-4D97-AF65-F5344CB8AC3E}">
        <p14:creationId xmlns:p14="http://schemas.microsoft.com/office/powerpoint/2010/main" val="256185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The proteins composing biological samples can be explored using mass spectrometry based proteomics techniques</a:t>
            </a:r>
          </a:p>
          <a:p>
            <a:endParaRPr lang="en-AU" dirty="0"/>
          </a:p>
          <a:p>
            <a:endParaRPr lang="en-AU" dirty="0"/>
          </a:p>
          <a:p>
            <a:r>
              <a:rPr lang="en-AU" dirty="0"/>
              <a:t>These techniques enable both identification and quantification of proteins</a:t>
            </a:r>
          </a:p>
          <a:p>
            <a:endParaRPr lang="en-AU" dirty="0"/>
          </a:p>
          <a:p>
            <a:endParaRPr lang="en-AU" dirty="0"/>
          </a:p>
          <a:p>
            <a:r>
              <a:rPr lang="en-AU" dirty="0"/>
              <a:t>Results in large datasets – abundance of upwards of hundreds of proteins quantified from the processing of a single sample</a:t>
            </a:r>
          </a:p>
          <a:p>
            <a:endParaRPr lang="en-AU" dirty="0"/>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normAutofit/>
          </a:bodyPr>
          <a:lstStyle/>
          <a:p>
            <a:r>
              <a:rPr lang="en-AU" dirty="0"/>
              <a:t>How can we explore changes in protein abundance?</a:t>
            </a:r>
            <a:br>
              <a:rPr lang="en-AU" dirty="0"/>
            </a:br>
            <a:r>
              <a:rPr lang="en-AU" sz="2000" dirty="0"/>
              <a:t>Mass spectrometry based proteomics</a:t>
            </a:r>
            <a:endParaRPr lang="en-AU" dirty="0"/>
          </a:p>
        </p:txBody>
      </p:sp>
      <p:pic>
        <p:nvPicPr>
          <p:cNvPr id="4" name="Picture 3">
            <a:extLst>
              <a:ext uri="{FF2B5EF4-FFF2-40B4-BE49-F238E27FC236}">
                <a16:creationId xmlns:a16="http://schemas.microsoft.com/office/drawing/2014/main" id="{7F5141DA-8A81-768E-E6E7-06969003CDB2}"/>
              </a:ext>
            </a:extLst>
          </p:cNvPr>
          <p:cNvPicPr>
            <a:picLocks noChangeAspect="1"/>
          </p:cNvPicPr>
          <p:nvPr/>
        </p:nvPicPr>
        <p:blipFill rotWithShape="1">
          <a:blip r:embed="rId3"/>
          <a:srcRect t="11513" b="14918"/>
          <a:stretch/>
        </p:blipFill>
        <p:spPr>
          <a:xfrm>
            <a:off x="405468" y="1060360"/>
            <a:ext cx="3047416" cy="3685308"/>
          </a:xfrm>
          <a:prstGeom prst="rect">
            <a:avLst/>
          </a:prstGeom>
        </p:spPr>
      </p:pic>
      <p:pic>
        <p:nvPicPr>
          <p:cNvPr id="6" name="Picture 5">
            <a:extLst>
              <a:ext uri="{FF2B5EF4-FFF2-40B4-BE49-F238E27FC236}">
                <a16:creationId xmlns:a16="http://schemas.microsoft.com/office/drawing/2014/main" id="{063297F1-F7DE-A549-2D3E-A11D07F44F6F}"/>
              </a:ext>
            </a:extLst>
          </p:cNvPr>
          <p:cNvPicPr>
            <a:picLocks noChangeAspect="1"/>
          </p:cNvPicPr>
          <p:nvPr/>
        </p:nvPicPr>
        <p:blipFill>
          <a:blip r:embed="rId4"/>
          <a:stretch>
            <a:fillRect/>
          </a:stretch>
        </p:blipFill>
        <p:spPr>
          <a:xfrm>
            <a:off x="552421" y="4887864"/>
            <a:ext cx="2798594" cy="1562466"/>
          </a:xfrm>
          <a:prstGeom prst="rect">
            <a:avLst/>
          </a:prstGeom>
        </p:spPr>
      </p:pic>
      <p:sp>
        <p:nvSpPr>
          <p:cNvPr id="7" name="Rectangle 6">
            <a:extLst>
              <a:ext uri="{FF2B5EF4-FFF2-40B4-BE49-F238E27FC236}">
                <a16:creationId xmlns:a16="http://schemas.microsoft.com/office/drawing/2014/main" id="{23DDA8B6-F76E-0072-E95F-0AF9117C38F6}"/>
              </a:ext>
            </a:extLst>
          </p:cNvPr>
          <p:cNvSpPr/>
          <p:nvPr/>
        </p:nvSpPr>
        <p:spPr>
          <a:xfrm>
            <a:off x="2484880" y="1002633"/>
            <a:ext cx="929367" cy="1087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37D5F6BE-9B6C-B478-7752-54C536C70240}"/>
              </a:ext>
            </a:extLst>
          </p:cNvPr>
          <p:cNvSpPr/>
          <p:nvPr/>
        </p:nvSpPr>
        <p:spPr>
          <a:xfrm>
            <a:off x="515807" y="1051369"/>
            <a:ext cx="929367" cy="1087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9410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0"/>
            <a:ext cx="12192000" cy="6858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1DA02018-E21B-A305-6B81-4AFA359326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58923" y="49798"/>
            <a:ext cx="754230" cy="9468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AAAB06D4-3CF3-6DBD-0C61-C316ECD9F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503" y="2202025"/>
            <a:ext cx="6426994" cy="3209730"/>
          </a:xfrm>
          <a:prstGeom prst="rect">
            <a:avLst/>
          </a:prstGeom>
        </p:spPr>
      </p:pic>
      <p:sp>
        <p:nvSpPr>
          <p:cNvPr id="8" name="Rectangle 7">
            <a:extLst>
              <a:ext uri="{FF2B5EF4-FFF2-40B4-BE49-F238E27FC236}">
                <a16:creationId xmlns:a16="http://schemas.microsoft.com/office/drawing/2014/main" id="{71839488-1692-3B02-C685-9AAA4B75013D}"/>
              </a:ext>
            </a:extLst>
          </p:cNvPr>
          <p:cNvSpPr/>
          <p:nvPr/>
        </p:nvSpPr>
        <p:spPr>
          <a:xfrm>
            <a:off x="5975684" y="3371850"/>
            <a:ext cx="1241545" cy="996043"/>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8C016EC-7C65-B6E5-9EF5-E4B5C8679C48}"/>
              </a:ext>
            </a:extLst>
          </p:cNvPr>
          <p:cNvSpPr txBox="1"/>
          <p:nvPr/>
        </p:nvSpPr>
        <p:spPr>
          <a:xfrm>
            <a:off x="6096000" y="3126397"/>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IN</a:t>
            </a:r>
          </a:p>
        </p:txBody>
      </p:sp>
      <p:sp>
        <p:nvSpPr>
          <p:cNvPr id="11" name="Rectangle 10">
            <a:extLst>
              <a:ext uri="{FF2B5EF4-FFF2-40B4-BE49-F238E27FC236}">
                <a16:creationId xmlns:a16="http://schemas.microsoft.com/office/drawing/2014/main" id="{EF671AA0-627B-F0B7-3C32-28C89E52A0F1}"/>
              </a:ext>
            </a:extLst>
          </p:cNvPr>
          <p:cNvSpPr/>
          <p:nvPr/>
        </p:nvSpPr>
        <p:spPr>
          <a:xfrm>
            <a:off x="5975683" y="2288916"/>
            <a:ext cx="2841746" cy="1082934"/>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2D07396F-8227-0284-1C4F-581990E2412F}"/>
              </a:ext>
            </a:extLst>
          </p:cNvPr>
          <p:cNvSpPr txBox="1"/>
          <p:nvPr/>
        </p:nvSpPr>
        <p:spPr>
          <a:xfrm>
            <a:off x="5618667" y="2104057"/>
            <a:ext cx="3690830" cy="1446550"/>
          </a:xfrm>
          <a:prstGeom prst="rect">
            <a:avLst/>
          </a:prstGeom>
          <a:noFill/>
        </p:spPr>
        <p:txBody>
          <a:bodyPr wrap="square" rtlCol="0">
            <a:spAutoFit/>
          </a:bodyPr>
          <a:lstStyle/>
          <a:p>
            <a:pPr algn="ctr"/>
            <a:r>
              <a:rPr lang="en-AU" sz="8800" dirty="0">
                <a:solidFill>
                  <a:srgbClr val="383C21"/>
                </a:solidFill>
                <a:latin typeface="Bahnschrift SemiBold SemiConden" panose="020B0502040204020203" pitchFamily="34" charset="0"/>
              </a:rPr>
              <a:t>WHAT’S</a:t>
            </a:r>
          </a:p>
        </p:txBody>
      </p:sp>
      <p:sp>
        <p:nvSpPr>
          <p:cNvPr id="13" name="Rectangle 12">
            <a:extLst>
              <a:ext uri="{FF2B5EF4-FFF2-40B4-BE49-F238E27FC236}">
                <a16:creationId xmlns:a16="http://schemas.microsoft.com/office/drawing/2014/main" id="{9EC11276-50D8-1135-D3AE-141929BB131B}"/>
              </a:ext>
            </a:extLst>
          </p:cNvPr>
          <p:cNvSpPr/>
          <p:nvPr/>
        </p:nvSpPr>
        <p:spPr>
          <a:xfrm>
            <a:off x="2943224" y="4896545"/>
            <a:ext cx="2736164" cy="438924"/>
          </a:xfrm>
          <a:prstGeom prst="rect">
            <a:avLst/>
          </a:prstGeom>
          <a:solidFill>
            <a:srgbClr val="383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F29EB2B3-B56D-55B7-11CA-ADAF999B6B1C}"/>
              </a:ext>
            </a:extLst>
          </p:cNvPr>
          <p:cNvSpPr txBox="1"/>
          <p:nvPr/>
        </p:nvSpPr>
        <p:spPr>
          <a:xfrm>
            <a:off x="3090693" y="4911947"/>
            <a:ext cx="2588695" cy="461665"/>
          </a:xfrm>
          <a:prstGeom prst="rect">
            <a:avLst/>
          </a:prstGeom>
          <a:noFill/>
        </p:spPr>
        <p:txBody>
          <a:bodyPr wrap="square" rtlCol="0">
            <a:spAutoFit/>
          </a:bodyPr>
          <a:lstStyle/>
          <a:p>
            <a:r>
              <a:rPr lang="en-AU" sz="2400" b="1" dirty="0">
                <a:solidFill>
                  <a:srgbClr val="E4E1C0"/>
                </a:solidFill>
                <a:latin typeface="Plantagenet Cherokee" panose="020B0604020202020204" pitchFamily="18" charset="0"/>
              </a:rPr>
              <a:t>Clayton Forknall</a:t>
            </a:r>
          </a:p>
        </p:txBody>
      </p:sp>
      <p:grpSp>
        <p:nvGrpSpPr>
          <p:cNvPr id="15" name="Group 14">
            <a:extLst>
              <a:ext uri="{FF2B5EF4-FFF2-40B4-BE49-F238E27FC236}">
                <a16:creationId xmlns:a16="http://schemas.microsoft.com/office/drawing/2014/main" id="{872DE56D-3789-464C-7863-3E516913E076}"/>
              </a:ext>
            </a:extLst>
          </p:cNvPr>
          <p:cNvGrpSpPr/>
          <p:nvPr/>
        </p:nvGrpSpPr>
        <p:grpSpPr>
          <a:xfrm>
            <a:off x="3354160" y="2932147"/>
            <a:ext cx="1828080" cy="1486440"/>
            <a:chOff x="3354160" y="2932147"/>
            <a:chExt cx="1828080" cy="1486440"/>
          </a:xfrm>
        </p:grpSpPr>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FCDD7A8E-1FCA-AAF8-3CF2-CCD4890DB204}"/>
                    </a:ext>
                  </a:extLst>
                </p14:cNvPr>
                <p14:cNvContentPartPr/>
                <p14:nvPr/>
              </p14:nvContentPartPr>
              <p14:xfrm>
                <a:off x="3354160" y="2981827"/>
                <a:ext cx="1828080" cy="1330560"/>
              </p14:xfrm>
            </p:contentPart>
          </mc:Choice>
          <mc:Fallback>
            <p:pic>
              <p:nvPicPr>
                <p:cNvPr id="16" name="Ink 15">
                  <a:extLst>
                    <a:ext uri="{FF2B5EF4-FFF2-40B4-BE49-F238E27FC236}">
                      <a16:creationId xmlns:a16="http://schemas.microsoft.com/office/drawing/2014/main" id="{FCDD7A8E-1FCA-AAF8-3CF2-CCD4890DB204}"/>
                    </a:ext>
                  </a:extLst>
                </p:cNvPr>
                <p:cNvPicPr/>
                <p:nvPr/>
              </p:nvPicPr>
              <p:blipFill>
                <a:blip r:embed="rId6"/>
                <a:stretch>
                  <a:fillRect/>
                </a:stretch>
              </p:blipFill>
              <p:spPr>
                <a:xfrm>
                  <a:off x="3291172" y="2918827"/>
                  <a:ext cx="1953695" cy="1456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B9B9E9BE-4FF9-D703-82C9-C1635139CF66}"/>
                    </a:ext>
                  </a:extLst>
                </p14:cNvPr>
                <p14:cNvContentPartPr/>
                <p14:nvPr/>
              </p14:nvContentPartPr>
              <p14:xfrm>
                <a:off x="3636040" y="3427507"/>
                <a:ext cx="1403280" cy="579600"/>
              </p14:xfrm>
            </p:contentPart>
          </mc:Choice>
          <mc:Fallback>
            <p:pic>
              <p:nvPicPr>
                <p:cNvPr id="17" name="Ink 16">
                  <a:extLst>
                    <a:ext uri="{FF2B5EF4-FFF2-40B4-BE49-F238E27FC236}">
                      <a16:creationId xmlns:a16="http://schemas.microsoft.com/office/drawing/2014/main" id="{B9B9E9BE-4FF9-D703-82C9-C1635139CF66}"/>
                    </a:ext>
                  </a:extLst>
                </p:cNvPr>
                <p:cNvPicPr/>
                <p:nvPr/>
              </p:nvPicPr>
              <p:blipFill>
                <a:blip r:embed="rId8"/>
                <a:stretch>
                  <a:fillRect/>
                </a:stretch>
              </p:blipFill>
              <p:spPr>
                <a:xfrm>
                  <a:off x="3573040" y="3364507"/>
                  <a:ext cx="1528920" cy="705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257C7B0B-BF16-C6A4-F29C-0159C85BC3AF}"/>
                    </a:ext>
                  </a:extLst>
                </p14:cNvPr>
                <p14:cNvContentPartPr/>
                <p14:nvPr/>
              </p14:nvContentPartPr>
              <p14:xfrm>
                <a:off x="3582400" y="3445507"/>
                <a:ext cx="66600" cy="285480"/>
              </p14:xfrm>
            </p:contentPart>
          </mc:Choice>
          <mc:Fallback>
            <p:pic>
              <p:nvPicPr>
                <p:cNvPr id="18" name="Ink 17">
                  <a:extLst>
                    <a:ext uri="{FF2B5EF4-FFF2-40B4-BE49-F238E27FC236}">
                      <a16:creationId xmlns:a16="http://schemas.microsoft.com/office/drawing/2014/main" id="{257C7B0B-BF16-C6A4-F29C-0159C85BC3AF}"/>
                    </a:ext>
                  </a:extLst>
                </p:cNvPr>
                <p:cNvPicPr/>
                <p:nvPr/>
              </p:nvPicPr>
              <p:blipFill>
                <a:blip r:embed="rId10"/>
                <a:stretch>
                  <a:fillRect/>
                </a:stretch>
              </p:blipFill>
              <p:spPr>
                <a:xfrm>
                  <a:off x="3519400" y="3382586"/>
                  <a:ext cx="192240" cy="410962"/>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EE74E8B6-B5BE-9C35-D27B-D4AEB97ACFF9}"/>
                    </a:ext>
                  </a:extLst>
                </p14:cNvPr>
                <p14:cNvContentPartPr/>
                <p14:nvPr/>
              </p14:nvContentPartPr>
              <p14:xfrm>
                <a:off x="3420400" y="2932147"/>
                <a:ext cx="1488240" cy="1486440"/>
              </p14:xfrm>
            </p:contentPart>
          </mc:Choice>
          <mc:Fallback>
            <p:pic>
              <p:nvPicPr>
                <p:cNvPr id="19" name="Ink 18">
                  <a:extLst>
                    <a:ext uri="{FF2B5EF4-FFF2-40B4-BE49-F238E27FC236}">
                      <a16:creationId xmlns:a16="http://schemas.microsoft.com/office/drawing/2014/main" id="{EE74E8B6-B5BE-9C35-D27B-D4AEB97ACFF9}"/>
                    </a:ext>
                  </a:extLst>
                </p:cNvPr>
                <p:cNvPicPr/>
                <p:nvPr/>
              </p:nvPicPr>
              <p:blipFill>
                <a:blip r:embed="rId12"/>
                <a:stretch>
                  <a:fillRect/>
                </a:stretch>
              </p:blipFill>
              <p:spPr>
                <a:xfrm>
                  <a:off x="3357400" y="2869147"/>
                  <a:ext cx="1613880" cy="1612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9ACB8C79-FD7E-D61C-46D3-2C9A56409DE4}"/>
                    </a:ext>
                  </a:extLst>
                </p14:cNvPr>
                <p14:cNvContentPartPr/>
                <p14:nvPr/>
              </p14:nvContentPartPr>
              <p14:xfrm>
                <a:off x="4315360" y="3363427"/>
                <a:ext cx="800280" cy="1011960"/>
              </p14:xfrm>
            </p:contentPart>
          </mc:Choice>
          <mc:Fallback>
            <p:pic>
              <p:nvPicPr>
                <p:cNvPr id="20" name="Ink 19">
                  <a:extLst>
                    <a:ext uri="{FF2B5EF4-FFF2-40B4-BE49-F238E27FC236}">
                      <a16:creationId xmlns:a16="http://schemas.microsoft.com/office/drawing/2014/main" id="{9ACB8C79-FD7E-D61C-46D3-2C9A56409DE4}"/>
                    </a:ext>
                  </a:extLst>
                </p:cNvPr>
                <p:cNvPicPr/>
                <p:nvPr/>
              </p:nvPicPr>
              <p:blipFill>
                <a:blip r:embed="rId14"/>
                <a:stretch>
                  <a:fillRect/>
                </a:stretch>
              </p:blipFill>
              <p:spPr>
                <a:xfrm>
                  <a:off x="4252360" y="3300427"/>
                  <a:ext cx="925920" cy="1137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C832F7C8-5BAA-C45D-5962-409DFD4C5AC2}"/>
                    </a:ext>
                  </a:extLst>
                </p14:cNvPr>
                <p14:cNvContentPartPr/>
                <p14:nvPr/>
              </p14:nvContentPartPr>
              <p14:xfrm>
                <a:off x="3394120" y="3637027"/>
                <a:ext cx="1673280" cy="768600"/>
              </p14:xfrm>
            </p:contentPart>
          </mc:Choice>
          <mc:Fallback>
            <p:pic>
              <p:nvPicPr>
                <p:cNvPr id="21" name="Ink 20">
                  <a:extLst>
                    <a:ext uri="{FF2B5EF4-FFF2-40B4-BE49-F238E27FC236}">
                      <a16:creationId xmlns:a16="http://schemas.microsoft.com/office/drawing/2014/main" id="{C832F7C8-5BAA-C45D-5962-409DFD4C5AC2}"/>
                    </a:ext>
                  </a:extLst>
                </p:cNvPr>
                <p:cNvPicPr/>
                <p:nvPr/>
              </p:nvPicPr>
              <p:blipFill>
                <a:blip r:embed="rId16"/>
                <a:stretch>
                  <a:fillRect/>
                </a:stretch>
              </p:blipFill>
              <p:spPr>
                <a:xfrm>
                  <a:off x="3331120" y="3574027"/>
                  <a:ext cx="1798920" cy="894240"/>
                </a:xfrm>
                <a:prstGeom prst="rect">
                  <a:avLst/>
                </a:prstGeom>
              </p:spPr>
            </p:pic>
          </mc:Fallback>
        </mc:AlternateContent>
      </p:grpSp>
      <p:sp>
        <p:nvSpPr>
          <p:cNvPr id="22" name="Rectangle 21">
            <a:extLst>
              <a:ext uri="{FF2B5EF4-FFF2-40B4-BE49-F238E27FC236}">
                <a16:creationId xmlns:a16="http://schemas.microsoft.com/office/drawing/2014/main" id="{AB23D36C-9665-A712-AF02-A4701E5DC431}"/>
              </a:ext>
            </a:extLst>
          </p:cNvPr>
          <p:cNvSpPr/>
          <p:nvPr/>
        </p:nvSpPr>
        <p:spPr>
          <a:xfrm rot="1145567">
            <a:off x="3590293" y="2958419"/>
            <a:ext cx="697171" cy="165506"/>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7762CF0D-6534-08C1-AE92-DFFFBBD70FD5}"/>
              </a:ext>
            </a:extLst>
          </p:cNvPr>
          <p:cNvSpPr/>
          <p:nvPr/>
        </p:nvSpPr>
        <p:spPr>
          <a:xfrm rot="718777">
            <a:off x="4463361" y="3070413"/>
            <a:ext cx="580455" cy="116448"/>
          </a:xfrm>
          <a:prstGeom prst="rect">
            <a:avLst/>
          </a:prstGeom>
          <a:solidFill>
            <a:srgbClr val="E5E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D350F3A0-60E1-36DB-5342-5B2EA64100EB}"/>
              </a:ext>
            </a:extLst>
          </p:cNvPr>
          <p:cNvSpPr txBox="1"/>
          <p:nvPr/>
        </p:nvSpPr>
        <p:spPr>
          <a:xfrm>
            <a:off x="8257154" y="4119515"/>
            <a:ext cx="1113064" cy="1486948"/>
          </a:xfrm>
          <a:prstGeom prst="rect">
            <a:avLst/>
          </a:prstGeom>
          <a:noFill/>
        </p:spPr>
        <p:txBody>
          <a:bodyPr wrap="square" rtlCol="0">
            <a:spAutoFit/>
          </a:bodyPr>
          <a:lstStyle/>
          <a:p>
            <a:pPr algn="ctr"/>
            <a:r>
              <a:rPr lang="en-AU" sz="8800" dirty="0">
                <a:solidFill>
                  <a:srgbClr val="373D23"/>
                </a:solidFill>
                <a:latin typeface="Bahnschrift SemiBold SemiConden" panose="020B0502040204020203" pitchFamily="34" charset="0"/>
              </a:rPr>
              <a:t>?</a:t>
            </a:r>
          </a:p>
        </p:txBody>
      </p:sp>
    </p:spTree>
    <p:extLst>
      <p:ext uri="{BB962C8B-B14F-4D97-AF65-F5344CB8AC3E}">
        <p14:creationId xmlns:p14="http://schemas.microsoft.com/office/powerpoint/2010/main" val="67954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0"/>
            <a:ext cx="12192000" cy="6858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5F59140C-4821-D58B-1401-03F27B66B587}"/>
              </a:ext>
            </a:extLst>
          </p:cNvPr>
          <p:cNvSpPr txBox="1"/>
          <p:nvPr/>
        </p:nvSpPr>
        <p:spPr>
          <a:xfrm>
            <a:off x="2177143" y="3013502"/>
            <a:ext cx="7837714" cy="919401"/>
          </a:xfrm>
          <a:prstGeom prst="roundRect">
            <a:avLst/>
          </a:prstGeom>
          <a:solidFill>
            <a:srgbClr val="FDEADA"/>
          </a:solidFill>
          <a:ln w="57150">
            <a:solidFill>
              <a:srgbClr val="FAC090"/>
            </a:solidFill>
          </a:ln>
        </p:spPr>
        <p:txBody>
          <a:bodyPr wrap="square" rtlCol="0">
            <a:spAutoFit/>
          </a:bodyPr>
          <a:lstStyle/>
          <a:p>
            <a:r>
              <a:rPr lang="en-AU" sz="2800" b="1" dirty="0"/>
              <a:t>Aim: </a:t>
            </a:r>
          </a:p>
          <a:p>
            <a:r>
              <a:rPr lang="en-AU" sz="2000" b="1" dirty="0"/>
              <a:t>How does protein abundance change over time in the malting process? </a:t>
            </a:r>
          </a:p>
        </p:txBody>
      </p:sp>
      <p:pic>
        <p:nvPicPr>
          <p:cNvPr id="9" name="Picture 8">
            <a:extLst>
              <a:ext uri="{FF2B5EF4-FFF2-40B4-BE49-F238E27FC236}">
                <a16:creationId xmlns:a16="http://schemas.microsoft.com/office/drawing/2014/main" id="{1DA02018-E21B-A305-6B81-4AFA359326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58923" y="49798"/>
            <a:ext cx="754230" cy="946800"/>
          </a:xfrm>
          <a:prstGeom prst="rect">
            <a:avLst/>
          </a:prstGeom>
        </p:spPr>
      </p:pic>
    </p:spTree>
    <p:extLst>
      <p:ext uri="{BB962C8B-B14F-4D97-AF65-F5344CB8AC3E}">
        <p14:creationId xmlns:p14="http://schemas.microsoft.com/office/powerpoint/2010/main" val="288231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0473A-CC14-4779-BC06-9445EAD6940A}"/>
              </a:ext>
            </a:extLst>
          </p:cNvPr>
          <p:cNvSpPr>
            <a:spLocks noGrp="1"/>
          </p:cNvSpPr>
          <p:nvPr>
            <p:ph idx="1"/>
          </p:nvPr>
        </p:nvSpPr>
        <p:spPr>
          <a:xfrm>
            <a:off x="4429388" y="1276484"/>
            <a:ext cx="7357144" cy="4933700"/>
          </a:xfrm>
        </p:spPr>
        <p:txBody>
          <a:bodyPr/>
          <a:lstStyle/>
          <a:p>
            <a:endParaRPr lang="en-AU" dirty="0"/>
          </a:p>
          <a:p>
            <a:r>
              <a:rPr lang="en-AU" dirty="0"/>
              <a:t>Malt is barley grain that has undergone a controlled and limited germination process, before being kilned (baked)</a:t>
            </a:r>
          </a:p>
          <a:p>
            <a:endParaRPr lang="en-AU" dirty="0"/>
          </a:p>
          <a:p>
            <a:r>
              <a:rPr lang="en-AU" dirty="0"/>
              <a:t>Malting makes complex carbohydrates and sugars in the barley grain more accessible for use in the fermentation process</a:t>
            </a:r>
          </a:p>
          <a:p>
            <a:endParaRPr lang="en-AU" dirty="0"/>
          </a:p>
          <a:p>
            <a:r>
              <a:rPr lang="en-AU" dirty="0"/>
              <a:t>Additionally, important enzymes that contribute to the brewing process are synthesised and/or released</a:t>
            </a:r>
          </a:p>
          <a:p>
            <a:endParaRPr lang="en-AU" dirty="0"/>
          </a:p>
          <a:p>
            <a:r>
              <a:rPr lang="en-AU" dirty="0"/>
              <a:t>Malt also adds characteristic colours and flavours to beer</a:t>
            </a:r>
          </a:p>
          <a:p>
            <a:pPr marL="0" indent="0">
              <a:buNone/>
            </a:pPr>
            <a:endParaRPr lang="en-AU" dirty="0"/>
          </a:p>
          <a:p>
            <a:endParaRPr lang="en-AU" dirty="0"/>
          </a:p>
          <a:p>
            <a:endParaRPr lang="en-AU" dirty="0"/>
          </a:p>
          <a:p>
            <a:endParaRPr lang="en-AU" dirty="0"/>
          </a:p>
          <a:p>
            <a:endParaRPr lang="en-AU" dirty="0"/>
          </a:p>
        </p:txBody>
      </p:sp>
      <p:sp>
        <p:nvSpPr>
          <p:cNvPr id="3" name="Title 2">
            <a:extLst>
              <a:ext uri="{FF2B5EF4-FFF2-40B4-BE49-F238E27FC236}">
                <a16:creationId xmlns:a16="http://schemas.microsoft.com/office/drawing/2014/main" id="{7DBADD24-3CDD-4541-9602-F9E477D33350}"/>
              </a:ext>
            </a:extLst>
          </p:cNvPr>
          <p:cNvSpPr>
            <a:spLocks noGrp="1"/>
          </p:cNvSpPr>
          <p:nvPr>
            <p:ph type="title"/>
          </p:nvPr>
        </p:nvSpPr>
        <p:spPr/>
        <p:txBody>
          <a:bodyPr/>
          <a:lstStyle/>
          <a:p>
            <a:endParaRPr lang="en-AU" dirty="0"/>
          </a:p>
        </p:txBody>
      </p:sp>
      <p:sp>
        <p:nvSpPr>
          <p:cNvPr id="4" name="Rectangle 3">
            <a:extLst>
              <a:ext uri="{FF2B5EF4-FFF2-40B4-BE49-F238E27FC236}">
                <a16:creationId xmlns:a16="http://schemas.microsoft.com/office/drawing/2014/main" id="{2A10F54E-726B-991C-C51E-12F08C16B1F7}"/>
              </a:ext>
            </a:extLst>
          </p:cNvPr>
          <p:cNvSpPr/>
          <p:nvPr/>
        </p:nvSpPr>
        <p:spPr>
          <a:xfrm>
            <a:off x="0" y="-51000"/>
            <a:ext cx="12192000" cy="6909000"/>
          </a:xfrm>
          <a:prstGeom prst="rect">
            <a:avLst/>
          </a:prstGeom>
          <a:solidFill>
            <a:srgbClr val="2A5A80"/>
          </a:solidFill>
          <a:ln>
            <a:solidFill>
              <a:srgbClr val="2A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5F59140C-4821-D58B-1401-03F27B66B587}"/>
              </a:ext>
            </a:extLst>
          </p:cNvPr>
          <p:cNvSpPr txBox="1"/>
          <p:nvPr/>
        </p:nvSpPr>
        <p:spPr>
          <a:xfrm>
            <a:off x="2177143" y="253987"/>
            <a:ext cx="7837714" cy="919401"/>
          </a:xfrm>
          <a:prstGeom prst="roundRect">
            <a:avLst/>
          </a:prstGeom>
          <a:solidFill>
            <a:srgbClr val="FDEADA"/>
          </a:solidFill>
          <a:ln w="57150">
            <a:solidFill>
              <a:srgbClr val="FAC090"/>
            </a:solidFill>
          </a:ln>
        </p:spPr>
        <p:txBody>
          <a:bodyPr wrap="square" rtlCol="0">
            <a:spAutoFit/>
          </a:bodyPr>
          <a:lstStyle/>
          <a:p>
            <a:r>
              <a:rPr lang="en-AU" sz="2800" b="1" dirty="0"/>
              <a:t>Aim: </a:t>
            </a:r>
          </a:p>
          <a:p>
            <a:r>
              <a:rPr lang="en-AU" sz="2000" b="1" dirty="0"/>
              <a:t>How does protein abundance change over time in the malting process? </a:t>
            </a:r>
          </a:p>
        </p:txBody>
      </p:sp>
      <p:sp>
        <p:nvSpPr>
          <p:cNvPr id="5" name="TextBox 4">
            <a:extLst>
              <a:ext uri="{FF2B5EF4-FFF2-40B4-BE49-F238E27FC236}">
                <a16:creationId xmlns:a16="http://schemas.microsoft.com/office/drawing/2014/main" id="{D8423955-EF93-62C5-2723-ADBD496554A9}"/>
              </a:ext>
            </a:extLst>
          </p:cNvPr>
          <p:cNvSpPr txBox="1"/>
          <p:nvPr/>
        </p:nvSpPr>
        <p:spPr>
          <a:xfrm>
            <a:off x="1144348" y="2038981"/>
            <a:ext cx="3648087" cy="578882"/>
          </a:xfrm>
          <a:prstGeom prst="flowChartAlternateProcess">
            <a:avLst/>
          </a:prstGeom>
          <a:solidFill>
            <a:srgbClr val="FDEADA"/>
          </a:solidFill>
          <a:ln w="57150">
            <a:solidFill>
              <a:srgbClr val="FAC090"/>
            </a:solidFill>
          </a:ln>
        </p:spPr>
        <p:txBody>
          <a:bodyPr wrap="square" rtlCol="0" anchor="ctr">
            <a:spAutoFit/>
          </a:bodyPr>
          <a:lstStyle/>
          <a:p>
            <a:pPr algn="ctr"/>
            <a:r>
              <a:rPr lang="en-AU" sz="2800" b="1" dirty="0"/>
              <a:t>Experimental Method</a:t>
            </a:r>
            <a:endParaRPr lang="en-AU" sz="2000" b="1" dirty="0"/>
          </a:p>
        </p:txBody>
      </p:sp>
      <p:sp>
        <p:nvSpPr>
          <p:cNvPr id="7" name="TextBox 6">
            <a:extLst>
              <a:ext uri="{FF2B5EF4-FFF2-40B4-BE49-F238E27FC236}">
                <a16:creationId xmlns:a16="http://schemas.microsoft.com/office/drawing/2014/main" id="{A2205E0E-3D16-B92A-5688-6F8411979934}"/>
              </a:ext>
            </a:extLst>
          </p:cNvPr>
          <p:cNvSpPr txBox="1"/>
          <p:nvPr/>
        </p:nvSpPr>
        <p:spPr>
          <a:xfrm>
            <a:off x="1144348" y="3770698"/>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Analysis Process</a:t>
            </a:r>
            <a:endParaRPr lang="en-AU" sz="2000" b="1" dirty="0"/>
          </a:p>
        </p:txBody>
      </p:sp>
      <p:sp>
        <p:nvSpPr>
          <p:cNvPr id="8" name="TextBox 7">
            <a:extLst>
              <a:ext uri="{FF2B5EF4-FFF2-40B4-BE49-F238E27FC236}">
                <a16:creationId xmlns:a16="http://schemas.microsoft.com/office/drawing/2014/main" id="{68766C6C-E695-85EC-11B7-2BB54F2D75AA}"/>
              </a:ext>
            </a:extLst>
          </p:cNvPr>
          <p:cNvSpPr txBox="1"/>
          <p:nvPr/>
        </p:nvSpPr>
        <p:spPr>
          <a:xfrm>
            <a:off x="1131152" y="5506484"/>
            <a:ext cx="3648087" cy="578882"/>
          </a:xfrm>
          <a:prstGeom prst="roundRect">
            <a:avLst/>
          </a:prstGeom>
          <a:solidFill>
            <a:srgbClr val="FDEADA"/>
          </a:solidFill>
          <a:ln w="57150">
            <a:solidFill>
              <a:srgbClr val="FAC090"/>
            </a:solidFill>
          </a:ln>
        </p:spPr>
        <p:txBody>
          <a:bodyPr wrap="square" rtlCol="0">
            <a:spAutoFit/>
          </a:bodyPr>
          <a:lstStyle/>
          <a:p>
            <a:pPr algn="ctr"/>
            <a:r>
              <a:rPr lang="en-AU" sz="2800" b="1" dirty="0"/>
              <a:t>Outcomes</a:t>
            </a:r>
          </a:p>
        </p:txBody>
      </p:sp>
      <p:pic>
        <p:nvPicPr>
          <p:cNvPr id="12" name="Picture 11" descr="Diagram&#10;&#10;Description automatically generated">
            <a:extLst>
              <a:ext uri="{FF2B5EF4-FFF2-40B4-BE49-F238E27FC236}">
                <a16:creationId xmlns:a16="http://schemas.microsoft.com/office/drawing/2014/main" id="{951B6A5D-0347-A2EE-D80E-6EB521DE73CE}"/>
              </a:ext>
            </a:extLst>
          </p:cNvPr>
          <p:cNvPicPr>
            <a:picLocks noChangeAspect="1"/>
          </p:cNvPicPr>
          <p:nvPr/>
        </p:nvPicPr>
        <p:blipFill rotWithShape="1">
          <a:blip r:embed="rId2">
            <a:extLst>
              <a:ext uri="{28A0092B-C50C-407E-A947-70E740481C1C}">
                <a14:useLocalDpi xmlns:a14="http://schemas.microsoft.com/office/drawing/2010/main" val="0"/>
              </a:ext>
            </a:extLst>
          </a:blip>
          <a:srcRect l="23252" r="26413"/>
          <a:stretch/>
        </p:blipFill>
        <p:spPr>
          <a:xfrm rot="1542213">
            <a:off x="9558480" y="3320586"/>
            <a:ext cx="1418126"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 name="Picture 13">
            <a:extLst>
              <a:ext uri="{FF2B5EF4-FFF2-40B4-BE49-F238E27FC236}">
                <a16:creationId xmlns:a16="http://schemas.microsoft.com/office/drawing/2014/main" id="{42A71B7A-D703-01B6-DAFC-B609F84DC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479" y="5086862"/>
            <a:ext cx="1418126" cy="14181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6" name="Picture 15" descr="A picture containing cup, drink, glass, vessel&#10;&#10;Description automatically generated">
            <a:extLst>
              <a:ext uri="{FF2B5EF4-FFF2-40B4-BE49-F238E27FC236}">
                <a16:creationId xmlns:a16="http://schemas.microsoft.com/office/drawing/2014/main" id="{9B32D627-148A-DEF0-2732-A329561D7F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479" y="1554310"/>
            <a:ext cx="1418127" cy="1479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7" name="TextBox 16">
            <a:extLst>
              <a:ext uri="{FF2B5EF4-FFF2-40B4-BE49-F238E27FC236}">
                <a16:creationId xmlns:a16="http://schemas.microsoft.com/office/drawing/2014/main" id="{BB84251C-1CD1-B28C-906C-003E5906F8EC}"/>
              </a:ext>
            </a:extLst>
          </p:cNvPr>
          <p:cNvSpPr txBox="1"/>
          <p:nvPr/>
        </p:nvSpPr>
        <p:spPr>
          <a:xfrm>
            <a:off x="4894337" y="2128367"/>
            <a:ext cx="3980352" cy="400110"/>
          </a:xfrm>
          <a:prstGeom prst="rect">
            <a:avLst/>
          </a:prstGeom>
          <a:noFill/>
        </p:spPr>
        <p:txBody>
          <a:bodyPr wrap="square" rtlCol="0">
            <a:spAutoFit/>
          </a:bodyPr>
          <a:lstStyle/>
          <a:p>
            <a:r>
              <a:rPr lang="en-AU" sz="2000" dirty="0">
                <a:solidFill>
                  <a:schemeClr val="bg1"/>
                </a:solidFill>
              </a:rPr>
              <a:t>Will that be a pot, schooner or pint?</a:t>
            </a:r>
          </a:p>
        </p:txBody>
      </p:sp>
      <p:sp>
        <p:nvSpPr>
          <p:cNvPr id="18" name="TextBox 17">
            <a:extLst>
              <a:ext uri="{FF2B5EF4-FFF2-40B4-BE49-F238E27FC236}">
                <a16:creationId xmlns:a16="http://schemas.microsoft.com/office/drawing/2014/main" id="{4808C8C8-138E-FFE8-A3EE-E42056123BB4}"/>
              </a:ext>
            </a:extLst>
          </p:cNvPr>
          <p:cNvSpPr txBox="1"/>
          <p:nvPr/>
        </p:nvSpPr>
        <p:spPr>
          <a:xfrm>
            <a:off x="4894337" y="3869971"/>
            <a:ext cx="3722915" cy="400110"/>
          </a:xfrm>
          <a:prstGeom prst="rect">
            <a:avLst/>
          </a:prstGeom>
          <a:noFill/>
        </p:spPr>
        <p:txBody>
          <a:bodyPr wrap="square" rtlCol="0">
            <a:spAutoFit/>
          </a:bodyPr>
          <a:lstStyle/>
          <a:p>
            <a:r>
              <a:rPr lang="en-AU" sz="2000" dirty="0">
                <a:solidFill>
                  <a:schemeClr val="bg1"/>
                </a:solidFill>
              </a:rPr>
              <a:t>Home brewed solutions</a:t>
            </a:r>
          </a:p>
        </p:txBody>
      </p:sp>
      <p:sp>
        <p:nvSpPr>
          <p:cNvPr id="19" name="TextBox 18">
            <a:extLst>
              <a:ext uri="{FF2B5EF4-FFF2-40B4-BE49-F238E27FC236}">
                <a16:creationId xmlns:a16="http://schemas.microsoft.com/office/drawing/2014/main" id="{E12BAE6E-6B4A-B8B6-CF94-B98757260D84}"/>
              </a:ext>
            </a:extLst>
          </p:cNvPr>
          <p:cNvSpPr txBox="1"/>
          <p:nvPr/>
        </p:nvSpPr>
        <p:spPr>
          <a:xfrm>
            <a:off x="4894337" y="5595870"/>
            <a:ext cx="3722915" cy="400110"/>
          </a:xfrm>
          <a:prstGeom prst="rect">
            <a:avLst/>
          </a:prstGeom>
          <a:noFill/>
        </p:spPr>
        <p:txBody>
          <a:bodyPr wrap="square" rtlCol="0">
            <a:spAutoFit/>
          </a:bodyPr>
          <a:lstStyle/>
          <a:p>
            <a:r>
              <a:rPr lang="en-AU" sz="2000" dirty="0">
                <a:solidFill>
                  <a:schemeClr val="bg1"/>
                </a:solidFill>
              </a:rPr>
              <a:t>A hard earned thirst…</a:t>
            </a:r>
          </a:p>
        </p:txBody>
      </p:sp>
      <p:pic>
        <p:nvPicPr>
          <p:cNvPr id="20" name="Picture 19">
            <a:extLst>
              <a:ext uri="{FF2B5EF4-FFF2-40B4-BE49-F238E27FC236}">
                <a16:creationId xmlns:a16="http://schemas.microsoft.com/office/drawing/2014/main" id="{98CDFF6D-2E15-582E-27C0-F1FBD131106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61645" y="49797"/>
            <a:ext cx="754230" cy="946800"/>
          </a:xfrm>
          <a:prstGeom prst="rect">
            <a:avLst/>
          </a:prstGeom>
        </p:spPr>
      </p:pic>
    </p:spTree>
    <p:extLst>
      <p:ext uri="{BB962C8B-B14F-4D97-AF65-F5344CB8AC3E}">
        <p14:creationId xmlns:p14="http://schemas.microsoft.com/office/powerpoint/2010/main" val="2402515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9995CFF-EE18-4B2D-A742-A82026110B4A}" vid="{FB238F94-DEA8-4027-924B-33A9FB7116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DAFBiometry_SNAGI</Template>
  <TotalTime>3650</TotalTime>
  <Words>2955</Words>
  <Application>Microsoft Office PowerPoint</Application>
  <PresentationFormat>Widescreen</PresentationFormat>
  <Paragraphs>465</Paragraphs>
  <Slides>36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Bahnschrift SemiBold SemiConden</vt:lpstr>
      <vt:lpstr>Calibri</vt:lpstr>
      <vt:lpstr>Cambria Math</vt:lpstr>
      <vt:lpstr>Plantagenet Cherokee</vt:lpstr>
      <vt:lpstr>Snap ITC</vt:lpstr>
      <vt:lpstr>Wingdings</vt:lpstr>
      <vt:lpstr>Office Theme</vt:lpstr>
      <vt:lpstr>A linear mixed model approach to the analysis of a multi-phase barley malt proteomics experiment   Clayton Forknall, Ari Verbyla, Yoni Nazarathy, Adel Yousif,       Sarah Osama, Shirley Jones, Edward Kerr, Benjamin L. Schulz, Glen Fox, Alison Kelly  Australasian Applied Statistics Conference 2022</vt:lpstr>
      <vt:lpstr>PowerPoint Presentation</vt:lpstr>
      <vt:lpstr>PowerPoint Presentation</vt:lpstr>
      <vt:lpstr>PowerPoint Presentation</vt:lpstr>
      <vt:lpstr>What is barley malt? A key ingredient in beer brewing</vt:lpstr>
      <vt:lpstr>How can we explore changes in protein abundance? Mass spectrometry based proteomics</vt:lpstr>
      <vt:lpstr>PowerPoint Presentation</vt:lpstr>
      <vt:lpstr>PowerPoint Presentation</vt:lpstr>
      <vt:lpstr>PowerPoint Presentation</vt:lpstr>
      <vt:lpstr>PowerPoint Presentation</vt:lpstr>
      <vt:lpstr>Experimental Method Barley malt time course experiment</vt:lpstr>
      <vt:lpstr>Experimental Method Phase 1: Malt sample collection</vt:lpstr>
      <vt:lpstr>Experimental Method Phase 2: Mass spectrometry processing</vt:lpstr>
      <vt:lpstr>Experimental Method Protein abundance data</vt:lpstr>
      <vt:lpstr>PowerPoint Presentation</vt:lpstr>
      <vt:lpstr>Analysis Process Linear mixed model framework for analysis of protein abundance</vt:lpstr>
      <vt:lpstr>Analysis Process Flowchart – Step 1</vt:lpstr>
      <vt:lpstr>Analysis Process 1. Baseline model – Model description</vt:lpstr>
      <vt:lpstr>Analysis Process 1. Baseline model – Distribution of random effects</vt:lpstr>
      <vt:lpstr>Analysis Process 1. Baseline model – Residual model</vt:lpstr>
      <vt:lpstr>Analysis Process Flowchart – Step 2</vt:lpstr>
      <vt:lpstr>Analysis Process 2. Residual clustering – How does it work?</vt:lpstr>
      <vt:lpstr>Analysis Process 2. Residual clustering – Model description</vt:lpstr>
      <vt:lpstr>Analysis Process 2. Residual clustering – Iterative cluster procedure</vt:lpstr>
      <vt:lpstr>Analysis Process 2. Residual clustering – Output</vt:lpstr>
      <vt:lpstr>Analysis Process Flowchart – Step 3</vt:lpstr>
      <vt:lpstr>Analysis Process 3. Baseline cubic smoothing spline model – Model description</vt:lpstr>
      <vt:lpstr>Analysis Process 3. Baseline cubic smoothing spline model – Distribution of random effects</vt:lpstr>
      <vt:lpstr>Analysis Process 3. Baseline cubic smoothing spline model – Output</vt:lpstr>
      <vt:lpstr>Analysis Process Flowchart – Step 4 – Still brewing!</vt:lpstr>
      <vt:lpstr>PowerPoint Presentation</vt:lpstr>
      <vt:lpstr>Outcomes</vt:lpstr>
      <vt:lpstr>Ongoing Work Keeping up the homebrew solutions</vt:lpstr>
      <vt:lpstr>Acknowledgements</vt:lpstr>
      <vt:lpstr>PowerPoint Presentation</vt:lpstr>
      <vt:lpstr>PowerPoint Presentation</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Agriculture and Fisheries Statistical Training Series  Statistical awareness for on-farm experimentation    Susan Fletcher  Alison Kelly Clayton Forknall  June 26, 2017</dc:title>
  <dc:creator>FORKNALL Clayton</dc:creator>
  <cp:lastModifiedBy>Clayton Forknall</cp:lastModifiedBy>
  <cp:revision>126</cp:revision>
  <dcterms:created xsi:type="dcterms:W3CDTF">2017-07-05T04:23:57Z</dcterms:created>
  <dcterms:modified xsi:type="dcterms:W3CDTF">2022-11-28T11:23:26Z</dcterms:modified>
</cp:coreProperties>
</file>