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6A12E4C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3"/>
  </p:notesMasterIdLst>
  <p:sldIdLst>
    <p:sldId id="256" r:id="rId2"/>
  </p:sldIdLst>
  <p:sldSz cx="30275213" cy="42803763"/>
  <p:notesSz cx="6858000" cy="9144000"/>
  <p:defaultTextStyle>
    <a:defPPr>
      <a:defRPr lang="en-US"/>
    </a:defPPr>
    <a:lvl1pPr marL="0" algn="l" defTabSz="4174695" rtl="0" eaLnBrk="1" latinLnBrk="0" hangingPunct="1">
      <a:defRPr sz="8216" kern="1200">
        <a:solidFill>
          <a:schemeClr val="tx1"/>
        </a:solidFill>
        <a:latin typeface="+mn-lt"/>
        <a:ea typeface="+mn-ea"/>
        <a:cs typeface="+mn-cs"/>
      </a:defRPr>
    </a:lvl1pPr>
    <a:lvl2pPr marL="2087347" algn="l" defTabSz="4174695" rtl="0" eaLnBrk="1" latinLnBrk="0" hangingPunct="1">
      <a:defRPr sz="8216" kern="1200">
        <a:solidFill>
          <a:schemeClr val="tx1"/>
        </a:solidFill>
        <a:latin typeface="+mn-lt"/>
        <a:ea typeface="+mn-ea"/>
        <a:cs typeface="+mn-cs"/>
      </a:defRPr>
    </a:lvl2pPr>
    <a:lvl3pPr marL="4174695" algn="l" defTabSz="4174695" rtl="0" eaLnBrk="1" latinLnBrk="0" hangingPunct="1">
      <a:defRPr sz="8216" kern="1200">
        <a:solidFill>
          <a:schemeClr val="tx1"/>
        </a:solidFill>
        <a:latin typeface="+mn-lt"/>
        <a:ea typeface="+mn-ea"/>
        <a:cs typeface="+mn-cs"/>
      </a:defRPr>
    </a:lvl3pPr>
    <a:lvl4pPr marL="6262047" algn="l" defTabSz="4174695" rtl="0" eaLnBrk="1" latinLnBrk="0" hangingPunct="1">
      <a:defRPr sz="8216" kern="1200">
        <a:solidFill>
          <a:schemeClr val="tx1"/>
        </a:solidFill>
        <a:latin typeface="+mn-lt"/>
        <a:ea typeface="+mn-ea"/>
        <a:cs typeface="+mn-cs"/>
      </a:defRPr>
    </a:lvl4pPr>
    <a:lvl5pPr marL="8349394" algn="l" defTabSz="4174695" rtl="0" eaLnBrk="1" latinLnBrk="0" hangingPunct="1">
      <a:defRPr sz="8216" kern="1200">
        <a:solidFill>
          <a:schemeClr val="tx1"/>
        </a:solidFill>
        <a:latin typeface="+mn-lt"/>
        <a:ea typeface="+mn-ea"/>
        <a:cs typeface="+mn-cs"/>
      </a:defRPr>
    </a:lvl5pPr>
    <a:lvl6pPr marL="10436741" algn="l" defTabSz="4174695" rtl="0" eaLnBrk="1" latinLnBrk="0" hangingPunct="1">
      <a:defRPr sz="8216" kern="1200">
        <a:solidFill>
          <a:schemeClr val="tx1"/>
        </a:solidFill>
        <a:latin typeface="+mn-lt"/>
        <a:ea typeface="+mn-ea"/>
        <a:cs typeface="+mn-cs"/>
      </a:defRPr>
    </a:lvl6pPr>
    <a:lvl7pPr marL="12524093" algn="l" defTabSz="4174695" rtl="0" eaLnBrk="1" latinLnBrk="0" hangingPunct="1">
      <a:defRPr sz="8216" kern="1200">
        <a:solidFill>
          <a:schemeClr val="tx1"/>
        </a:solidFill>
        <a:latin typeface="+mn-lt"/>
        <a:ea typeface="+mn-ea"/>
        <a:cs typeface="+mn-cs"/>
      </a:defRPr>
    </a:lvl7pPr>
    <a:lvl8pPr marL="14611440" algn="l" defTabSz="4174695" rtl="0" eaLnBrk="1" latinLnBrk="0" hangingPunct="1">
      <a:defRPr sz="8216" kern="1200">
        <a:solidFill>
          <a:schemeClr val="tx1"/>
        </a:solidFill>
        <a:latin typeface="+mn-lt"/>
        <a:ea typeface="+mn-ea"/>
        <a:cs typeface="+mn-cs"/>
      </a:defRPr>
    </a:lvl8pPr>
    <a:lvl9pPr marL="16698788" algn="l" defTabSz="4174695" rtl="0" eaLnBrk="1" latinLnBrk="0" hangingPunct="1">
      <a:defRPr sz="8216"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1A0F6A5-9467-8985-5DEF-F9DA1DB2E712}" name="Kim-Anh Le Cao" initials="KALC" userId="S::kimanh.lecao@unimelb.edu.au::82a61942-3667-489d-9d38-b58b8555ec1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F296"/>
    <a:srgbClr val="FA86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32" autoAdjust="0"/>
    <p:restoredTop sz="94726" autoAdjust="0"/>
  </p:normalViewPr>
  <p:slideViewPr>
    <p:cSldViewPr snapToGrid="0">
      <p:cViewPr>
        <p:scale>
          <a:sx n="33" d="100"/>
          <a:sy n="33" d="100"/>
        </p:scale>
        <p:origin x="2772" y="2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7020"/>
    </p:cViewPr>
  </p:sorterViewPr>
  <p:gridSpacing cx="72008" cy="72008"/>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omments/modernComment_100_6A12E4C0.xml><?xml version="1.0" encoding="utf-8"?>
<p188:cmLst xmlns:a="http://schemas.openxmlformats.org/drawingml/2006/main" xmlns:r="http://schemas.openxmlformats.org/officeDocument/2006/relationships" xmlns:p188="http://schemas.microsoft.com/office/powerpoint/2018/8/main">
  <p188:cm id="{C7FB31EE-8877-C849-8E2C-60EA62279E8F}" authorId="{81A0F6A5-9467-8985-5DEF-F9DA1DB2E712}" created="2023-10-23T04:17:00.633">
    <ac:deMkLst xmlns:ac="http://schemas.microsoft.com/office/drawing/2013/main/command">
      <pc:docMk xmlns:pc="http://schemas.microsoft.com/office/powerpoint/2013/main/command"/>
      <pc:sldMk xmlns:pc="http://schemas.microsoft.com/office/powerpoint/2013/main/command" cId="1779623104" sldId="256"/>
      <ac:spMk id="34" creationId="{857C5420-A82F-41FC-A1B4-9997C982D673}"/>
    </ac:deMkLst>
    <p188:txBody>
      <a:bodyPr/>
      <a:lstStyle/>
      <a:p>
        <a:r>
          <a:rPr lang="en-AU"/>
          <a:t>Consider changing title for more generic (i.e identifying stable predictors across  biological conditions
And then subtitle: application to ….</a:t>
        </a:r>
      </a:p>
    </p188:txBody>
  </p188:cm>
  <p188:cm id="{11CB9D28-E758-6448-9D71-93DBCB104285}" authorId="{81A0F6A5-9467-8985-5DEF-F9DA1DB2E712}" created="2023-10-23T04:24:23.597">
    <ac:txMkLst xmlns:ac="http://schemas.microsoft.com/office/drawing/2013/main/command">
      <pc:docMk xmlns:pc="http://schemas.microsoft.com/office/powerpoint/2013/main/command"/>
      <pc:sldMk xmlns:pc="http://schemas.microsoft.com/office/powerpoint/2013/main/command" cId="1779623104" sldId="256"/>
      <ac:spMk id="97" creationId="{850F097A-A6C6-F185-BBDD-85F4B81D4C8E}"/>
      <ac:txMk cp="54">
        <ac:context len="112" hash="1434314510"/>
      </ac:txMk>
    </ac:txMkLst>
    <p188:pos x="9602028" y="936636"/>
    <p188:txBody>
      <a:bodyPr/>
      <a:lstStyle/>
      <a:p>
        <a:r>
          <a:rPr lang="en-AU"/>
          <a:t>Can you use arrow to give example of genes? The x axis needs to be larger. Could you also change to prediction score in xx and stability score?</a:t>
        </a:r>
      </a:p>
    </p188:txBody>
  </p188:cm>
  <p188:cm id="{37CD7580-2665-2043-A48F-E35ABA5DD9A5}" authorId="{81A0F6A5-9467-8985-5DEF-F9DA1DB2E712}" created="2023-10-23T04:27:24.585">
    <ac:txMkLst xmlns:ac="http://schemas.microsoft.com/office/drawing/2013/main/command">
      <pc:docMk xmlns:pc="http://schemas.microsoft.com/office/powerpoint/2013/main/command"/>
      <pc:sldMk xmlns:pc="http://schemas.microsoft.com/office/powerpoint/2013/main/command" cId="1779623104" sldId="256"/>
      <ac:spMk id="3" creationId="{166D7376-C954-4FFA-9F57-38C67DA6CD41}"/>
      <ac:txMk cp="233" len="14">
        <ac:context len="305" hash="2953758295"/>
      </ac:txMk>
    </ac:txMkLst>
    <p188:txBody>
      <a:bodyPr/>
      <a:lstStyle/>
      <a:p>
        <a:r>
          <a:rPr lang="en-AU"/>
          <a:t>I think you can lift the content of the poster up, and add two points on stablemate from a methods perspective: it’s been validated on other omics data, and it has been applied to …(select microbial markers across different cohorts, etc, give examples)
Add the computational efficiency?</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99A2C-C370-4530-BF33-47C3AB493243}" type="datetimeFigureOut">
              <a:rPr lang="en-AU" smtClean="0"/>
              <a:t>23/10/2023</a:t>
            </a:fld>
            <a:endParaRPr lang="en-AU"/>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E4B725-2203-4ED2-9256-A661C18EFA60}" type="slidenum">
              <a:rPr lang="en-AU" smtClean="0"/>
              <a:t>‹#›</a:t>
            </a:fld>
            <a:endParaRPr lang="en-AU"/>
          </a:p>
        </p:txBody>
      </p:sp>
    </p:spTree>
    <p:extLst>
      <p:ext uri="{BB962C8B-B14F-4D97-AF65-F5344CB8AC3E}">
        <p14:creationId xmlns:p14="http://schemas.microsoft.com/office/powerpoint/2010/main" val="3493265459"/>
      </p:ext>
    </p:extLst>
  </p:cSld>
  <p:clrMap bg1="lt1" tx1="dk1" bg2="lt2" tx2="dk2" accent1="accent1" accent2="accent2" accent3="accent3" accent4="accent4" accent5="accent5" accent6="accent6" hlink="hlink" folHlink="folHlink"/>
  <p:notesStyle>
    <a:lvl1pPr marL="0" algn="l" defTabSz="4174695" rtl="0" eaLnBrk="1" latinLnBrk="0" hangingPunct="1">
      <a:defRPr sz="5480" kern="1200">
        <a:solidFill>
          <a:schemeClr val="tx1"/>
        </a:solidFill>
        <a:latin typeface="+mn-lt"/>
        <a:ea typeface="+mn-ea"/>
        <a:cs typeface="+mn-cs"/>
      </a:defRPr>
    </a:lvl1pPr>
    <a:lvl2pPr marL="2087347" algn="l" defTabSz="4174695" rtl="0" eaLnBrk="1" latinLnBrk="0" hangingPunct="1">
      <a:defRPr sz="5480" kern="1200">
        <a:solidFill>
          <a:schemeClr val="tx1"/>
        </a:solidFill>
        <a:latin typeface="+mn-lt"/>
        <a:ea typeface="+mn-ea"/>
        <a:cs typeface="+mn-cs"/>
      </a:defRPr>
    </a:lvl2pPr>
    <a:lvl3pPr marL="4174695" algn="l" defTabSz="4174695" rtl="0" eaLnBrk="1" latinLnBrk="0" hangingPunct="1">
      <a:defRPr sz="5480" kern="1200">
        <a:solidFill>
          <a:schemeClr val="tx1"/>
        </a:solidFill>
        <a:latin typeface="+mn-lt"/>
        <a:ea typeface="+mn-ea"/>
        <a:cs typeface="+mn-cs"/>
      </a:defRPr>
    </a:lvl3pPr>
    <a:lvl4pPr marL="6262047" algn="l" defTabSz="4174695" rtl="0" eaLnBrk="1" latinLnBrk="0" hangingPunct="1">
      <a:defRPr sz="5480" kern="1200">
        <a:solidFill>
          <a:schemeClr val="tx1"/>
        </a:solidFill>
        <a:latin typeface="+mn-lt"/>
        <a:ea typeface="+mn-ea"/>
        <a:cs typeface="+mn-cs"/>
      </a:defRPr>
    </a:lvl4pPr>
    <a:lvl5pPr marL="8349394" algn="l" defTabSz="4174695" rtl="0" eaLnBrk="1" latinLnBrk="0" hangingPunct="1">
      <a:defRPr sz="5480" kern="1200">
        <a:solidFill>
          <a:schemeClr val="tx1"/>
        </a:solidFill>
        <a:latin typeface="+mn-lt"/>
        <a:ea typeface="+mn-ea"/>
        <a:cs typeface="+mn-cs"/>
      </a:defRPr>
    </a:lvl5pPr>
    <a:lvl6pPr marL="10436741" algn="l" defTabSz="4174695" rtl="0" eaLnBrk="1" latinLnBrk="0" hangingPunct="1">
      <a:defRPr sz="5480" kern="1200">
        <a:solidFill>
          <a:schemeClr val="tx1"/>
        </a:solidFill>
        <a:latin typeface="+mn-lt"/>
        <a:ea typeface="+mn-ea"/>
        <a:cs typeface="+mn-cs"/>
      </a:defRPr>
    </a:lvl6pPr>
    <a:lvl7pPr marL="12524093" algn="l" defTabSz="4174695" rtl="0" eaLnBrk="1" latinLnBrk="0" hangingPunct="1">
      <a:defRPr sz="5480" kern="1200">
        <a:solidFill>
          <a:schemeClr val="tx1"/>
        </a:solidFill>
        <a:latin typeface="+mn-lt"/>
        <a:ea typeface="+mn-ea"/>
        <a:cs typeface="+mn-cs"/>
      </a:defRPr>
    </a:lvl7pPr>
    <a:lvl8pPr marL="14611440" algn="l" defTabSz="4174695" rtl="0" eaLnBrk="1" latinLnBrk="0" hangingPunct="1">
      <a:defRPr sz="5480" kern="1200">
        <a:solidFill>
          <a:schemeClr val="tx1"/>
        </a:solidFill>
        <a:latin typeface="+mn-lt"/>
        <a:ea typeface="+mn-ea"/>
        <a:cs typeface="+mn-cs"/>
      </a:defRPr>
    </a:lvl8pPr>
    <a:lvl9pPr marL="16698788" algn="l" defTabSz="4174695" rtl="0" eaLnBrk="1" latinLnBrk="0" hangingPunct="1">
      <a:defRPr sz="54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4174695" rtl="0" eaLnBrk="1" fontAlgn="auto" latinLnBrk="0" hangingPunct="1">
              <a:lnSpc>
                <a:spcPct val="100000"/>
              </a:lnSpc>
              <a:spcBef>
                <a:spcPts val="0"/>
              </a:spcBef>
              <a:spcAft>
                <a:spcPts val="0"/>
              </a:spcAft>
              <a:buClrTx/>
              <a:buSzTx/>
              <a:buFontTx/>
              <a:buNone/>
              <a:tabLst/>
              <a:defRPr/>
            </a:pPr>
            <a:r>
              <a:rPr lang="en-US" altLang="zh-CN" sz="6000" b="0" dirty="0"/>
              <a:t>The genes we selected revealed that the periphery myeloid cells were primarily pre-activated microglia undergoing </a:t>
            </a:r>
            <a:r>
              <a:rPr lang="en-US" altLang="zh-CN" sz="6000" b="0" dirty="0" err="1"/>
              <a:t>polarisation</a:t>
            </a:r>
            <a:r>
              <a:rPr lang="en-US" altLang="zh-CN" sz="6000" b="0" dirty="0"/>
              <a:t>. The pro-inflammatory microglia transiently exist at the start of the core-stage of the transition and were rapidly reprogrammed into M2-like immunosuppressive TAM. The location-agnostic genes were represented microglia pre-activation markers, which could active consistently in both locations regardless of the pressure from </a:t>
            </a:r>
            <a:r>
              <a:rPr lang="en-US" altLang="zh-CN" sz="6000" b="0" dirty="0" err="1"/>
              <a:t>tumour</a:t>
            </a:r>
            <a:r>
              <a:rPr lang="en-US" altLang="zh-CN" sz="6000" b="0" dirty="0"/>
              <a:t> microenvironment.</a:t>
            </a:r>
          </a:p>
          <a:p>
            <a:endParaRPr lang="zh-CN" altLang="en-US" dirty="0"/>
          </a:p>
        </p:txBody>
      </p:sp>
      <p:sp>
        <p:nvSpPr>
          <p:cNvPr id="4" name="灯片编号占位符 3"/>
          <p:cNvSpPr>
            <a:spLocks noGrp="1"/>
          </p:cNvSpPr>
          <p:nvPr>
            <p:ph type="sldNum" sz="quarter" idx="5"/>
          </p:nvPr>
        </p:nvSpPr>
        <p:spPr/>
        <p:txBody>
          <a:bodyPr/>
          <a:lstStyle/>
          <a:p>
            <a:fld id="{72E4B725-2203-4ED2-9256-A661C18EFA60}" type="slidenum">
              <a:rPr lang="en-AU" smtClean="0"/>
              <a:t>1</a:t>
            </a:fld>
            <a:endParaRPr lang="en-AU"/>
          </a:p>
        </p:txBody>
      </p:sp>
    </p:spTree>
    <p:extLst>
      <p:ext uri="{BB962C8B-B14F-4D97-AF65-F5344CB8AC3E}">
        <p14:creationId xmlns:p14="http://schemas.microsoft.com/office/powerpoint/2010/main" val="3949604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yout A x 8">
    <p:spTree>
      <p:nvGrpSpPr>
        <p:cNvPr id="1" name=""/>
        <p:cNvGrpSpPr/>
        <p:nvPr/>
      </p:nvGrpSpPr>
      <p:grpSpPr>
        <a:xfrm>
          <a:off x="0" y="0"/>
          <a:ext cx="0" cy="0"/>
          <a:chOff x="0" y="0"/>
          <a:chExt cx="0" cy="0"/>
        </a:xfrm>
      </p:grpSpPr>
      <p:sp>
        <p:nvSpPr>
          <p:cNvPr id="38" name="Text Placeholder 140">
            <a:extLst>
              <a:ext uri="{FF2B5EF4-FFF2-40B4-BE49-F238E27FC236}">
                <a16:creationId xmlns:a16="http://schemas.microsoft.com/office/drawing/2014/main" id="{FDB02F26-68A0-467D-BAB9-9AF3BE5857FB}"/>
              </a:ext>
            </a:extLst>
          </p:cNvPr>
          <p:cNvSpPr>
            <a:spLocks noGrp="1"/>
          </p:cNvSpPr>
          <p:nvPr>
            <p:ph type="body" sz="quarter" idx="31" hasCustomPrompt="1"/>
          </p:nvPr>
        </p:nvSpPr>
        <p:spPr>
          <a:xfrm>
            <a:off x="15732872" y="23576248"/>
            <a:ext cx="13140000" cy="6840000"/>
          </a:xfrm>
          <a:ln w="101600">
            <a:solidFill>
              <a:schemeClr val="tx2"/>
            </a:solidFill>
          </a:ln>
        </p:spPr>
        <p:txBody>
          <a:bodyPr lIns="540000" tIns="540000" rIns="7560000" bIns="540000" anchor="t" anchorCtr="0"/>
          <a:lstStyle>
            <a:lvl1pPr algn="l">
              <a:spcBef>
                <a:spcPts val="0"/>
              </a:spcBef>
              <a:defRPr sz="4396" b="1">
                <a:solidFill>
                  <a:schemeClr val="tx2"/>
                </a:solidFill>
              </a:defRPr>
            </a:lvl1pPr>
            <a:lvl2pPr marL="0" indent="0">
              <a:spcBef>
                <a:spcPts val="0"/>
              </a:spcBef>
              <a:buNone/>
              <a:defRPr sz="3996" b="0">
                <a:solidFill>
                  <a:schemeClr val="tx2"/>
                </a:solidFill>
              </a:defRPr>
            </a:lvl2pPr>
            <a:lvl3pPr marL="539504" indent="-539504">
              <a:spcBef>
                <a:spcPts val="0"/>
              </a:spcBef>
              <a:buFont typeface="Arial" panose="020B0604020202020204" pitchFamily="34" charset="0"/>
              <a:buChar char="•"/>
              <a:defRPr sz="3996" b="0">
                <a:solidFill>
                  <a:schemeClr val="tx2"/>
                </a:solidFill>
              </a:defRPr>
            </a:lvl3pPr>
            <a:lvl4pPr marL="539504" indent="-539504">
              <a:spcBef>
                <a:spcPts val="0"/>
              </a:spcBef>
              <a:buFont typeface="+mj-lt"/>
              <a:buAutoNum type="arabicPeriod"/>
              <a:defRPr sz="3996" b="0">
                <a:solidFill>
                  <a:schemeClr val="tx2"/>
                </a:solidFill>
              </a:defRPr>
            </a:lvl4pPr>
            <a:lvl5pPr>
              <a:spcBef>
                <a:spcPts val="0"/>
              </a:spcBef>
              <a:defRPr sz="2997" b="0" i="1">
                <a:solidFill>
                  <a:schemeClr val="tx2"/>
                </a:solidFill>
              </a:defRPr>
            </a:lvl5pPr>
            <a:lvl6pPr>
              <a:spcBef>
                <a:spcPts val="0"/>
              </a:spcBef>
              <a:defRPr sz="3996" b="0">
                <a:solidFill>
                  <a:schemeClr val="tx2"/>
                </a:solidFill>
              </a:defRPr>
            </a:lvl6pPr>
            <a:lvl7pPr>
              <a:spcBef>
                <a:spcPts val="0"/>
              </a:spcBef>
              <a:defRPr sz="3996" b="0">
                <a:solidFill>
                  <a:schemeClr val="tx2"/>
                </a:solidFill>
              </a:defRPr>
            </a:lvl7pPr>
            <a:lvl8pPr>
              <a:spcBef>
                <a:spcPts val="0"/>
              </a:spcBef>
              <a:defRPr sz="3996" b="0">
                <a:solidFill>
                  <a:schemeClr val="tx2"/>
                </a:solidFill>
              </a:defRPr>
            </a:lvl8pPr>
            <a:lvl9pPr>
              <a:spcBef>
                <a:spcPts val="0"/>
              </a:spcBef>
              <a:defRPr sz="3996" b="0">
                <a:solidFill>
                  <a:schemeClr val="tx2"/>
                </a:solidFill>
              </a:defRPr>
            </a:lvl9pPr>
          </a:lstStyle>
          <a:p>
            <a:pPr lvl="0"/>
            <a:r>
              <a:rPr lang="en-AU" noProof="0" dirty="0"/>
              <a:t>Click to add text, and click on the image placeholder icon to add an image. Resize and move text box and image as required, keeping image within the text box border.</a:t>
            </a:r>
          </a:p>
          <a:p>
            <a:pPr lvl="1"/>
            <a:r>
              <a:rPr lang="en-AU" noProof="0" dirty="0"/>
              <a:t>Second level</a:t>
            </a:r>
          </a:p>
          <a:p>
            <a:pPr lvl="2"/>
            <a:r>
              <a:rPr lang="en-AU" noProof="0" dirty="0"/>
              <a:t>Third level</a:t>
            </a:r>
          </a:p>
          <a:p>
            <a:pPr lvl="0"/>
            <a:r>
              <a:rPr lang="en-AU" noProof="0" dirty="0"/>
              <a:t>Fourth level</a:t>
            </a:r>
          </a:p>
          <a:p>
            <a:pPr lvl="1"/>
            <a:r>
              <a:rPr lang="en-AU" noProof="0" dirty="0"/>
              <a:t>5</a:t>
            </a:r>
          </a:p>
          <a:p>
            <a:pPr lvl="2"/>
            <a:r>
              <a:rPr lang="en-AU" noProof="0" dirty="0"/>
              <a:t>6</a:t>
            </a:r>
          </a:p>
          <a:p>
            <a:pPr lvl="3"/>
            <a:r>
              <a:rPr lang="en-AU" noProof="0" dirty="0"/>
              <a:t>7</a:t>
            </a:r>
          </a:p>
          <a:p>
            <a:pPr lvl="4"/>
            <a:r>
              <a:rPr lang="en-AU" noProof="0" dirty="0"/>
              <a:t>8</a:t>
            </a:r>
          </a:p>
          <a:p>
            <a:pPr lvl="5"/>
            <a:r>
              <a:rPr lang="en-AU" noProof="0" dirty="0"/>
              <a:t>9</a:t>
            </a:r>
          </a:p>
          <a:p>
            <a:pPr lvl="5"/>
            <a:r>
              <a:rPr lang="en-AU" noProof="0" dirty="0"/>
              <a:t>Fifth level</a:t>
            </a:r>
          </a:p>
        </p:txBody>
      </p:sp>
      <p:sp>
        <p:nvSpPr>
          <p:cNvPr id="7" name="Title 6">
            <a:extLst>
              <a:ext uri="{FF2B5EF4-FFF2-40B4-BE49-F238E27FC236}">
                <a16:creationId xmlns:a16="http://schemas.microsoft.com/office/drawing/2014/main" id="{56D70131-8A9F-45A2-829C-77B95B4CCE8C}"/>
              </a:ext>
            </a:extLst>
          </p:cNvPr>
          <p:cNvSpPr>
            <a:spLocks noGrp="1"/>
          </p:cNvSpPr>
          <p:nvPr>
            <p:ph type="title"/>
          </p:nvPr>
        </p:nvSpPr>
        <p:spPr/>
        <p:txBody>
          <a:bodyPr/>
          <a:lstStyle/>
          <a:p>
            <a:r>
              <a:rPr lang="zh-CN" altLang="en-US"/>
              <a:t>单击此处编辑母版标题样式</a:t>
            </a:r>
            <a:endParaRPr lang="en-AU"/>
          </a:p>
        </p:txBody>
      </p:sp>
      <p:sp>
        <p:nvSpPr>
          <p:cNvPr id="25" name="Text Placeholder 140">
            <a:extLst>
              <a:ext uri="{FF2B5EF4-FFF2-40B4-BE49-F238E27FC236}">
                <a16:creationId xmlns:a16="http://schemas.microsoft.com/office/drawing/2014/main" id="{0BB2F398-A937-407A-8050-F3128B674B81}"/>
              </a:ext>
            </a:extLst>
          </p:cNvPr>
          <p:cNvSpPr>
            <a:spLocks noGrp="1"/>
          </p:cNvSpPr>
          <p:nvPr>
            <p:ph type="body" sz="quarter" idx="18" hasCustomPrompt="1"/>
          </p:nvPr>
        </p:nvSpPr>
        <p:spPr>
          <a:xfrm>
            <a:off x="1548603" y="7678238"/>
            <a:ext cx="13140000" cy="6840000"/>
          </a:xfrm>
          <a:ln w="101600">
            <a:solidFill>
              <a:schemeClr val="tx2"/>
            </a:solidFill>
          </a:ln>
        </p:spPr>
        <p:txBody>
          <a:bodyPr lIns="540000" tIns="540000" rIns="540000" bIns="540000" anchor="t" anchorCtr="0"/>
          <a:lstStyle>
            <a:lvl1pPr>
              <a:spcBef>
                <a:spcPts val="0"/>
              </a:spcBef>
              <a:defRPr sz="4396" b="1">
                <a:solidFill>
                  <a:schemeClr val="tx2"/>
                </a:solidFill>
              </a:defRPr>
            </a:lvl1pPr>
            <a:lvl2pPr marL="0" indent="0">
              <a:spcBef>
                <a:spcPts val="0"/>
              </a:spcBef>
              <a:buNone/>
              <a:defRPr sz="3996" b="0">
                <a:solidFill>
                  <a:schemeClr val="tx2"/>
                </a:solidFill>
              </a:defRPr>
            </a:lvl2pPr>
            <a:lvl3pPr marL="539504" indent="-539504">
              <a:spcBef>
                <a:spcPts val="0"/>
              </a:spcBef>
              <a:buFont typeface="Arial" panose="020B0604020202020204" pitchFamily="34" charset="0"/>
              <a:buChar char="•"/>
              <a:defRPr sz="3996" b="0">
                <a:solidFill>
                  <a:schemeClr val="tx2"/>
                </a:solidFill>
              </a:defRPr>
            </a:lvl3pPr>
            <a:lvl4pPr marL="539504" indent="-539504">
              <a:spcBef>
                <a:spcPts val="0"/>
              </a:spcBef>
              <a:buFont typeface="+mj-lt"/>
              <a:buAutoNum type="arabicPeriod"/>
              <a:defRPr sz="3996" b="0">
                <a:solidFill>
                  <a:schemeClr val="tx2"/>
                </a:solidFill>
              </a:defRPr>
            </a:lvl4pPr>
            <a:lvl5pPr>
              <a:spcBef>
                <a:spcPts val="0"/>
              </a:spcBef>
              <a:defRPr sz="2997" b="0" i="1">
                <a:solidFill>
                  <a:schemeClr val="tx2"/>
                </a:solidFill>
              </a:defRPr>
            </a:lvl5pPr>
            <a:lvl6pPr>
              <a:spcBef>
                <a:spcPts val="0"/>
              </a:spcBef>
              <a:defRPr sz="3996" b="0">
                <a:solidFill>
                  <a:schemeClr val="tx2"/>
                </a:solidFill>
              </a:defRPr>
            </a:lvl6pPr>
            <a:lvl7pPr>
              <a:spcBef>
                <a:spcPts val="0"/>
              </a:spcBef>
              <a:defRPr sz="3996" b="0">
                <a:solidFill>
                  <a:schemeClr val="tx2"/>
                </a:solidFill>
              </a:defRPr>
            </a:lvl7pPr>
            <a:lvl8pPr>
              <a:spcBef>
                <a:spcPts val="0"/>
              </a:spcBef>
              <a:defRPr sz="3996" b="0">
                <a:solidFill>
                  <a:schemeClr val="tx2"/>
                </a:solidFill>
              </a:defRPr>
            </a:lvl8pPr>
            <a:lvl9pPr>
              <a:spcBef>
                <a:spcPts val="0"/>
              </a:spcBef>
              <a:defRPr sz="3996" b="0">
                <a:solidFill>
                  <a:schemeClr val="tx2"/>
                </a:solidFill>
              </a:defRPr>
            </a:lvl9pPr>
          </a:lstStyle>
          <a:p>
            <a:pPr lvl="0"/>
            <a:r>
              <a:rPr lang="en-AU" noProof="0" dirty="0"/>
              <a:t>Click to add text. Press ‘Decrease / Increase List Level’ to move through available type styles.</a:t>
            </a:r>
          </a:p>
          <a:p>
            <a:pPr lvl="1"/>
            <a:r>
              <a:rPr lang="en-AU" noProof="0" dirty="0"/>
              <a:t>Second level</a:t>
            </a:r>
          </a:p>
          <a:p>
            <a:pPr lvl="2"/>
            <a:r>
              <a:rPr lang="en-AU" noProof="0" dirty="0"/>
              <a:t>Third level</a:t>
            </a:r>
          </a:p>
          <a:p>
            <a:pPr lvl="3"/>
            <a:r>
              <a:rPr lang="en-AU" noProof="0" dirty="0"/>
              <a:t>Fourth level</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a:t>
            </a:r>
          </a:p>
          <a:p>
            <a:pPr lvl="8"/>
            <a:r>
              <a:rPr lang="en-AU" noProof="0" dirty="0"/>
              <a:t>Fifth level</a:t>
            </a:r>
          </a:p>
        </p:txBody>
      </p:sp>
      <p:sp>
        <p:nvSpPr>
          <p:cNvPr id="26" name="Text Placeholder 140">
            <a:extLst>
              <a:ext uri="{FF2B5EF4-FFF2-40B4-BE49-F238E27FC236}">
                <a16:creationId xmlns:a16="http://schemas.microsoft.com/office/drawing/2014/main" id="{C4071D71-B548-4A1F-8941-AF1457D254A9}"/>
              </a:ext>
            </a:extLst>
          </p:cNvPr>
          <p:cNvSpPr>
            <a:spLocks noGrp="1"/>
          </p:cNvSpPr>
          <p:nvPr>
            <p:ph type="body" sz="quarter" idx="19" hasCustomPrompt="1"/>
          </p:nvPr>
        </p:nvSpPr>
        <p:spPr>
          <a:xfrm>
            <a:off x="15732872" y="7678238"/>
            <a:ext cx="13140000" cy="6840000"/>
          </a:xfrm>
          <a:ln w="101600">
            <a:solidFill>
              <a:schemeClr val="tx2"/>
            </a:solidFill>
          </a:ln>
        </p:spPr>
        <p:txBody>
          <a:bodyPr lIns="540000" tIns="540000" rIns="540000" bIns="540000" anchor="t" anchorCtr="0"/>
          <a:lstStyle>
            <a:lvl1pPr>
              <a:spcBef>
                <a:spcPts val="0"/>
              </a:spcBef>
              <a:defRPr sz="4396" b="1">
                <a:solidFill>
                  <a:schemeClr val="tx2"/>
                </a:solidFill>
              </a:defRPr>
            </a:lvl1pPr>
            <a:lvl2pPr marL="0" indent="0">
              <a:spcBef>
                <a:spcPts val="0"/>
              </a:spcBef>
              <a:buNone/>
              <a:defRPr sz="3996" b="0">
                <a:solidFill>
                  <a:schemeClr val="tx2"/>
                </a:solidFill>
              </a:defRPr>
            </a:lvl2pPr>
            <a:lvl3pPr marL="539504" indent="-539504">
              <a:spcBef>
                <a:spcPts val="0"/>
              </a:spcBef>
              <a:buFont typeface="Arial" panose="020B0604020202020204" pitchFamily="34" charset="0"/>
              <a:buChar char="•"/>
              <a:defRPr sz="3996" b="0">
                <a:solidFill>
                  <a:schemeClr val="tx2"/>
                </a:solidFill>
              </a:defRPr>
            </a:lvl3pPr>
            <a:lvl4pPr marL="539504" indent="-539504">
              <a:spcBef>
                <a:spcPts val="0"/>
              </a:spcBef>
              <a:buFont typeface="+mj-lt"/>
              <a:buAutoNum type="arabicPeriod"/>
              <a:defRPr sz="3996" b="0">
                <a:solidFill>
                  <a:schemeClr val="tx2"/>
                </a:solidFill>
              </a:defRPr>
            </a:lvl4pPr>
            <a:lvl5pPr>
              <a:spcBef>
                <a:spcPts val="0"/>
              </a:spcBef>
              <a:defRPr sz="2997" b="0" i="1">
                <a:solidFill>
                  <a:schemeClr val="tx2"/>
                </a:solidFill>
              </a:defRPr>
            </a:lvl5pPr>
            <a:lvl6pPr>
              <a:spcBef>
                <a:spcPts val="0"/>
              </a:spcBef>
              <a:defRPr sz="3996" b="0">
                <a:solidFill>
                  <a:schemeClr val="tx2"/>
                </a:solidFill>
              </a:defRPr>
            </a:lvl6pPr>
            <a:lvl7pPr>
              <a:spcBef>
                <a:spcPts val="0"/>
              </a:spcBef>
              <a:defRPr sz="3996" b="0">
                <a:solidFill>
                  <a:schemeClr val="tx2"/>
                </a:solidFill>
              </a:defRPr>
            </a:lvl7pPr>
            <a:lvl8pPr>
              <a:spcBef>
                <a:spcPts val="0"/>
              </a:spcBef>
              <a:defRPr sz="3996" b="0">
                <a:solidFill>
                  <a:schemeClr val="tx2"/>
                </a:solidFill>
              </a:defRPr>
            </a:lvl8pPr>
            <a:lvl9pPr>
              <a:spcBef>
                <a:spcPts val="0"/>
              </a:spcBef>
              <a:defRPr sz="3996" b="0">
                <a:solidFill>
                  <a:schemeClr val="tx2"/>
                </a:solidFill>
              </a:defRPr>
            </a:lvl9pPr>
          </a:lstStyle>
          <a:p>
            <a:pPr lvl="0"/>
            <a:r>
              <a:rPr lang="en-AU" noProof="0" dirty="0"/>
              <a:t>Resize and move text box as required.</a:t>
            </a:r>
          </a:p>
          <a:p>
            <a:pPr lvl="1"/>
            <a:r>
              <a:rPr lang="en-AU" noProof="0" dirty="0"/>
              <a:t>Second level</a:t>
            </a:r>
          </a:p>
          <a:p>
            <a:pPr lvl="2"/>
            <a:r>
              <a:rPr lang="en-AU" noProof="0" dirty="0"/>
              <a:t>Third level</a:t>
            </a:r>
          </a:p>
          <a:p>
            <a:pPr lvl="3"/>
            <a:r>
              <a:rPr lang="en-AU" noProof="0" dirty="0"/>
              <a:t>Fourth level</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a:t>
            </a:r>
          </a:p>
          <a:p>
            <a:pPr lvl="8"/>
            <a:r>
              <a:rPr lang="en-AU" noProof="0" dirty="0"/>
              <a:t>Fifth level</a:t>
            </a:r>
          </a:p>
        </p:txBody>
      </p:sp>
      <p:sp>
        <p:nvSpPr>
          <p:cNvPr id="27" name="Text Placeholder 140">
            <a:extLst>
              <a:ext uri="{FF2B5EF4-FFF2-40B4-BE49-F238E27FC236}">
                <a16:creationId xmlns:a16="http://schemas.microsoft.com/office/drawing/2014/main" id="{F9BA5270-5265-423E-B2B1-79B386DFE45A}"/>
              </a:ext>
            </a:extLst>
          </p:cNvPr>
          <p:cNvSpPr>
            <a:spLocks noGrp="1"/>
          </p:cNvSpPr>
          <p:nvPr>
            <p:ph type="body" sz="quarter" idx="20" hasCustomPrompt="1"/>
          </p:nvPr>
        </p:nvSpPr>
        <p:spPr>
          <a:xfrm>
            <a:off x="1548603" y="23576248"/>
            <a:ext cx="13140000" cy="6840000"/>
          </a:xfrm>
          <a:ln w="101600">
            <a:solidFill>
              <a:schemeClr val="tx2"/>
            </a:solidFill>
          </a:ln>
        </p:spPr>
        <p:txBody>
          <a:bodyPr lIns="540000" tIns="540000" rIns="7560000" bIns="540000" anchor="t" anchorCtr="0"/>
          <a:lstStyle>
            <a:lvl1pPr algn="l">
              <a:spcBef>
                <a:spcPts val="0"/>
              </a:spcBef>
              <a:defRPr sz="4396" b="1">
                <a:solidFill>
                  <a:schemeClr val="tx2"/>
                </a:solidFill>
              </a:defRPr>
            </a:lvl1pPr>
            <a:lvl2pPr marL="0" indent="0">
              <a:spcBef>
                <a:spcPts val="0"/>
              </a:spcBef>
              <a:buNone/>
              <a:defRPr sz="3996" b="0">
                <a:solidFill>
                  <a:schemeClr val="tx2"/>
                </a:solidFill>
              </a:defRPr>
            </a:lvl2pPr>
            <a:lvl3pPr marL="539504" indent="-539504">
              <a:spcBef>
                <a:spcPts val="0"/>
              </a:spcBef>
              <a:buFont typeface="Arial" panose="020B0604020202020204" pitchFamily="34" charset="0"/>
              <a:buChar char="•"/>
              <a:defRPr sz="3996" b="0">
                <a:solidFill>
                  <a:schemeClr val="tx2"/>
                </a:solidFill>
              </a:defRPr>
            </a:lvl3pPr>
            <a:lvl4pPr marL="539504" indent="-539504">
              <a:spcBef>
                <a:spcPts val="0"/>
              </a:spcBef>
              <a:buFont typeface="+mj-lt"/>
              <a:buAutoNum type="arabicPeriod"/>
              <a:defRPr sz="3996" b="0">
                <a:solidFill>
                  <a:schemeClr val="tx2"/>
                </a:solidFill>
              </a:defRPr>
            </a:lvl4pPr>
            <a:lvl5pPr>
              <a:spcBef>
                <a:spcPts val="0"/>
              </a:spcBef>
              <a:defRPr sz="2997" b="0" i="1">
                <a:solidFill>
                  <a:schemeClr val="tx2"/>
                </a:solidFill>
              </a:defRPr>
            </a:lvl5pPr>
            <a:lvl6pPr>
              <a:spcBef>
                <a:spcPts val="0"/>
              </a:spcBef>
              <a:defRPr sz="3996" b="0">
                <a:solidFill>
                  <a:schemeClr val="tx2"/>
                </a:solidFill>
              </a:defRPr>
            </a:lvl6pPr>
            <a:lvl7pPr>
              <a:spcBef>
                <a:spcPts val="0"/>
              </a:spcBef>
              <a:defRPr sz="3996" b="0">
                <a:solidFill>
                  <a:schemeClr val="tx2"/>
                </a:solidFill>
              </a:defRPr>
            </a:lvl7pPr>
            <a:lvl8pPr>
              <a:spcBef>
                <a:spcPts val="0"/>
              </a:spcBef>
              <a:defRPr sz="3996" b="0">
                <a:solidFill>
                  <a:schemeClr val="tx2"/>
                </a:solidFill>
              </a:defRPr>
            </a:lvl8pPr>
            <a:lvl9pPr>
              <a:spcBef>
                <a:spcPts val="0"/>
              </a:spcBef>
              <a:defRPr sz="3996" b="0">
                <a:solidFill>
                  <a:schemeClr val="tx2"/>
                </a:solidFill>
              </a:defRPr>
            </a:lvl9pPr>
          </a:lstStyle>
          <a:p>
            <a:pPr lvl="0"/>
            <a:r>
              <a:rPr lang="en-AU" noProof="0" dirty="0"/>
              <a:t>Click to add text, and click on the image placeholder icon to add an image. Resize and move text box and image as required, keeping image within the text box border.</a:t>
            </a:r>
          </a:p>
          <a:p>
            <a:pPr lvl="1"/>
            <a:r>
              <a:rPr lang="en-AU" noProof="0" dirty="0"/>
              <a:t>Second level</a:t>
            </a:r>
          </a:p>
          <a:p>
            <a:pPr lvl="2"/>
            <a:r>
              <a:rPr lang="en-AU" noProof="0" dirty="0"/>
              <a:t>Third level</a:t>
            </a:r>
          </a:p>
          <a:p>
            <a:pPr lvl="0"/>
            <a:r>
              <a:rPr lang="en-AU" noProof="0" dirty="0"/>
              <a:t>Fourth level</a:t>
            </a:r>
          </a:p>
          <a:p>
            <a:pPr lvl="1"/>
            <a:r>
              <a:rPr lang="en-AU" noProof="0" dirty="0"/>
              <a:t>5</a:t>
            </a:r>
          </a:p>
          <a:p>
            <a:pPr lvl="2"/>
            <a:r>
              <a:rPr lang="en-AU" noProof="0" dirty="0"/>
              <a:t>6</a:t>
            </a:r>
          </a:p>
          <a:p>
            <a:pPr lvl="3"/>
            <a:r>
              <a:rPr lang="en-AU" noProof="0" dirty="0"/>
              <a:t>7</a:t>
            </a:r>
          </a:p>
          <a:p>
            <a:pPr lvl="4"/>
            <a:r>
              <a:rPr lang="en-AU" noProof="0" dirty="0"/>
              <a:t>8</a:t>
            </a:r>
          </a:p>
          <a:p>
            <a:pPr lvl="5"/>
            <a:r>
              <a:rPr lang="en-AU" noProof="0" dirty="0"/>
              <a:t>9</a:t>
            </a:r>
          </a:p>
          <a:p>
            <a:pPr lvl="5"/>
            <a:r>
              <a:rPr lang="en-AU" noProof="0" dirty="0"/>
              <a:t>Fifth level</a:t>
            </a:r>
          </a:p>
        </p:txBody>
      </p:sp>
      <p:sp>
        <p:nvSpPr>
          <p:cNvPr id="29" name="Text Placeholder 140">
            <a:extLst>
              <a:ext uri="{FF2B5EF4-FFF2-40B4-BE49-F238E27FC236}">
                <a16:creationId xmlns:a16="http://schemas.microsoft.com/office/drawing/2014/main" id="{5622C49C-92EA-4908-962E-9F64A5659F0A}"/>
              </a:ext>
            </a:extLst>
          </p:cNvPr>
          <p:cNvSpPr>
            <a:spLocks noGrp="1"/>
          </p:cNvSpPr>
          <p:nvPr>
            <p:ph type="body" sz="quarter" idx="22" hasCustomPrompt="1"/>
          </p:nvPr>
        </p:nvSpPr>
        <p:spPr>
          <a:xfrm>
            <a:off x="1548603" y="15627243"/>
            <a:ext cx="13140000" cy="6840000"/>
          </a:xfrm>
          <a:ln w="101600">
            <a:solidFill>
              <a:schemeClr val="tx2"/>
            </a:solidFill>
          </a:ln>
        </p:spPr>
        <p:txBody>
          <a:bodyPr lIns="540000" tIns="540000" rIns="540000" bIns="540000" anchor="t" anchorCtr="0"/>
          <a:lstStyle>
            <a:lvl1pPr>
              <a:spcBef>
                <a:spcPts val="0"/>
              </a:spcBef>
              <a:defRPr sz="4396" b="1">
                <a:solidFill>
                  <a:schemeClr val="tx2"/>
                </a:solidFill>
              </a:defRPr>
            </a:lvl1pPr>
            <a:lvl2pPr marL="0" indent="0">
              <a:spcBef>
                <a:spcPts val="0"/>
              </a:spcBef>
              <a:buNone/>
              <a:defRPr sz="3996" b="0">
                <a:solidFill>
                  <a:schemeClr val="tx2"/>
                </a:solidFill>
              </a:defRPr>
            </a:lvl2pPr>
            <a:lvl3pPr marL="539504" indent="-539504">
              <a:spcBef>
                <a:spcPts val="0"/>
              </a:spcBef>
              <a:buFont typeface="Arial" panose="020B0604020202020204" pitchFamily="34" charset="0"/>
              <a:buChar char="•"/>
              <a:defRPr sz="3996" b="0">
                <a:solidFill>
                  <a:schemeClr val="tx2"/>
                </a:solidFill>
              </a:defRPr>
            </a:lvl3pPr>
            <a:lvl4pPr marL="539504" indent="-539504">
              <a:spcBef>
                <a:spcPts val="0"/>
              </a:spcBef>
              <a:buFont typeface="+mj-lt"/>
              <a:buAutoNum type="arabicPeriod"/>
              <a:defRPr sz="3996" b="0">
                <a:solidFill>
                  <a:schemeClr val="tx2"/>
                </a:solidFill>
              </a:defRPr>
            </a:lvl4pPr>
            <a:lvl5pPr>
              <a:spcBef>
                <a:spcPts val="0"/>
              </a:spcBef>
              <a:defRPr sz="2997" b="0" i="1">
                <a:solidFill>
                  <a:schemeClr val="tx2"/>
                </a:solidFill>
              </a:defRPr>
            </a:lvl5pPr>
            <a:lvl6pPr>
              <a:spcBef>
                <a:spcPts val="0"/>
              </a:spcBef>
              <a:defRPr sz="3996" b="0">
                <a:solidFill>
                  <a:schemeClr val="tx2"/>
                </a:solidFill>
              </a:defRPr>
            </a:lvl6pPr>
            <a:lvl7pPr>
              <a:spcBef>
                <a:spcPts val="0"/>
              </a:spcBef>
              <a:defRPr sz="3996" b="0">
                <a:solidFill>
                  <a:schemeClr val="tx2"/>
                </a:solidFill>
              </a:defRPr>
            </a:lvl7pPr>
            <a:lvl8pPr>
              <a:spcBef>
                <a:spcPts val="0"/>
              </a:spcBef>
              <a:defRPr sz="3996" b="0">
                <a:solidFill>
                  <a:schemeClr val="tx2"/>
                </a:solidFill>
              </a:defRPr>
            </a:lvl8pPr>
            <a:lvl9pPr>
              <a:spcBef>
                <a:spcPts val="0"/>
              </a:spcBef>
              <a:defRPr sz="3996" b="0">
                <a:solidFill>
                  <a:schemeClr val="tx2"/>
                </a:solidFill>
              </a:defRPr>
            </a:lvl9pPr>
          </a:lstStyle>
          <a:p>
            <a:pPr lvl="0"/>
            <a:r>
              <a:rPr lang="en-AU" noProof="0" dirty="0"/>
              <a:t>Click to add text. Press ‘Decrease / Increase List Level’ to move through available type styles.</a:t>
            </a:r>
          </a:p>
          <a:p>
            <a:pPr lvl="1"/>
            <a:r>
              <a:rPr lang="en-AU" noProof="0" dirty="0"/>
              <a:t>Second level</a:t>
            </a:r>
          </a:p>
          <a:p>
            <a:pPr lvl="2"/>
            <a:r>
              <a:rPr lang="en-AU" noProof="0" dirty="0"/>
              <a:t>Third level</a:t>
            </a:r>
          </a:p>
          <a:p>
            <a:pPr lvl="3"/>
            <a:r>
              <a:rPr lang="en-AU" noProof="0" dirty="0"/>
              <a:t>Fourth level</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a:t>
            </a:r>
          </a:p>
          <a:p>
            <a:pPr lvl="8"/>
            <a:r>
              <a:rPr lang="en-AU" noProof="0" dirty="0"/>
              <a:t>Fifth level</a:t>
            </a:r>
          </a:p>
        </p:txBody>
      </p:sp>
      <p:sp>
        <p:nvSpPr>
          <p:cNvPr id="30" name="Text Placeholder 140">
            <a:extLst>
              <a:ext uri="{FF2B5EF4-FFF2-40B4-BE49-F238E27FC236}">
                <a16:creationId xmlns:a16="http://schemas.microsoft.com/office/drawing/2014/main" id="{0E038102-6ED5-49AC-A9A0-B171B1818B53}"/>
              </a:ext>
            </a:extLst>
          </p:cNvPr>
          <p:cNvSpPr>
            <a:spLocks noGrp="1"/>
          </p:cNvSpPr>
          <p:nvPr>
            <p:ph type="body" sz="quarter" idx="23" hasCustomPrompt="1"/>
          </p:nvPr>
        </p:nvSpPr>
        <p:spPr>
          <a:xfrm>
            <a:off x="15732872" y="15627243"/>
            <a:ext cx="13140000" cy="6840000"/>
          </a:xfrm>
          <a:ln w="101600">
            <a:solidFill>
              <a:schemeClr val="tx2"/>
            </a:solidFill>
          </a:ln>
        </p:spPr>
        <p:txBody>
          <a:bodyPr lIns="540000" tIns="540000" rIns="540000" bIns="540000" anchor="t" anchorCtr="0"/>
          <a:lstStyle>
            <a:lvl1pPr>
              <a:spcBef>
                <a:spcPts val="0"/>
              </a:spcBef>
              <a:defRPr sz="4396" b="1">
                <a:solidFill>
                  <a:schemeClr val="tx2"/>
                </a:solidFill>
              </a:defRPr>
            </a:lvl1pPr>
            <a:lvl2pPr marL="0" indent="0">
              <a:spcBef>
                <a:spcPts val="0"/>
              </a:spcBef>
              <a:buNone/>
              <a:defRPr sz="3996" b="0">
                <a:solidFill>
                  <a:schemeClr val="tx2"/>
                </a:solidFill>
              </a:defRPr>
            </a:lvl2pPr>
            <a:lvl3pPr marL="539504" indent="-539504">
              <a:spcBef>
                <a:spcPts val="0"/>
              </a:spcBef>
              <a:buFont typeface="Arial" panose="020B0604020202020204" pitchFamily="34" charset="0"/>
              <a:buChar char="•"/>
              <a:defRPr sz="3996" b="0">
                <a:solidFill>
                  <a:schemeClr val="tx2"/>
                </a:solidFill>
              </a:defRPr>
            </a:lvl3pPr>
            <a:lvl4pPr marL="539504" indent="-539504">
              <a:spcBef>
                <a:spcPts val="0"/>
              </a:spcBef>
              <a:buFont typeface="+mj-lt"/>
              <a:buAutoNum type="arabicPeriod"/>
              <a:defRPr sz="3996" b="0">
                <a:solidFill>
                  <a:schemeClr val="tx2"/>
                </a:solidFill>
              </a:defRPr>
            </a:lvl4pPr>
            <a:lvl5pPr>
              <a:spcBef>
                <a:spcPts val="0"/>
              </a:spcBef>
              <a:defRPr sz="2997" b="0" i="1">
                <a:solidFill>
                  <a:schemeClr val="tx2"/>
                </a:solidFill>
              </a:defRPr>
            </a:lvl5pPr>
            <a:lvl6pPr>
              <a:spcBef>
                <a:spcPts val="0"/>
              </a:spcBef>
              <a:defRPr sz="3996" b="0">
                <a:solidFill>
                  <a:schemeClr val="tx2"/>
                </a:solidFill>
              </a:defRPr>
            </a:lvl6pPr>
            <a:lvl7pPr>
              <a:spcBef>
                <a:spcPts val="0"/>
              </a:spcBef>
              <a:defRPr sz="3996" b="0">
                <a:solidFill>
                  <a:schemeClr val="tx2"/>
                </a:solidFill>
              </a:defRPr>
            </a:lvl7pPr>
            <a:lvl8pPr>
              <a:spcBef>
                <a:spcPts val="0"/>
              </a:spcBef>
              <a:defRPr sz="3996" b="0">
                <a:solidFill>
                  <a:schemeClr val="tx2"/>
                </a:solidFill>
              </a:defRPr>
            </a:lvl8pPr>
            <a:lvl9pPr>
              <a:spcBef>
                <a:spcPts val="0"/>
              </a:spcBef>
              <a:defRPr sz="3996" b="0">
                <a:solidFill>
                  <a:schemeClr val="tx2"/>
                </a:solidFill>
              </a:defRPr>
            </a:lvl9pPr>
          </a:lstStyle>
          <a:p>
            <a:pPr lvl="0"/>
            <a:r>
              <a:rPr lang="en-AU" noProof="0" dirty="0"/>
              <a:t>Click to add text. Press ‘Decrease / Increase List Level’ to move through available type styles.</a:t>
            </a:r>
          </a:p>
          <a:p>
            <a:pPr lvl="1"/>
            <a:r>
              <a:rPr lang="en-AU" noProof="0" dirty="0"/>
              <a:t>Second level</a:t>
            </a:r>
          </a:p>
          <a:p>
            <a:pPr lvl="2"/>
            <a:r>
              <a:rPr lang="en-AU" noProof="0" dirty="0"/>
              <a:t>Third level</a:t>
            </a:r>
          </a:p>
          <a:p>
            <a:pPr lvl="3"/>
            <a:r>
              <a:rPr lang="en-AU" noProof="0" dirty="0"/>
              <a:t>Fourth level</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a:t>
            </a:r>
          </a:p>
          <a:p>
            <a:pPr lvl="8"/>
            <a:r>
              <a:rPr lang="en-AU" noProof="0" dirty="0"/>
              <a:t>Fifth level</a:t>
            </a:r>
          </a:p>
        </p:txBody>
      </p:sp>
      <p:sp>
        <p:nvSpPr>
          <p:cNvPr id="31" name="Text Placeholder 140">
            <a:extLst>
              <a:ext uri="{FF2B5EF4-FFF2-40B4-BE49-F238E27FC236}">
                <a16:creationId xmlns:a16="http://schemas.microsoft.com/office/drawing/2014/main" id="{9A54EE65-4592-4E88-B160-711AECB1EAD3}"/>
              </a:ext>
            </a:extLst>
          </p:cNvPr>
          <p:cNvSpPr>
            <a:spLocks noGrp="1"/>
          </p:cNvSpPr>
          <p:nvPr>
            <p:ph type="body" sz="quarter" idx="24" hasCustomPrompt="1"/>
          </p:nvPr>
        </p:nvSpPr>
        <p:spPr>
          <a:xfrm>
            <a:off x="1548603" y="31525253"/>
            <a:ext cx="13140000" cy="6840000"/>
          </a:xfrm>
          <a:ln w="101600">
            <a:solidFill>
              <a:schemeClr val="tx2"/>
            </a:solidFill>
          </a:ln>
        </p:spPr>
        <p:txBody>
          <a:bodyPr lIns="540000" tIns="540000" rIns="540000" bIns="540000" anchor="t" anchorCtr="0"/>
          <a:lstStyle>
            <a:lvl1pPr>
              <a:spcBef>
                <a:spcPts val="0"/>
              </a:spcBef>
              <a:defRPr sz="4396" b="1">
                <a:solidFill>
                  <a:schemeClr val="tx2"/>
                </a:solidFill>
              </a:defRPr>
            </a:lvl1pPr>
            <a:lvl2pPr marL="0" indent="0">
              <a:spcBef>
                <a:spcPts val="0"/>
              </a:spcBef>
              <a:buNone/>
              <a:defRPr sz="3996" b="0">
                <a:solidFill>
                  <a:schemeClr val="tx2"/>
                </a:solidFill>
              </a:defRPr>
            </a:lvl2pPr>
            <a:lvl3pPr marL="539504" indent="-539504">
              <a:spcBef>
                <a:spcPts val="0"/>
              </a:spcBef>
              <a:buFont typeface="Arial" panose="020B0604020202020204" pitchFamily="34" charset="0"/>
              <a:buChar char="•"/>
              <a:defRPr sz="3996" b="0">
                <a:solidFill>
                  <a:schemeClr val="tx2"/>
                </a:solidFill>
              </a:defRPr>
            </a:lvl3pPr>
            <a:lvl4pPr marL="539504" indent="-539504">
              <a:spcBef>
                <a:spcPts val="0"/>
              </a:spcBef>
              <a:buFont typeface="+mj-lt"/>
              <a:buAutoNum type="arabicPeriod"/>
              <a:defRPr sz="3996" b="0">
                <a:solidFill>
                  <a:schemeClr val="tx2"/>
                </a:solidFill>
              </a:defRPr>
            </a:lvl4pPr>
            <a:lvl5pPr>
              <a:spcBef>
                <a:spcPts val="0"/>
              </a:spcBef>
              <a:defRPr sz="2997" b="0" i="1">
                <a:solidFill>
                  <a:schemeClr val="tx2"/>
                </a:solidFill>
              </a:defRPr>
            </a:lvl5pPr>
            <a:lvl6pPr>
              <a:spcBef>
                <a:spcPts val="0"/>
              </a:spcBef>
              <a:defRPr sz="3996" b="0">
                <a:solidFill>
                  <a:schemeClr val="tx2"/>
                </a:solidFill>
              </a:defRPr>
            </a:lvl6pPr>
            <a:lvl7pPr>
              <a:spcBef>
                <a:spcPts val="0"/>
              </a:spcBef>
              <a:defRPr sz="3996" b="0">
                <a:solidFill>
                  <a:schemeClr val="tx2"/>
                </a:solidFill>
              </a:defRPr>
            </a:lvl7pPr>
            <a:lvl8pPr>
              <a:spcBef>
                <a:spcPts val="0"/>
              </a:spcBef>
              <a:defRPr sz="3996" b="0">
                <a:solidFill>
                  <a:schemeClr val="tx2"/>
                </a:solidFill>
              </a:defRPr>
            </a:lvl8pPr>
            <a:lvl9pPr>
              <a:spcBef>
                <a:spcPts val="0"/>
              </a:spcBef>
              <a:defRPr sz="3996" b="0">
                <a:solidFill>
                  <a:schemeClr val="tx2"/>
                </a:solidFill>
              </a:defRPr>
            </a:lvl9pPr>
          </a:lstStyle>
          <a:p>
            <a:pPr lvl="0"/>
            <a:r>
              <a:rPr lang="en-AU" noProof="0" dirty="0"/>
              <a:t>Click to add text. Press ‘Decrease / Increase List Level’ to move through available type styles.</a:t>
            </a:r>
          </a:p>
          <a:p>
            <a:pPr lvl="1"/>
            <a:r>
              <a:rPr lang="en-AU" noProof="0" dirty="0"/>
              <a:t>Second level</a:t>
            </a:r>
          </a:p>
          <a:p>
            <a:pPr lvl="2"/>
            <a:r>
              <a:rPr lang="en-AU" noProof="0" dirty="0"/>
              <a:t>Third level</a:t>
            </a:r>
          </a:p>
          <a:p>
            <a:pPr lvl="3"/>
            <a:r>
              <a:rPr lang="en-AU" noProof="0" dirty="0"/>
              <a:t>Fourth level</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a:t>
            </a:r>
          </a:p>
          <a:p>
            <a:pPr lvl="8"/>
            <a:r>
              <a:rPr lang="en-AU" noProof="0" dirty="0"/>
              <a:t>Fifth level</a:t>
            </a:r>
          </a:p>
        </p:txBody>
      </p:sp>
      <p:sp>
        <p:nvSpPr>
          <p:cNvPr id="32" name="Text Placeholder 140">
            <a:extLst>
              <a:ext uri="{FF2B5EF4-FFF2-40B4-BE49-F238E27FC236}">
                <a16:creationId xmlns:a16="http://schemas.microsoft.com/office/drawing/2014/main" id="{21E5C9B8-5E3E-4E3C-A3C5-1F22A1EE5CB0}"/>
              </a:ext>
            </a:extLst>
          </p:cNvPr>
          <p:cNvSpPr>
            <a:spLocks noGrp="1"/>
          </p:cNvSpPr>
          <p:nvPr>
            <p:ph type="body" sz="quarter" idx="25" hasCustomPrompt="1"/>
          </p:nvPr>
        </p:nvSpPr>
        <p:spPr>
          <a:xfrm>
            <a:off x="15732872" y="31525253"/>
            <a:ext cx="13140000" cy="6840000"/>
          </a:xfrm>
          <a:ln w="101600">
            <a:solidFill>
              <a:schemeClr val="tx2"/>
            </a:solidFill>
          </a:ln>
        </p:spPr>
        <p:txBody>
          <a:bodyPr lIns="540000" tIns="540000" rIns="7560000" bIns="540000" anchor="t" anchorCtr="0"/>
          <a:lstStyle>
            <a:lvl1pPr>
              <a:spcBef>
                <a:spcPts val="0"/>
              </a:spcBef>
              <a:defRPr sz="4396" b="1">
                <a:solidFill>
                  <a:schemeClr val="tx2"/>
                </a:solidFill>
              </a:defRPr>
            </a:lvl1pPr>
            <a:lvl2pPr marL="0" indent="0">
              <a:spcBef>
                <a:spcPts val="0"/>
              </a:spcBef>
              <a:buNone/>
              <a:defRPr sz="3996" b="0">
                <a:solidFill>
                  <a:schemeClr val="tx2"/>
                </a:solidFill>
              </a:defRPr>
            </a:lvl2pPr>
            <a:lvl3pPr marL="539504" indent="-539504">
              <a:spcBef>
                <a:spcPts val="0"/>
              </a:spcBef>
              <a:buFont typeface="Arial" panose="020B0604020202020204" pitchFamily="34" charset="0"/>
              <a:buChar char="•"/>
              <a:defRPr sz="3996" b="0">
                <a:solidFill>
                  <a:schemeClr val="tx2"/>
                </a:solidFill>
              </a:defRPr>
            </a:lvl3pPr>
            <a:lvl4pPr marL="539504" indent="-539504">
              <a:spcBef>
                <a:spcPts val="0"/>
              </a:spcBef>
              <a:buFont typeface="+mj-lt"/>
              <a:buAutoNum type="arabicPeriod"/>
              <a:defRPr sz="3996" b="0">
                <a:solidFill>
                  <a:schemeClr val="tx2"/>
                </a:solidFill>
              </a:defRPr>
            </a:lvl4pPr>
            <a:lvl5pPr>
              <a:spcBef>
                <a:spcPts val="0"/>
              </a:spcBef>
              <a:defRPr sz="2997" b="0" i="1">
                <a:solidFill>
                  <a:schemeClr val="tx2"/>
                </a:solidFill>
              </a:defRPr>
            </a:lvl5pPr>
            <a:lvl6pPr>
              <a:spcBef>
                <a:spcPts val="0"/>
              </a:spcBef>
              <a:defRPr sz="3996" b="0">
                <a:solidFill>
                  <a:schemeClr val="tx2"/>
                </a:solidFill>
              </a:defRPr>
            </a:lvl6pPr>
            <a:lvl7pPr>
              <a:spcBef>
                <a:spcPts val="0"/>
              </a:spcBef>
              <a:defRPr sz="3996" b="0">
                <a:solidFill>
                  <a:schemeClr val="tx2"/>
                </a:solidFill>
              </a:defRPr>
            </a:lvl7pPr>
            <a:lvl8pPr>
              <a:spcBef>
                <a:spcPts val="0"/>
              </a:spcBef>
              <a:defRPr sz="3996" b="0">
                <a:solidFill>
                  <a:schemeClr val="tx2"/>
                </a:solidFill>
              </a:defRPr>
            </a:lvl8pPr>
            <a:lvl9pPr>
              <a:spcBef>
                <a:spcPts val="0"/>
              </a:spcBef>
              <a:defRPr sz="3996" b="0">
                <a:solidFill>
                  <a:schemeClr val="tx2"/>
                </a:solidFill>
              </a:defRPr>
            </a:lvl9pPr>
          </a:lstStyle>
          <a:p>
            <a:pPr lvl="0"/>
            <a:r>
              <a:rPr lang="en-AU" noProof="0" dirty="0"/>
              <a:t>Click to add text. Press ‘Decrease / Increase List Level’ to move through available type styles.</a:t>
            </a:r>
          </a:p>
          <a:p>
            <a:pPr lvl="1"/>
            <a:r>
              <a:rPr lang="en-AU" noProof="0" dirty="0"/>
              <a:t>Second level</a:t>
            </a:r>
          </a:p>
          <a:p>
            <a:pPr lvl="2"/>
            <a:r>
              <a:rPr lang="en-AU" noProof="0" dirty="0"/>
              <a:t>Third level</a:t>
            </a:r>
          </a:p>
          <a:p>
            <a:pPr lvl="3"/>
            <a:r>
              <a:rPr lang="en-AU" noProof="0" dirty="0"/>
              <a:t>Fourth level</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a:t>
            </a:r>
          </a:p>
          <a:p>
            <a:pPr lvl="8"/>
            <a:r>
              <a:rPr lang="en-AU" noProof="0" dirty="0"/>
              <a:t>Fifth level</a:t>
            </a:r>
          </a:p>
        </p:txBody>
      </p:sp>
      <p:sp>
        <p:nvSpPr>
          <p:cNvPr id="33" name="Picture Placeholder 3">
            <a:extLst>
              <a:ext uri="{FF2B5EF4-FFF2-40B4-BE49-F238E27FC236}">
                <a16:creationId xmlns:a16="http://schemas.microsoft.com/office/drawing/2014/main" id="{0705BF7C-F799-47C0-9E08-E7C221428B6D}"/>
              </a:ext>
            </a:extLst>
          </p:cNvPr>
          <p:cNvSpPr>
            <a:spLocks noGrp="1"/>
          </p:cNvSpPr>
          <p:nvPr>
            <p:ph type="pic" sz="quarter" idx="26"/>
          </p:nvPr>
        </p:nvSpPr>
        <p:spPr>
          <a:xfrm>
            <a:off x="7832732" y="24153991"/>
            <a:ext cx="6372000" cy="5726241"/>
          </a:xfrm>
          <a:solidFill>
            <a:schemeClr val="bg1">
              <a:lumMod val="85000"/>
            </a:schemeClr>
          </a:solidFill>
        </p:spPr>
        <p:txBody>
          <a:bodyPr/>
          <a:lstStyle/>
          <a:p>
            <a:r>
              <a:rPr lang="zh-CN" altLang="en-US"/>
              <a:t>单击图标添加图片</a:t>
            </a:r>
            <a:endParaRPr lang="en-AU" dirty="0"/>
          </a:p>
        </p:txBody>
      </p:sp>
      <p:sp>
        <p:nvSpPr>
          <p:cNvPr id="35" name="Picture Placeholder 3">
            <a:extLst>
              <a:ext uri="{FF2B5EF4-FFF2-40B4-BE49-F238E27FC236}">
                <a16:creationId xmlns:a16="http://schemas.microsoft.com/office/drawing/2014/main" id="{BD73DBC5-A0B3-4C87-9442-6D15B08A18FF}"/>
              </a:ext>
            </a:extLst>
          </p:cNvPr>
          <p:cNvSpPr>
            <a:spLocks noGrp="1"/>
          </p:cNvSpPr>
          <p:nvPr>
            <p:ph type="pic" sz="quarter" idx="28"/>
          </p:nvPr>
        </p:nvSpPr>
        <p:spPr>
          <a:xfrm>
            <a:off x="2149533" y="33270282"/>
            <a:ext cx="12055200" cy="4633073"/>
          </a:xfrm>
          <a:solidFill>
            <a:schemeClr val="bg1">
              <a:lumMod val="85000"/>
            </a:schemeClr>
          </a:solidFill>
        </p:spPr>
        <p:txBody>
          <a:bodyPr/>
          <a:lstStyle/>
          <a:p>
            <a:r>
              <a:rPr lang="zh-CN" altLang="en-US"/>
              <a:t>单击图标添加图片</a:t>
            </a:r>
            <a:endParaRPr lang="en-AU" dirty="0"/>
          </a:p>
        </p:txBody>
      </p:sp>
      <p:sp>
        <p:nvSpPr>
          <p:cNvPr id="37" name="Picture Placeholder 3">
            <a:extLst>
              <a:ext uri="{FF2B5EF4-FFF2-40B4-BE49-F238E27FC236}">
                <a16:creationId xmlns:a16="http://schemas.microsoft.com/office/drawing/2014/main" id="{789013F8-4819-4683-8831-2A8562ADF73F}"/>
              </a:ext>
            </a:extLst>
          </p:cNvPr>
          <p:cNvSpPr>
            <a:spLocks noGrp="1"/>
          </p:cNvSpPr>
          <p:nvPr>
            <p:ph type="pic" sz="quarter" idx="30"/>
          </p:nvPr>
        </p:nvSpPr>
        <p:spPr>
          <a:xfrm>
            <a:off x="21977790" y="32134209"/>
            <a:ext cx="6372000" cy="2527408"/>
          </a:xfrm>
          <a:solidFill>
            <a:schemeClr val="bg1">
              <a:lumMod val="85000"/>
            </a:schemeClr>
          </a:solidFill>
        </p:spPr>
        <p:txBody>
          <a:bodyPr/>
          <a:lstStyle/>
          <a:p>
            <a:r>
              <a:rPr lang="zh-CN" altLang="en-US"/>
              <a:t>单击图标添加图片</a:t>
            </a:r>
            <a:endParaRPr lang="en-AU"/>
          </a:p>
        </p:txBody>
      </p:sp>
      <p:sp>
        <p:nvSpPr>
          <p:cNvPr id="39" name="Picture Placeholder 3">
            <a:extLst>
              <a:ext uri="{FF2B5EF4-FFF2-40B4-BE49-F238E27FC236}">
                <a16:creationId xmlns:a16="http://schemas.microsoft.com/office/drawing/2014/main" id="{6836C9F6-23F0-4A9F-9B77-45B47652E7A6}"/>
              </a:ext>
            </a:extLst>
          </p:cNvPr>
          <p:cNvSpPr>
            <a:spLocks noGrp="1"/>
          </p:cNvSpPr>
          <p:nvPr>
            <p:ph type="pic" sz="quarter" idx="32"/>
          </p:nvPr>
        </p:nvSpPr>
        <p:spPr>
          <a:xfrm>
            <a:off x="21977790" y="24153991"/>
            <a:ext cx="6372000" cy="5726241"/>
          </a:xfrm>
          <a:solidFill>
            <a:schemeClr val="bg1">
              <a:lumMod val="85000"/>
            </a:schemeClr>
          </a:solidFill>
        </p:spPr>
        <p:txBody>
          <a:bodyPr/>
          <a:lstStyle/>
          <a:p>
            <a:r>
              <a:rPr lang="zh-CN" altLang="en-US"/>
              <a:t>单击图标添加图片</a:t>
            </a:r>
            <a:endParaRPr lang="en-AU" dirty="0"/>
          </a:p>
        </p:txBody>
      </p:sp>
      <p:sp>
        <p:nvSpPr>
          <p:cNvPr id="40" name="Picture Placeholder 3">
            <a:extLst>
              <a:ext uri="{FF2B5EF4-FFF2-40B4-BE49-F238E27FC236}">
                <a16:creationId xmlns:a16="http://schemas.microsoft.com/office/drawing/2014/main" id="{2A334AAB-4320-415A-A6F5-9071488CD123}"/>
              </a:ext>
            </a:extLst>
          </p:cNvPr>
          <p:cNvSpPr>
            <a:spLocks noGrp="1"/>
          </p:cNvSpPr>
          <p:nvPr>
            <p:ph type="pic" sz="quarter" idx="33"/>
          </p:nvPr>
        </p:nvSpPr>
        <p:spPr>
          <a:xfrm>
            <a:off x="21977790" y="35375947"/>
            <a:ext cx="6372000" cy="2527408"/>
          </a:xfrm>
          <a:solidFill>
            <a:schemeClr val="bg1">
              <a:lumMod val="85000"/>
            </a:schemeClr>
          </a:solidFill>
        </p:spPr>
        <p:txBody>
          <a:bodyPr/>
          <a:lstStyle/>
          <a:p>
            <a:r>
              <a:rPr lang="zh-CN" altLang="en-US"/>
              <a:t>单击图标添加图片</a:t>
            </a:r>
            <a:endParaRPr lang="en-AU"/>
          </a:p>
        </p:txBody>
      </p:sp>
      <p:sp>
        <p:nvSpPr>
          <p:cNvPr id="41" name="Text Placeholder 140">
            <a:extLst>
              <a:ext uri="{FF2B5EF4-FFF2-40B4-BE49-F238E27FC236}">
                <a16:creationId xmlns:a16="http://schemas.microsoft.com/office/drawing/2014/main" id="{7AE924D5-2C73-431D-AB3C-23B9A8901949}"/>
              </a:ext>
            </a:extLst>
          </p:cNvPr>
          <p:cNvSpPr>
            <a:spLocks noGrp="1"/>
          </p:cNvSpPr>
          <p:nvPr>
            <p:ph type="body" sz="quarter" idx="16" hasCustomPrompt="1"/>
          </p:nvPr>
        </p:nvSpPr>
        <p:spPr>
          <a:xfrm>
            <a:off x="1408176" y="40297045"/>
            <a:ext cx="18651144" cy="1446532"/>
          </a:xfrm>
        </p:spPr>
        <p:txBody>
          <a:bodyPr anchor="t" anchorCtr="0"/>
          <a:lstStyle>
            <a:lvl1pPr>
              <a:spcBef>
                <a:spcPts val="0"/>
              </a:spcBef>
              <a:defRPr sz="6000" b="0">
                <a:solidFill>
                  <a:schemeClr val="bg1"/>
                </a:solidFill>
              </a:defRPr>
            </a:lvl1pPr>
            <a:lvl2pPr marL="0" indent="0">
              <a:spcBef>
                <a:spcPts val="0"/>
              </a:spcBef>
              <a:buNone/>
              <a:defRPr sz="6000" b="0">
                <a:solidFill>
                  <a:schemeClr val="bg1"/>
                </a:solidFill>
              </a:defRPr>
            </a:lvl2pPr>
            <a:lvl3pPr marL="0" indent="0">
              <a:spcBef>
                <a:spcPts val="0"/>
              </a:spcBef>
              <a:buNone/>
              <a:defRPr sz="6000" b="0">
                <a:solidFill>
                  <a:schemeClr val="bg1"/>
                </a:solidFill>
              </a:defRPr>
            </a:lvl3pPr>
            <a:lvl4pPr>
              <a:spcBef>
                <a:spcPts val="0"/>
              </a:spcBef>
              <a:defRPr sz="6000" b="0">
                <a:solidFill>
                  <a:schemeClr val="bg1"/>
                </a:solidFill>
              </a:defRPr>
            </a:lvl4pPr>
            <a:lvl5pPr>
              <a:spcBef>
                <a:spcPts val="0"/>
              </a:spcBef>
              <a:defRPr sz="6000" b="0">
                <a:solidFill>
                  <a:schemeClr val="bg1"/>
                </a:solidFill>
              </a:defRPr>
            </a:lvl5pPr>
            <a:lvl6pPr>
              <a:spcBef>
                <a:spcPts val="0"/>
              </a:spcBef>
              <a:defRPr sz="6000" b="0">
                <a:solidFill>
                  <a:schemeClr val="bg1"/>
                </a:solidFill>
              </a:defRPr>
            </a:lvl6pPr>
            <a:lvl7pPr>
              <a:spcBef>
                <a:spcPts val="0"/>
              </a:spcBef>
              <a:defRPr sz="6000" b="0">
                <a:solidFill>
                  <a:schemeClr val="bg1"/>
                </a:solidFill>
              </a:defRPr>
            </a:lvl7pPr>
            <a:lvl8pPr>
              <a:spcBef>
                <a:spcPts val="0"/>
              </a:spcBef>
              <a:defRPr sz="6000" b="0">
                <a:solidFill>
                  <a:schemeClr val="bg1"/>
                </a:solidFill>
              </a:defRPr>
            </a:lvl8pPr>
            <a:lvl9pPr>
              <a:spcBef>
                <a:spcPts val="0"/>
              </a:spcBef>
              <a:defRPr sz="6000" b="0">
                <a:solidFill>
                  <a:schemeClr val="bg1"/>
                </a:solidFill>
              </a:defRPr>
            </a:lvl9pPr>
          </a:lstStyle>
          <a:p>
            <a:pPr lvl="0"/>
            <a:r>
              <a:rPr lang="en-AU" noProof="0" dirty="0"/>
              <a:t>Click to add Tagline</a:t>
            </a:r>
          </a:p>
          <a:p>
            <a:pPr lvl="0"/>
            <a:r>
              <a:rPr lang="en-AU" noProof="0" dirty="0"/>
              <a:t>Use this for dark images</a:t>
            </a:r>
          </a:p>
          <a:p>
            <a:pPr lvl="0"/>
            <a:r>
              <a:rPr lang="en-AU" noProof="0" dirty="0"/>
              <a:t>Edit Master text styles</a:t>
            </a:r>
          </a:p>
          <a:p>
            <a:pPr lvl="1"/>
            <a:r>
              <a:rPr lang="en-AU" noProof="0" dirty="0"/>
              <a:t>Second level</a:t>
            </a:r>
          </a:p>
          <a:p>
            <a:pPr lvl="2"/>
            <a:r>
              <a:rPr lang="en-AU" noProof="0" dirty="0"/>
              <a:t>Third level</a:t>
            </a:r>
          </a:p>
          <a:p>
            <a:pPr lvl="3"/>
            <a:r>
              <a:rPr lang="en-AU" noProof="0" dirty="0"/>
              <a:t>Fourth level</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a:t>
            </a:r>
          </a:p>
          <a:p>
            <a:pPr lvl="8"/>
            <a:r>
              <a:rPr lang="en-AU" noProof="0" dirty="0"/>
              <a:t>Fifth level</a:t>
            </a:r>
          </a:p>
        </p:txBody>
      </p:sp>
      <p:sp>
        <p:nvSpPr>
          <p:cNvPr id="42" name="Text Placeholder 140">
            <a:extLst>
              <a:ext uri="{FF2B5EF4-FFF2-40B4-BE49-F238E27FC236}">
                <a16:creationId xmlns:a16="http://schemas.microsoft.com/office/drawing/2014/main" id="{21650D23-7D50-4F44-AD72-D48E8BD34EDF}"/>
              </a:ext>
            </a:extLst>
          </p:cNvPr>
          <p:cNvSpPr>
            <a:spLocks noGrp="1"/>
          </p:cNvSpPr>
          <p:nvPr>
            <p:ph type="body" sz="quarter" idx="17" hasCustomPrompt="1"/>
          </p:nvPr>
        </p:nvSpPr>
        <p:spPr>
          <a:xfrm>
            <a:off x="20059321" y="40297045"/>
            <a:ext cx="8927160" cy="1446532"/>
          </a:xfrm>
        </p:spPr>
        <p:txBody>
          <a:bodyPr anchor="t" anchorCtr="0"/>
          <a:lstStyle>
            <a:lvl1pPr algn="r">
              <a:spcBef>
                <a:spcPts val="0"/>
              </a:spcBef>
              <a:defRPr sz="6000" b="0">
                <a:solidFill>
                  <a:schemeClr val="bg1"/>
                </a:solidFill>
              </a:defRPr>
            </a:lvl1pPr>
            <a:lvl2pPr marL="0" indent="0" algn="r">
              <a:spcBef>
                <a:spcPts val="0"/>
              </a:spcBef>
              <a:buNone/>
              <a:defRPr sz="6000" b="0">
                <a:solidFill>
                  <a:schemeClr val="bg1"/>
                </a:solidFill>
              </a:defRPr>
            </a:lvl2pPr>
            <a:lvl3pPr marL="0" indent="0" algn="r">
              <a:spcBef>
                <a:spcPts val="0"/>
              </a:spcBef>
              <a:buNone/>
              <a:defRPr sz="6000" b="0">
                <a:solidFill>
                  <a:schemeClr val="bg1"/>
                </a:solidFill>
              </a:defRPr>
            </a:lvl3pPr>
            <a:lvl4pPr algn="r">
              <a:spcBef>
                <a:spcPts val="0"/>
              </a:spcBef>
              <a:defRPr sz="6000" b="0">
                <a:solidFill>
                  <a:schemeClr val="bg1"/>
                </a:solidFill>
              </a:defRPr>
            </a:lvl4pPr>
            <a:lvl5pPr algn="r">
              <a:spcBef>
                <a:spcPts val="0"/>
              </a:spcBef>
              <a:defRPr sz="6000" b="0">
                <a:solidFill>
                  <a:schemeClr val="bg1"/>
                </a:solidFill>
              </a:defRPr>
            </a:lvl5pPr>
            <a:lvl6pPr algn="r">
              <a:spcBef>
                <a:spcPts val="0"/>
              </a:spcBef>
              <a:defRPr sz="6000" b="0">
                <a:solidFill>
                  <a:schemeClr val="bg1"/>
                </a:solidFill>
              </a:defRPr>
            </a:lvl6pPr>
            <a:lvl7pPr algn="r">
              <a:spcBef>
                <a:spcPts val="0"/>
              </a:spcBef>
              <a:defRPr sz="6000" b="0">
                <a:solidFill>
                  <a:schemeClr val="bg1"/>
                </a:solidFill>
              </a:defRPr>
            </a:lvl7pPr>
            <a:lvl8pPr algn="r">
              <a:spcBef>
                <a:spcPts val="0"/>
              </a:spcBef>
              <a:defRPr sz="6000" b="0">
                <a:solidFill>
                  <a:schemeClr val="bg1"/>
                </a:solidFill>
              </a:defRPr>
            </a:lvl8pPr>
            <a:lvl9pPr algn="r">
              <a:spcBef>
                <a:spcPts val="0"/>
              </a:spcBef>
              <a:defRPr sz="6000" b="0">
                <a:solidFill>
                  <a:schemeClr val="bg1"/>
                </a:solidFill>
              </a:defRPr>
            </a:lvl9pPr>
          </a:lstStyle>
          <a:p>
            <a:pPr lvl="0"/>
            <a:r>
              <a:rPr lang="en-AU" noProof="0" dirty="0"/>
              <a:t>Click to add URL</a:t>
            </a:r>
          </a:p>
          <a:p>
            <a:pPr lvl="0"/>
            <a:r>
              <a:rPr lang="en-AU" noProof="0" dirty="0"/>
              <a:t>Use this for dark images</a:t>
            </a:r>
          </a:p>
          <a:p>
            <a:pPr lvl="0"/>
            <a:r>
              <a:rPr lang="en-AU" noProof="0" dirty="0"/>
              <a:t>Edit Master text styles</a:t>
            </a:r>
          </a:p>
          <a:p>
            <a:pPr lvl="1"/>
            <a:r>
              <a:rPr lang="en-AU" noProof="0" dirty="0"/>
              <a:t>Second level</a:t>
            </a:r>
          </a:p>
          <a:p>
            <a:pPr lvl="2"/>
            <a:r>
              <a:rPr lang="en-AU" noProof="0" dirty="0"/>
              <a:t>Third level</a:t>
            </a:r>
          </a:p>
          <a:p>
            <a:pPr lvl="3"/>
            <a:r>
              <a:rPr lang="en-AU" noProof="0" dirty="0"/>
              <a:t>Fourth level</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a:t>
            </a:r>
          </a:p>
          <a:p>
            <a:pPr lvl="8"/>
            <a:r>
              <a:rPr lang="en-AU" noProof="0" dirty="0"/>
              <a:t>Fifth level</a:t>
            </a:r>
          </a:p>
        </p:txBody>
      </p:sp>
    </p:spTree>
    <p:extLst>
      <p:ext uri="{BB962C8B-B14F-4D97-AF65-F5344CB8AC3E}">
        <p14:creationId xmlns:p14="http://schemas.microsoft.com/office/powerpoint/2010/main" val="203756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Layout B x 8">
    <p:spTree>
      <p:nvGrpSpPr>
        <p:cNvPr id="1" name=""/>
        <p:cNvGrpSpPr/>
        <p:nvPr/>
      </p:nvGrpSpPr>
      <p:grpSpPr>
        <a:xfrm>
          <a:off x="0" y="0"/>
          <a:ext cx="0" cy="0"/>
          <a:chOff x="0" y="0"/>
          <a:chExt cx="0" cy="0"/>
        </a:xfrm>
      </p:grpSpPr>
      <p:sp>
        <p:nvSpPr>
          <p:cNvPr id="87" name="Rectangle 86">
            <a:extLst>
              <a:ext uri="{FF2B5EF4-FFF2-40B4-BE49-F238E27FC236}">
                <a16:creationId xmlns:a16="http://schemas.microsoft.com/office/drawing/2014/main" id="{A8792E2B-E47C-4EC3-B0B6-442B0350F950}"/>
              </a:ext>
            </a:extLst>
          </p:cNvPr>
          <p:cNvSpPr/>
          <p:nvPr userDrawn="1"/>
        </p:nvSpPr>
        <p:spPr>
          <a:xfrm>
            <a:off x="1" y="39912518"/>
            <a:ext cx="30255019" cy="289124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606"/>
          </a:p>
        </p:txBody>
      </p:sp>
      <p:sp>
        <p:nvSpPr>
          <p:cNvPr id="7" name="Title 6">
            <a:extLst>
              <a:ext uri="{FF2B5EF4-FFF2-40B4-BE49-F238E27FC236}">
                <a16:creationId xmlns:a16="http://schemas.microsoft.com/office/drawing/2014/main" id="{56D70131-8A9F-45A2-829C-77B95B4CCE8C}"/>
              </a:ext>
            </a:extLst>
          </p:cNvPr>
          <p:cNvSpPr>
            <a:spLocks noGrp="1"/>
          </p:cNvSpPr>
          <p:nvPr>
            <p:ph type="title"/>
          </p:nvPr>
        </p:nvSpPr>
        <p:spPr/>
        <p:txBody>
          <a:bodyPr/>
          <a:lstStyle>
            <a:lvl1pPr>
              <a:defRPr>
                <a:solidFill>
                  <a:schemeClr val="tx2"/>
                </a:solidFill>
              </a:defRPr>
            </a:lvl1pPr>
          </a:lstStyle>
          <a:p>
            <a:r>
              <a:rPr lang="zh-CN" altLang="en-US"/>
              <a:t>单击此处编辑母版标题样式</a:t>
            </a:r>
            <a:endParaRPr lang="en-AU" dirty="0"/>
          </a:p>
        </p:txBody>
      </p:sp>
      <p:sp>
        <p:nvSpPr>
          <p:cNvPr id="84" name="Rectangle 83">
            <a:extLst>
              <a:ext uri="{FF2B5EF4-FFF2-40B4-BE49-F238E27FC236}">
                <a16:creationId xmlns:a16="http://schemas.microsoft.com/office/drawing/2014/main" id="{75C8684C-9185-4F46-BDB3-B8E4E0F995C0}"/>
              </a:ext>
            </a:extLst>
          </p:cNvPr>
          <p:cNvSpPr/>
          <p:nvPr userDrawn="1"/>
        </p:nvSpPr>
        <p:spPr>
          <a:xfrm>
            <a:off x="1" y="6445153"/>
            <a:ext cx="30255019" cy="35879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606"/>
          </a:p>
        </p:txBody>
      </p:sp>
      <p:sp>
        <p:nvSpPr>
          <p:cNvPr id="85" name="Text Placeholder 140">
            <a:extLst>
              <a:ext uri="{FF2B5EF4-FFF2-40B4-BE49-F238E27FC236}">
                <a16:creationId xmlns:a16="http://schemas.microsoft.com/office/drawing/2014/main" id="{E432D5E4-C577-497B-BACF-3B8E6A9F0D27}"/>
              </a:ext>
            </a:extLst>
          </p:cNvPr>
          <p:cNvSpPr>
            <a:spLocks noGrp="1"/>
          </p:cNvSpPr>
          <p:nvPr>
            <p:ph type="body" sz="quarter" idx="16" hasCustomPrompt="1"/>
          </p:nvPr>
        </p:nvSpPr>
        <p:spPr>
          <a:xfrm>
            <a:off x="1408176" y="40297045"/>
            <a:ext cx="18651144" cy="1446532"/>
          </a:xfrm>
        </p:spPr>
        <p:txBody>
          <a:bodyPr anchor="t" anchorCtr="0"/>
          <a:lstStyle>
            <a:lvl1pPr>
              <a:spcBef>
                <a:spcPts val="0"/>
              </a:spcBef>
              <a:defRPr sz="6000" b="0">
                <a:solidFill>
                  <a:schemeClr val="bg1"/>
                </a:solidFill>
              </a:defRPr>
            </a:lvl1pPr>
            <a:lvl2pPr marL="0" indent="0">
              <a:spcBef>
                <a:spcPts val="0"/>
              </a:spcBef>
              <a:buNone/>
              <a:defRPr sz="6000" b="0">
                <a:solidFill>
                  <a:schemeClr val="bg1"/>
                </a:solidFill>
              </a:defRPr>
            </a:lvl2pPr>
            <a:lvl3pPr marL="0" indent="0">
              <a:spcBef>
                <a:spcPts val="0"/>
              </a:spcBef>
              <a:buNone/>
              <a:defRPr sz="6000" b="0">
                <a:solidFill>
                  <a:schemeClr val="bg1"/>
                </a:solidFill>
              </a:defRPr>
            </a:lvl3pPr>
            <a:lvl4pPr>
              <a:spcBef>
                <a:spcPts val="0"/>
              </a:spcBef>
              <a:defRPr sz="6000" b="0">
                <a:solidFill>
                  <a:schemeClr val="bg1"/>
                </a:solidFill>
              </a:defRPr>
            </a:lvl4pPr>
            <a:lvl5pPr>
              <a:spcBef>
                <a:spcPts val="0"/>
              </a:spcBef>
              <a:defRPr sz="6000" b="0">
                <a:solidFill>
                  <a:schemeClr val="bg1"/>
                </a:solidFill>
              </a:defRPr>
            </a:lvl5pPr>
            <a:lvl6pPr>
              <a:spcBef>
                <a:spcPts val="0"/>
              </a:spcBef>
              <a:defRPr sz="6000" b="0">
                <a:solidFill>
                  <a:schemeClr val="bg1"/>
                </a:solidFill>
              </a:defRPr>
            </a:lvl6pPr>
            <a:lvl7pPr>
              <a:spcBef>
                <a:spcPts val="0"/>
              </a:spcBef>
              <a:defRPr sz="6000" b="0">
                <a:solidFill>
                  <a:schemeClr val="bg1"/>
                </a:solidFill>
              </a:defRPr>
            </a:lvl7pPr>
            <a:lvl8pPr>
              <a:spcBef>
                <a:spcPts val="0"/>
              </a:spcBef>
              <a:defRPr sz="6000" b="0">
                <a:solidFill>
                  <a:schemeClr val="bg1"/>
                </a:solidFill>
              </a:defRPr>
            </a:lvl8pPr>
            <a:lvl9pPr>
              <a:spcBef>
                <a:spcPts val="0"/>
              </a:spcBef>
              <a:defRPr sz="6000" b="0">
                <a:solidFill>
                  <a:schemeClr val="bg1"/>
                </a:solidFill>
              </a:defRPr>
            </a:lvl9pPr>
          </a:lstStyle>
          <a:p>
            <a:pPr lvl="0"/>
            <a:r>
              <a:rPr lang="en-AU" noProof="0" dirty="0"/>
              <a:t>Click to add Tagline</a:t>
            </a:r>
          </a:p>
          <a:p>
            <a:pPr lvl="0"/>
            <a:r>
              <a:rPr lang="en-AU" noProof="0" dirty="0"/>
              <a:t>Use this for dark images</a:t>
            </a:r>
          </a:p>
          <a:p>
            <a:pPr lvl="0"/>
            <a:r>
              <a:rPr lang="en-AU" noProof="0" dirty="0"/>
              <a:t>Edit Master text styles</a:t>
            </a:r>
          </a:p>
          <a:p>
            <a:pPr lvl="1"/>
            <a:r>
              <a:rPr lang="en-AU" noProof="0" dirty="0"/>
              <a:t>Second level</a:t>
            </a:r>
          </a:p>
          <a:p>
            <a:pPr lvl="2"/>
            <a:r>
              <a:rPr lang="en-AU" noProof="0" dirty="0"/>
              <a:t>Third level</a:t>
            </a:r>
          </a:p>
          <a:p>
            <a:pPr lvl="3"/>
            <a:r>
              <a:rPr lang="en-AU" noProof="0" dirty="0"/>
              <a:t>Fourth level</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a:t>
            </a:r>
          </a:p>
          <a:p>
            <a:pPr lvl="8"/>
            <a:r>
              <a:rPr lang="en-AU" noProof="0" dirty="0"/>
              <a:t>Fifth level</a:t>
            </a:r>
          </a:p>
        </p:txBody>
      </p:sp>
      <p:sp>
        <p:nvSpPr>
          <p:cNvPr id="86" name="Text Placeholder 140">
            <a:extLst>
              <a:ext uri="{FF2B5EF4-FFF2-40B4-BE49-F238E27FC236}">
                <a16:creationId xmlns:a16="http://schemas.microsoft.com/office/drawing/2014/main" id="{BF78FCEE-C676-469B-A221-C3A4AE2EF6F0}"/>
              </a:ext>
            </a:extLst>
          </p:cNvPr>
          <p:cNvSpPr>
            <a:spLocks noGrp="1"/>
          </p:cNvSpPr>
          <p:nvPr>
            <p:ph type="body" sz="quarter" idx="17" hasCustomPrompt="1"/>
          </p:nvPr>
        </p:nvSpPr>
        <p:spPr>
          <a:xfrm>
            <a:off x="20059321" y="40297045"/>
            <a:ext cx="8927160" cy="1446532"/>
          </a:xfrm>
        </p:spPr>
        <p:txBody>
          <a:bodyPr anchor="t" anchorCtr="0"/>
          <a:lstStyle>
            <a:lvl1pPr algn="r">
              <a:spcBef>
                <a:spcPts val="0"/>
              </a:spcBef>
              <a:defRPr sz="6000" b="0">
                <a:solidFill>
                  <a:schemeClr val="bg1"/>
                </a:solidFill>
              </a:defRPr>
            </a:lvl1pPr>
            <a:lvl2pPr marL="0" indent="0" algn="r">
              <a:spcBef>
                <a:spcPts val="0"/>
              </a:spcBef>
              <a:buNone/>
              <a:defRPr sz="6000" b="0">
                <a:solidFill>
                  <a:schemeClr val="bg1"/>
                </a:solidFill>
              </a:defRPr>
            </a:lvl2pPr>
            <a:lvl3pPr marL="0" indent="0" algn="r">
              <a:spcBef>
                <a:spcPts val="0"/>
              </a:spcBef>
              <a:buNone/>
              <a:defRPr sz="6000" b="0">
                <a:solidFill>
                  <a:schemeClr val="bg1"/>
                </a:solidFill>
              </a:defRPr>
            </a:lvl3pPr>
            <a:lvl4pPr algn="r">
              <a:spcBef>
                <a:spcPts val="0"/>
              </a:spcBef>
              <a:defRPr sz="6000" b="0">
                <a:solidFill>
                  <a:schemeClr val="bg1"/>
                </a:solidFill>
              </a:defRPr>
            </a:lvl4pPr>
            <a:lvl5pPr algn="r">
              <a:spcBef>
                <a:spcPts val="0"/>
              </a:spcBef>
              <a:defRPr sz="6000" b="0">
                <a:solidFill>
                  <a:schemeClr val="bg1"/>
                </a:solidFill>
              </a:defRPr>
            </a:lvl5pPr>
            <a:lvl6pPr algn="r">
              <a:spcBef>
                <a:spcPts val="0"/>
              </a:spcBef>
              <a:defRPr sz="6000" b="0">
                <a:solidFill>
                  <a:schemeClr val="bg1"/>
                </a:solidFill>
              </a:defRPr>
            </a:lvl6pPr>
            <a:lvl7pPr algn="r">
              <a:spcBef>
                <a:spcPts val="0"/>
              </a:spcBef>
              <a:defRPr sz="6000" b="0">
                <a:solidFill>
                  <a:schemeClr val="bg1"/>
                </a:solidFill>
              </a:defRPr>
            </a:lvl7pPr>
            <a:lvl8pPr algn="r">
              <a:spcBef>
                <a:spcPts val="0"/>
              </a:spcBef>
              <a:defRPr sz="6000" b="0">
                <a:solidFill>
                  <a:schemeClr val="bg1"/>
                </a:solidFill>
              </a:defRPr>
            </a:lvl8pPr>
            <a:lvl9pPr algn="r">
              <a:spcBef>
                <a:spcPts val="0"/>
              </a:spcBef>
              <a:defRPr sz="6000" b="0">
                <a:solidFill>
                  <a:schemeClr val="bg1"/>
                </a:solidFill>
              </a:defRPr>
            </a:lvl9pPr>
          </a:lstStyle>
          <a:p>
            <a:pPr lvl="0"/>
            <a:r>
              <a:rPr lang="en-AU" noProof="0" dirty="0"/>
              <a:t>Click to add URL</a:t>
            </a:r>
          </a:p>
          <a:p>
            <a:pPr lvl="0"/>
            <a:r>
              <a:rPr lang="en-AU" noProof="0" dirty="0"/>
              <a:t>Use this for dark images</a:t>
            </a:r>
          </a:p>
          <a:p>
            <a:pPr lvl="0"/>
            <a:r>
              <a:rPr lang="en-AU" noProof="0" dirty="0"/>
              <a:t>Edit Master text styles</a:t>
            </a:r>
          </a:p>
          <a:p>
            <a:pPr lvl="1"/>
            <a:r>
              <a:rPr lang="en-AU" noProof="0" dirty="0"/>
              <a:t>Second level</a:t>
            </a:r>
          </a:p>
          <a:p>
            <a:pPr lvl="2"/>
            <a:r>
              <a:rPr lang="en-AU" noProof="0" dirty="0"/>
              <a:t>Third level</a:t>
            </a:r>
          </a:p>
          <a:p>
            <a:pPr lvl="3"/>
            <a:r>
              <a:rPr lang="en-AU" noProof="0" dirty="0"/>
              <a:t>Fourth level</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a:t>
            </a:r>
          </a:p>
          <a:p>
            <a:pPr lvl="8"/>
            <a:r>
              <a:rPr lang="en-AU" noProof="0" dirty="0"/>
              <a:t>Fifth level</a:t>
            </a:r>
          </a:p>
        </p:txBody>
      </p:sp>
      <p:grpSp>
        <p:nvGrpSpPr>
          <p:cNvPr id="102" name="Group 4">
            <a:extLst>
              <a:ext uri="{FF2B5EF4-FFF2-40B4-BE49-F238E27FC236}">
                <a16:creationId xmlns:a16="http://schemas.microsoft.com/office/drawing/2014/main" id="{F1CCD7B6-6C8D-47B8-BE04-ACEDC267A7EB}"/>
              </a:ext>
            </a:extLst>
          </p:cNvPr>
          <p:cNvGrpSpPr>
            <a:grpSpLocks noChangeAspect="1"/>
          </p:cNvGrpSpPr>
          <p:nvPr userDrawn="1"/>
        </p:nvGrpSpPr>
        <p:grpSpPr bwMode="auto">
          <a:xfrm>
            <a:off x="1506959" y="1229573"/>
            <a:ext cx="4492925" cy="4248000"/>
            <a:chOff x="2864" y="1181"/>
            <a:chExt cx="1952" cy="1957"/>
          </a:xfrm>
        </p:grpSpPr>
        <p:sp>
          <p:nvSpPr>
            <p:cNvPr id="103" name="AutoShape 3">
              <a:extLst>
                <a:ext uri="{FF2B5EF4-FFF2-40B4-BE49-F238E27FC236}">
                  <a16:creationId xmlns:a16="http://schemas.microsoft.com/office/drawing/2014/main" id="{20F3A12B-5360-4B1F-BE3E-2220EEDF6576}"/>
                </a:ext>
              </a:extLst>
            </p:cNvPr>
            <p:cNvSpPr>
              <a:spLocks noChangeAspect="1" noChangeArrowheads="1" noTextEdit="1"/>
            </p:cNvSpPr>
            <p:nvPr userDrawn="1"/>
          </p:nvSpPr>
          <p:spPr bwMode="auto">
            <a:xfrm>
              <a:off x="2864" y="1182"/>
              <a:ext cx="1952" cy="1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04" name="Rectangle 5">
              <a:extLst>
                <a:ext uri="{FF2B5EF4-FFF2-40B4-BE49-F238E27FC236}">
                  <a16:creationId xmlns:a16="http://schemas.microsoft.com/office/drawing/2014/main" id="{11613BA8-B1AC-44A8-ACFD-483135E92A18}"/>
                </a:ext>
              </a:extLst>
            </p:cNvPr>
            <p:cNvSpPr>
              <a:spLocks noChangeArrowheads="1"/>
            </p:cNvSpPr>
            <p:nvPr userDrawn="1"/>
          </p:nvSpPr>
          <p:spPr bwMode="auto">
            <a:xfrm>
              <a:off x="2865" y="1181"/>
              <a:ext cx="1950" cy="1957"/>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05" name="Freeform 6">
              <a:extLst>
                <a:ext uri="{FF2B5EF4-FFF2-40B4-BE49-F238E27FC236}">
                  <a16:creationId xmlns:a16="http://schemas.microsoft.com/office/drawing/2014/main" id="{B6EE28B4-2434-4B5A-A0EB-7E30BF614E9F}"/>
                </a:ext>
              </a:extLst>
            </p:cNvPr>
            <p:cNvSpPr>
              <a:spLocks/>
            </p:cNvSpPr>
            <p:nvPr userDrawn="1"/>
          </p:nvSpPr>
          <p:spPr bwMode="auto">
            <a:xfrm>
              <a:off x="3091" y="2463"/>
              <a:ext cx="90" cy="109"/>
            </a:xfrm>
            <a:custGeom>
              <a:avLst/>
              <a:gdLst>
                <a:gd name="T0" fmla="*/ 5 w 132"/>
                <a:gd name="T1" fmla="*/ 4 h 160"/>
                <a:gd name="T2" fmla="*/ 0 w 132"/>
                <a:gd name="T3" fmla="*/ 26 h 160"/>
                <a:gd name="T4" fmla="*/ 2 w 132"/>
                <a:gd name="T5" fmla="*/ 30 h 160"/>
                <a:gd name="T6" fmla="*/ 6 w 132"/>
                <a:gd name="T7" fmla="*/ 27 h 160"/>
                <a:gd name="T8" fmla="*/ 9 w 132"/>
                <a:gd name="T9" fmla="*/ 21 h 160"/>
                <a:gd name="T10" fmla="*/ 29 w 132"/>
                <a:gd name="T11" fmla="*/ 15 h 160"/>
                <a:gd name="T12" fmla="*/ 57 w 132"/>
                <a:gd name="T13" fmla="*/ 15 h 160"/>
                <a:gd name="T14" fmla="*/ 57 w 132"/>
                <a:gd name="T15" fmla="*/ 99 h 160"/>
                <a:gd name="T16" fmla="*/ 56 w 132"/>
                <a:gd name="T17" fmla="*/ 144 h 160"/>
                <a:gd name="T18" fmla="*/ 52 w 132"/>
                <a:gd name="T19" fmla="*/ 153 h 160"/>
                <a:gd name="T20" fmla="*/ 46 w 132"/>
                <a:gd name="T21" fmla="*/ 154 h 160"/>
                <a:gd name="T22" fmla="*/ 43 w 132"/>
                <a:gd name="T23" fmla="*/ 157 h 160"/>
                <a:gd name="T24" fmla="*/ 47 w 132"/>
                <a:gd name="T25" fmla="*/ 160 h 160"/>
                <a:gd name="T26" fmla="*/ 64 w 132"/>
                <a:gd name="T27" fmla="*/ 160 h 160"/>
                <a:gd name="T28" fmla="*/ 68 w 132"/>
                <a:gd name="T29" fmla="*/ 160 h 160"/>
                <a:gd name="T30" fmla="*/ 70 w 132"/>
                <a:gd name="T31" fmla="*/ 160 h 160"/>
                <a:gd name="T32" fmla="*/ 93 w 132"/>
                <a:gd name="T33" fmla="*/ 160 h 160"/>
                <a:gd name="T34" fmla="*/ 97 w 132"/>
                <a:gd name="T35" fmla="*/ 157 h 160"/>
                <a:gd name="T36" fmla="*/ 94 w 132"/>
                <a:gd name="T37" fmla="*/ 154 h 160"/>
                <a:gd name="T38" fmla="*/ 85 w 132"/>
                <a:gd name="T39" fmla="*/ 153 h 160"/>
                <a:gd name="T40" fmla="*/ 79 w 132"/>
                <a:gd name="T41" fmla="*/ 144 h 160"/>
                <a:gd name="T42" fmla="*/ 78 w 132"/>
                <a:gd name="T43" fmla="*/ 99 h 160"/>
                <a:gd name="T44" fmla="*/ 78 w 132"/>
                <a:gd name="T45" fmla="*/ 15 h 160"/>
                <a:gd name="T46" fmla="*/ 102 w 132"/>
                <a:gd name="T47" fmla="*/ 15 h 160"/>
                <a:gd name="T48" fmla="*/ 125 w 132"/>
                <a:gd name="T49" fmla="*/ 25 h 160"/>
                <a:gd name="T50" fmla="*/ 126 w 132"/>
                <a:gd name="T51" fmla="*/ 27 h 160"/>
                <a:gd name="T52" fmla="*/ 129 w 132"/>
                <a:gd name="T53" fmla="*/ 32 h 160"/>
                <a:gd name="T54" fmla="*/ 132 w 132"/>
                <a:gd name="T55" fmla="*/ 28 h 160"/>
                <a:gd name="T56" fmla="*/ 132 w 132"/>
                <a:gd name="T57" fmla="*/ 21 h 160"/>
                <a:gd name="T58" fmla="*/ 132 w 132"/>
                <a:gd name="T59" fmla="*/ 5 h 160"/>
                <a:gd name="T60" fmla="*/ 130 w 132"/>
                <a:gd name="T61" fmla="*/ 1 h 160"/>
                <a:gd name="T62" fmla="*/ 127 w 132"/>
                <a:gd name="T63" fmla="*/ 2 h 160"/>
                <a:gd name="T64" fmla="*/ 110 w 132"/>
                <a:gd name="T65" fmla="*/ 3 h 160"/>
                <a:gd name="T66" fmla="*/ 33 w 132"/>
                <a:gd name="T67" fmla="*/ 3 h 160"/>
                <a:gd name="T68" fmla="*/ 17 w 132"/>
                <a:gd name="T69" fmla="*/ 2 h 160"/>
                <a:gd name="T70" fmla="*/ 10 w 132"/>
                <a:gd name="T71" fmla="*/ 1 h 160"/>
                <a:gd name="T72" fmla="*/ 8 w 132"/>
                <a:gd name="T73" fmla="*/ 0 h 160"/>
                <a:gd name="T74" fmla="*/ 5 w 132"/>
                <a:gd name="T75" fmla="*/ 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60">
                  <a:moveTo>
                    <a:pt x="5" y="4"/>
                  </a:moveTo>
                  <a:cubicBezTo>
                    <a:pt x="4" y="5"/>
                    <a:pt x="0" y="24"/>
                    <a:pt x="0" y="26"/>
                  </a:cubicBezTo>
                  <a:cubicBezTo>
                    <a:pt x="0" y="29"/>
                    <a:pt x="1" y="30"/>
                    <a:pt x="2" y="30"/>
                  </a:cubicBezTo>
                  <a:cubicBezTo>
                    <a:pt x="4" y="30"/>
                    <a:pt x="5" y="28"/>
                    <a:pt x="6" y="27"/>
                  </a:cubicBezTo>
                  <a:cubicBezTo>
                    <a:pt x="6" y="27"/>
                    <a:pt x="9" y="21"/>
                    <a:pt x="9" y="21"/>
                  </a:cubicBezTo>
                  <a:cubicBezTo>
                    <a:pt x="12" y="17"/>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8" y="160"/>
                    <a:pt x="68" y="160"/>
                    <a:pt x="68"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6" y="27"/>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5"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06" name="Freeform 7">
              <a:extLst>
                <a:ext uri="{FF2B5EF4-FFF2-40B4-BE49-F238E27FC236}">
                  <a16:creationId xmlns:a16="http://schemas.microsoft.com/office/drawing/2014/main" id="{5426C1A3-0A77-4BD5-9FB1-7BEEE4351EE3}"/>
                </a:ext>
              </a:extLst>
            </p:cNvPr>
            <p:cNvSpPr>
              <a:spLocks/>
            </p:cNvSpPr>
            <p:nvPr userDrawn="1"/>
          </p:nvSpPr>
          <p:spPr bwMode="auto">
            <a:xfrm>
              <a:off x="3187" y="2465"/>
              <a:ext cx="111" cy="107"/>
            </a:xfrm>
            <a:custGeom>
              <a:avLst/>
              <a:gdLst>
                <a:gd name="T0" fmla="*/ 134 w 164"/>
                <a:gd name="T1" fmla="*/ 0 h 157"/>
                <a:gd name="T2" fmla="*/ 111 w 164"/>
                <a:gd name="T3" fmla="*/ 0 h 157"/>
                <a:gd name="T4" fmla="*/ 110 w 164"/>
                <a:gd name="T5" fmla="*/ 6 h 157"/>
                <a:gd name="T6" fmla="*/ 124 w 164"/>
                <a:gd name="T7" fmla="*/ 16 h 157"/>
                <a:gd name="T8" fmla="*/ 124 w 164"/>
                <a:gd name="T9" fmla="*/ 65 h 157"/>
                <a:gd name="T10" fmla="*/ 38 w 164"/>
                <a:gd name="T11" fmla="*/ 60 h 157"/>
                <a:gd name="T12" fmla="*/ 45 w 164"/>
                <a:gd name="T13" fmla="*/ 6 h 157"/>
                <a:gd name="T14" fmla="*/ 53 w 164"/>
                <a:gd name="T15" fmla="*/ 3 h 157"/>
                <a:gd name="T16" fmla="*/ 31 w 164"/>
                <a:gd name="T17" fmla="*/ 0 h 157"/>
                <a:gd name="T18" fmla="*/ 25 w 164"/>
                <a:gd name="T19" fmla="*/ 0 h 157"/>
                <a:gd name="T20" fmla="*/ 0 w 164"/>
                <a:gd name="T21" fmla="*/ 3 h 157"/>
                <a:gd name="T22" fmla="*/ 10 w 164"/>
                <a:gd name="T23" fmla="*/ 6 h 157"/>
                <a:gd name="T24" fmla="*/ 18 w 164"/>
                <a:gd name="T25" fmla="*/ 60 h 157"/>
                <a:gd name="T26" fmla="*/ 17 w 164"/>
                <a:gd name="T27" fmla="*/ 141 h 157"/>
                <a:gd name="T28" fmla="*/ 6 w 164"/>
                <a:gd name="T29" fmla="*/ 151 h 157"/>
                <a:gd name="T30" fmla="*/ 8 w 164"/>
                <a:gd name="T31" fmla="*/ 157 h 157"/>
                <a:gd name="T32" fmla="*/ 28 w 164"/>
                <a:gd name="T33" fmla="*/ 157 h 157"/>
                <a:gd name="T34" fmla="*/ 53 w 164"/>
                <a:gd name="T35" fmla="*/ 157 h 157"/>
                <a:gd name="T36" fmla="*/ 55 w 164"/>
                <a:gd name="T37" fmla="*/ 151 h 157"/>
                <a:gd name="T38" fmla="*/ 39 w 164"/>
                <a:gd name="T39" fmla="*/ 141 h 157"/>
                <a:gd name="T40" fmla="*/ 38 w 164"/>
                <a:gd name="T41" fmla="*/ 75 h 157"/>
                <a:gd name="T42" fmla="*/ 124 w 164"/>
                <a:gd name="T43" fmla="*/ 96 h 157"/>
                <a:gd name="T44" fmla="*/ 118 w 164"/>
                <a:gd name="T45" fmla="*/ 150 h 157"/>
                <a:gd name="T46" fmla="*/ 109 w 164"/>
                <a:gd name="T47" fmla="*/ 154 h 157"/>
                <a:gd name="T48" fmla="*/ 131 w 164"/>
                <a:gd name="T49" fmla="*/ 157 h 157"/>
                <a:gd name="T50" fmla="*/ 137 w 164"/>
                <a:gd name="T51" fmla="*/ 157 h 157"/>
                <a:gd name="T52" fmla="*/ 164 w 164"/>
                <a:gd name="T53" fmla="*/ 154 h 157"/>
                <a:gd name="T54" fmla="*/ 152 w 164"/>
                <a:gd name="T55" fmla="*/ 150 h 157"/>
                <a:gd name="T56" fmla="*/ 144 w 164"/>
                <a:gd name="T57" fmla="*/ 96 h 157"/>
                <a:gd name="T58" fmla="*/ 145 w 164"/>
                <a:gd name="T59" fmla="*/ 16 h 157"/>
                <a:gd name="T60" fmla="*/ 156 w 164"/>
                <a:gd name="T61" fmla="*/ 6 h 157"/>
                <a:gd name="T62" fmla="*/ 154 w 164"/>
                <a:gd name="T63"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4" h="157">
                  <a:moveTo>
                    <a:pt x="138" y="0"/>
                  </a:moveTo>
                  <a:cubicBezTo>
                    <a:pt x="134" y="0"/>
                    <a:pt x="134" y="0"/>
                    <a:pt x="134" y="0"/>
                  </a:cubicBezTo>
                  <a:cubicBezTo>
                    <a:pt x="132" y="0"/>
                    <a:pt x="132" y="0"/>
                    <a:pt x="132" y="0"/>
                  </a:cubicBezTo>
                  <a:cubicBezTo>
                    <a:pt x="111" y="0"/>
                    <a:pt x="111" y="0"/>
                    <a:pt x="111" y="0"/>
                  </a:cubicBezTo>
                  <a:cubicBezTo>
                    <a:pt x="110" y="0"/>
                    <a:pt x="106" y="0"/>
                    <a:pt x="106" y="3"/>
                  </a:cubicBezTo>
                  <a:cubicBezTo>
                    <a:pt x="106" y="4"/>
                    <a:pt x="108" y="6"/>
                    <a:pt x="110" y="6"/>
                  </a:cubicBezTo>
                  <a:cubicBezTo>
                    <a:pt x="116" y="6"/>
                    <a:pt x="116" y="6"/>
                    <a:pt x="116" y="6"/>
                  </a:cubicBezTo>
                  <a:cubicBezTo>
                    <a:pt x="122" y="7"/>
                    <a:pt x="123" y="10"/>
                    <a:pt x="124" y="16"/>
                  </a:cubicBezTo>
                  <a:cubicBezTo>
                    <a:pt x="124" y="60"/>
                    <a:pt x="124" y="60"/>
                    <a:pt x="124" y="60"/>
                  </a:cubicBezTo>
                  <a:cubicBezTo>
                    <a:pt x="124" y="65"/>
                    <a:pt x="124" y="65"/>
                    <a:pt x="124" y="65"/>
                  </a:cubicBezTo>
                  <a:cubicBezTo>
                    <a:pt x="38" y="64"/>
                    <a:pt x="38" y="64"/>
                    <a:pt x="38" y="64"/>
                  </a:cubicBezTo>
                  <a:cubicBezTo>
                    <a:pt x="38" y="60"/>
                    <a:pt x="38" y="60"/>
                    <a:pt x="38" y="60"/>
                  </a:cubicBezTo>
                  <a:cubicBezTo>
                    <a:pt x="39" y="16"/>
                    <a:pt x="39" y="16"/>
                    <a:pt x="39" y="16"/>
                  </a:cubicBezTo>
                  <a:cubicBezTo>
                    <a:pt x="39" y="10"/>
                    <a:pt x="40" y="7"/>
                    <a:pt x="45" y="6"/>
                  </a:cubicBezTo>
                  <a:cubicBezTo>
                    <a:pt x="45" y="6"/>
                    <a:pt x="50" y="6"/>
                    <a:pt x="50" y="6"/>
                  </a:cubicBezTo>
                  <a:cubicBezTo>
                    <a:pt x="52" y="6"/>
                    <a:pt x="53" y="4"/>
                    <a:pt x="53" y="3"/>
                  </a:cubicBezTo>
                  <a:cubicBezTo>
                    <a:pt x="53" y="1"/>
                    <a:pt x="51" y="0"/>
                    <a:pt x="48" y="0"/>
                  </a:cubicBezTo>
                  <a:cubicBezTo>
                    <a:pt x="31" y="0"/>
                    <a:pt x="31" y="0"/>
                    <a:pt x="31" y="0"/>
                  </a:cubicBezTo>
                  <a:cubicBezTo>
                    <a:pt x="28" y="0"/>
                    <a:pt x="28" y="0"/>
                    <a:pt x="28" y="0"/>
                  </a:cubicBezTo>
                  <a:cubicBezTo>
                    <a:pt x="25" y="0"/>
                    <a:pt x="25" y="0"/>
                    <a:pt x="25" y="0"/>
                  </a:cubicBezTo>
                  <a:cubicBezTo>
                    <a:pt x="5" y="0"/>
                    <a:pt x="5" y="0"/>
                    <a:pt x="5" y="0"/>
                  </a:cubicBezTo>
                  <a:cubicBezTo>
                    <a:pt x="2" y="0"/>
                    <a:pt x="0" y="1"/>
                    <a:pt x="0" y="3"/>
                  </a:cubicBezTo>
                  <a:cubicBezTo>
                    <a:pt x="0" y="4"/>
                    <a:pt x="1" y="6"/>
                    <a:pt x="3" y="6"/>
                  </a:cubicBezTo>
                  <a:cubicBezTo>
                    <a:pt x="10" y="6"/>
                    <a:pt x="10" y="6"/>
                    <a:pt x="10" y="6"/>
                  </a:cubicBezTo>
                  <a:cubicBezTo>
                    <a:pt x="15" y="7"/>
                    <a:pt x="17" y="10"/>
                    <a:pt x="17" y="16"/>
                  </a:cubicBezTo>
                  <a:cubicBezTo>
                    <a:pt x="17" y="16"/>
                    <a:pt x="18" y="60"/>
                    <a:pt x="18" y="60"/>
                  </a:cubicBezTo>
                  <a:cubicBezTo>
                    <a:pt x="18" y="96"/>
                    <a:pt x="18" y="96"/>
                    <a:pt x="18" y="96"/>
                  </a:cubicBezTo>
                  <a:cubicBezTo>
                    <a:pt x="18" y="116"/>
                    <a:pt x="18" y="132"/>
                    <a:pt x="17" y="141"/>
                  </a:cubicBezTo>
                  <a:cubicBezTo>
                    <a:pt x="16" y="147"/>
                    <a:pt x="15" y="150"/>
                    <a:pt x="12" y="150"/>
                  </a:cubicBezTo>
                  <a:cubicBezTo>
                    <a:pt x="12" y="150"/>
                    <a:pt x="6" y="151"/>
                    <a:pt x="6" y="151"/>
                  </a:cubicBezTo>
                  <a:cubicBezTo>
                    <a:pt x="4" y="151"/>
                    <a:pt x="3" y="153"/>
                    <a:pt x="3" y="154"/>
                  </a:cubicBezTo>
                  <a:cubicBezTo>
                    <a:pt x="3" y="157"/>
                    <a:pt x="7" y="157"/>
                    <a:pt x="8" y="157"/>
                  </a:cubicBezTo>
                  <a:cubicBezTo>
                    <a:pt x="25" y="157"/>
                    <a:pt x="25" y="157"/>
                    <a:pt x="25" y="157"/>
                  </a:cubicBezTo>
                  <a:cubicBezTo>
                    <a:pt x="28" y="157"/>
                    <a:pt x="28" y="157"/>
                    <a:pt x="28" y="157"/>
                  </a:cubicBezTo>
                  <a:cubicBezTo>
                    <a:pt x="30" y="157"/>
                    <a:pt x="30" y="157"/>
                    <a:pt x="30" y="157"/>
                  </a:cubicBezTo>
                  <a:cubicBezTo>
                    <a:pt x="53" y="157"/>
                    <a:pt x="53" y="157"/>
                    <a:pt x="53" y="157"/>
                  </a:cubicBezTo>
                  <a:cubicBezTo>
                    <a:pt x="57" y="157"/>
                    <a:pt x="58" y="155"/>
                    <a:pt x="58" y="154"/>
                  </a:cubicBezTo>
                  <a:cubicBezTo>
                    <a:pt x="58" y="153"/>
                    <a:pt x="57" y="151"/>
                    <a:pt x="55" y="151"/>
                  </a:cubicBezTo>
                  <a:cubicBezTo>
                    <a:pt x="46" y="150"/>
                    <a:pt x="46" y="150"/>
                    <a:pt x="46" y="150"/>
                  </a:cubicBezTo>
                  <a:cubicBezTo>
                    <a:pt x="41" y="150"/>
                    <a:pt x="40" y="147"/>
                    <a:pt x="39" y="141"/>
                  </a:cubicBezTo>
                  <a:cubicBezTo>
                    <a:pt x="38" y="132"/>
                    <a:pt x="38" y="116"/>
                    <a:pt x="38" y="96"/>
                  </a:cubicBezTo>
                  <a:cubicBezTo>
                    <a:pt x="38" y="75"/>
                    <a:pt x="38" y="75"/>
                    <a:pt x="38" y="75"/>
                  </a:cubicBezTo>
                  <a:cubicBezTo>
                    <a:pt x="124" y="75"/>
                    <a:pt x="124" y="75"/>
                    <a:pt x="124" y="75"/>
                  </a:cubicBezTo>
                  <a:cubicBezTo>
                    <a:pt x="124" y="96"/>
                    <a:pt x="124" y="96"/>
                    <a:pt x="124" y="96"/>
                  </a:cubicBezTo>
                  <a:cubicBezTo>
                    <a:pt x="124" y="116"/>
                    <a:pt x="124" y="132"/>
                    <a:pt x="123" y="141"/>
                  </a:cubicBezTo>
                  <a:cubicBezTo>
                    <a:pt x="122" y="146"/>
                    <a:pt x="121" y="150"/>
                    <a:pt x="118" y="150"/>
                  </a:cubicBezTo>
                  <a:cubicBezTo>
                    <a:pt x="118" y="150"/>
                    <a:pt x="113" y="151"/>
                    <a:pt x="113" y="151"/>
                  </a:cubicBezTo>
                  <a:cubicBezTo>
                    <a:pt x="110" y="151"/>
                    <a:pt x="109" y="153"/>
                    <a:pt x="109" y="154"/>
                  </a:cubicBezTo>
                  <a:cubicBezTo>
                    <a:pt x="109" y="157"/>
                    <a:pt x="113" y="157"/>
                    <a:pt x="114" y="157"/>
                  </a:cubicBezTo>
                  <a:cubicBezTo>
                    <a:pt x="131" y="157"/>
                    <a:pt x="131" y="157"/>
                    <a:pt x="131" y="157"/>
                  </a:cubicBezTo>
                  <a:cubicBezTo>
                    <a:pt x="134" y="157"/>
                    <a:pt x="134" y="157"/>
                    <a:pt x="134" y="157"/>
                  </a:cubicBezTo>
                  <a:cubicBezTo>
                    <a:pt x="137" y="157"/>
                    <a:pt x="137" y="157"/>
                    <a:pt x="137" y="157"/>
                  </a:cubicBezTo>
                  <a:cubicBezTo>
                    <a:pt x="159" y="157"/>
                    <a:pt x="159" y="157"/>
                    <a:pt x="159" y="157"/>
                  </a:cubicBezTo>
                  <a:cubicBezTo>
                    <a:pt x="164" y="157"/>
                    <a:pt x="164" y="155"/>
                    <a:pt x="164" y="154"/>
                  </a:cubicBezTo>
                  <a:cubicBezTo>
                    <a:pt x="164" y="153"/>
                    <a:pt x="163" y="151"/>
                    <a:pt x="161" y="151"/>
                  </a:cubicBezTo>
                  <a:cubicBezTo>
                    <a:pt x="152" y="150"/>
                    <a:pt x="152" y="150"/>
                    <a:pt x="152" y="150"/>
                  </a:cubicBezTo>
                  <a:cubicBezTo>
                    <a:pt x="147" y="150"/>
                    <a:pt x="146" y="147"/>
                    <a:pt x="145" y="141"/>
                  </a:cubicBezTo>
                  <a:cubicBezTo>
                    <a:pt x="144" y="132"/>
                    <a:pt x="144" y="116"/>
                    <a:pt x="144" y="96"/>
                  </a:cubicBezTo>
                  <a:cubicBezTo>
                    <a:pt x="144" y="60"/>
                    <a:pt x="144" y="60"/>
                    <a:pt x="144" y="60"/>
                  </a:cubicBezTo>
                  <a:cubicBezTo>
                    <a:pt x="145" y="16"/>
                    <a:pt x="145" y="16"/>
                    <a:pt x="145" y="16"/>
                  </a:cubicBezTo>
                  <a:cubicBezTo>
                    <a:pt x="145" y="9"/>
                    <a:pt x="147" y="7"/>
                    <a:pt x="151" y="6"/>
                  </a:cubicBezTo>
                  <a:cubicBezTo>
                    <a:pt x="156" y="6"/>
                    <a:pt x="156" y="6"/>
                    <a:pt x="156" y="6"/>
                  </a:cubicBezTo>
                  <a:cubicBezTo>
                    <a:pt x="158" y="6"/>
                    <a:pt x="159" y="4"/>
                    <a:pt x="159" y="3"/>
                  </a:cubicBezTo>
                  <a:cubicBezTo>
                    <a:pt x="159" y="0"/>
                    <a:pt x="155" y="0"/>
                    <a:pt x="154" y="0"/>
                  </a:cubicBezTo>
                  <a:lnTo>
                    <a:pt x="13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07" name="Freeform 8">
              <a:extLst>
                <a:ext uri="{FF2B5EF4-FFF2-40B4-BE49-F238E27FC236}">
                  <a16:creationId xmlns:a16="http://schemas.microsoft.com/office/drawing/2014/main" id="{71FE168F-0226-4A54-A020-AD863258BBF6}"/>
                </a:ext>
              </a:extLst>
            </p:cNvPr>
            <p:cNvSpPr>
              <a:spLocks/>
            </p:cNvSpPr>
            <p:nvPr userDrawn="1"/>
          </p:nvSpPr>
          <p:spPr bwMode="auto">
            <a:xfrm>
              <a:off x="3312" y="2464"/>
              <a:ext cx="64" cy="108"/>
            </a:xfrm>
            <a:custGeom>
              <a:avLst/>
              <a:gdLst>
                <a:gd name="T0" fmla="*/ 84 w 94"/>
                <a:gd name="T1" fmla="*/ 1 h 160"/>
                <a:gd name="T2" fmla="*/ 83 w 94"/>
                <a:gd name="T3" fmla="*/ 1 h 160"/>
                <a:gd name="T4" fmla="*/ 75 w 94"/>
                <a:gd name="T5" fmla="*/ 2 h 160"/>
                <a:gd name="T6" fmla="*/ 28 w 94"/>
                <a:gd name="T7" fmla="*/ 2 h 160"/>
                <a:gd name="T8" fmla="*/ 25 w 94"/>
                <a:gd name="T9" fmla="*/ 2 h 160"/>
                <a:gd name="T10" fmla="*/ 5 w 94"/>
                <a:gd name="T11" fmla="*/ 2 h 160"/>
                <a:gd name="T12" fmla="*/ 0 w 94"/>
                <a:gd name="T13" fmla="*/ 5 h 160"/>
                <a:gd name="T14" fmla="*/ 3 w 94"/>
                <a:gd name="T15" fmla="*/ 8 h 160"/>
                <a:gd name="T16" fmla="*/ 10 w 94"/>
                <a:gd name="T17" fmla="*/ 8 h 160"/>
                <a:gd name="T18" fmla="*/ 17 w 94"/>
                <a:gd name="T19" fmla="*/ 18 h 160"/>
                <a:gd name="T20" fmla="*/ 18 w 94"/>
                <a:gd name="T21" fmla="*/ 62 h 160"/>
                <a:gd name="T22" fmla="*/ 18 w 94"/>
                <a:gd name="T23" fmla="*/ 98 h 160"/>
                <a:gd name="T24" fmla="*/ 17 w 94"/>
                <a:gd name="T25" fmla="*/ 143 h 160"/>
                <a:gd name="T26" fmla="*/ 12 w 94"/>
                <a:gd name="T27" fmla="*/ 152 h 160"/>
                <a:gd name="T28" fmla="*/ 6 w 94"/>
                <a:gd name="T29" fmla="*/ 153 h 160"/>
                <a:gd name="T30" fmla="*/ 3 w 94"/>
                <a:gd name="T31" fmla="*/ 156 h 160"/>
                <a:gd name="T32" fmla="*/ 8 w 94"/>
                <a:gd name="T33" fmla="*/ 159 h 160"/>
                <a:gd name="T34" fmla="*/ 24 w 94"/>
                <a:gd name="T35" fmla="*/ 159 h 160"/>
                <a:gd name="T36" fmla="*/ 28 w 94"/>
                <a:gd name="T37" fmla="*/ 159 h 160"/>
                <a:gd name="T38" fmla="*/ 36 w 94"/>
                <a:gd name="T39" fmla="*/ 159 h 160"/>
                <a:gd name="T40" fmla="*/ 78 w 94"/>
                <a:gd name="T41" fmla="*/ 160 h 160"/>
                <a:gd name="T42" fmla="*/ 91 w 94"/>
                <a:gd name="T43" fmla="*/ 153 h 160"/>
                <a:gd name="T44" fmla="*/ 94 w 94"/>
                <a:gd name="T45" fmla="*/ 133 h 160"/>
                <a:gd name="T46" fmla="*/ 91 w 94"/>
                <a:gd name="T47" fmla="*/ 129 h 160"/>
                <a:gd name="T48" fmla="*/ 87 w 94"/>
                <a:gd name="T49" fmla="*/ 133 h 160"/>
                <a:gd name="T50" fmla="*/ 79 w 94"/>
                <a:gd name="T51" fmla="*/ 146 h 160"/>
                <a:gd name="T52" fmla="*/ 60 w 94"/>
                <a:gd name="T53" fmla="*/ 149 h 160"/>
                <a:gd name="T54" fmla="*/ 38 w 94"/>
                <a:gd name="T55" fmla="*/ 133 h 160"/>
                <a:gd name="T56" fmla="*/ 38 w 94"/>
                <a:gd name="T57" fmla="*/ 107 h 160"/>
                <a:gd name="T58" fmla="*/ 38 w 94"/>
                <a:gd name="T59" fmla="*/ 98 h 160"/>
                <a:gd name="T60" fmla="*/ 38 w 94"/>
                <a:gd name="T61" fmla="*/ 80 h 160"/>
                <a:gd name="T62" fmla="*/ 67 w 94"/>
                <a:gd name="T63" fmla="*/ 82 h 160"/>
                <a:gd name="T64" fmla="*/ 76 w 94"/>
                <a:gd name="T65" fmla="*/ 88 h 160"/>
                <a:gd name="T66" fmla="*/ 77 w 94"/>
                <a:gd name="T67" fmla="*/ 94 h 160"/>
                <a:gd name="T68" fmla="*/ 80 w 94"/>
                <a:gd name="T69" fmla="*/ 97 h 160"/>
                <a:gd name="T70" fmla="*/ 83 w 94"/>
                <a:gd name="T71" fmla="*/ 92 h 160"/>
                <a:gd name="T72" fmla="*/ 84 w 94"/>
                <a:gd name="T73" fmla="*/ 79 h 160"/>
                <a:gd name="T74" fmla="*/ 85 w 94"/>
                <a:gd name="T75" fmla="*/ 67 h 160"/>
                <a:gd name="T76" fmla="*/ 83 w 94"/>
                <a:gd name="T77" fmla="*/ 64 h 160"/>
                <a:gd name="T78" fmla="*/ 79 w 94"/>
                <a:gd name="T79" fmla="*/ 67 h 160"/>
                <a:gd name="T80" fmla="*/ 70 w 94"/>
                <a:gd name="T81" fmla="*/ 70 h 160"/>
                <a:gd name="T82" fmla="*/ 38 w 94"/>
                <a:gd name="T83" fmla="*/ 70 h 160"/>
                <a:gd name="T84" fmla="*/ 38 w 94"/>
                <a:gd name="T85" fmla="*/ 13 h 160"/>
                <a:gd name="T86" fmla="*/ 65 w 94"/>
                <a:gd name="T87" fmla="*/ 13 h 160"/>
                <a:gd name="T88" fmla="*/ 79 w 94"/>
                <a:gd name="T89" fmla="*/ 19 h 160"/>
                <a:gd name="T90" fmla="*/ 80 w 94"/>
                <a:gd name="T91" fmla="*/ 26 h 160"/>
                <a:gd name="T92" fmla="*/ 83 w 94"/>
                <a:gd name="T93" fmla="*/ 30 h 160"/>
                <a:gd name="T94" fmla="*/ 86 w 94"/>
                <a:gd name="T95" fmla="*/ 27 h 160"/>
                <a:gd name="T96" fmla="*/ 87 w 94"/>
                <a:gd name="T97" fmla="*/ 16 h 160"/>
                <a:gd name="T98" fmla="*/ 87 w 94"/>
                <a:gd name="T99" fmla="*/ 13 h 160"/>
                <a:gd name="T100" fmla="*/ 88 w 94"/>
                <a:gd name="T101" fmla="*/ 6 h 160"/>
                <a:gd name="T102" fmla="*/ 89 w 94"/>
                <a:gd name="T103" fmla="*/ 3 h 160"/>
                <a:gd name="T104" fmla="*/ 86 w 94"/>
                <a:gd name="T105" fmla="*/ 0 h 160"/>
                <a:gd name="T106" fmla="*/ 84 w 94"/>
                <a:gd name="T107" fmla="*/ 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4" h="160">
                  <a:moveTo>
                    <a:pt x="84" y="1"/>
                  </a:moveTo>
                  <a:cubicBezTo>
                    <a:pt x="83" y="1"/>
                    <a:pt x="83" y="1"/>
                    <a:pt x="83" y="1"/>
                  </a:cubicBezTo>
                  <a:cubicBezTo>
                    <a:pt x="75" y="2"/>
                    <a:pt x="75" y="2"/>
                    <a:pt x="75" y="2"/>
                  </a:cubicBezTo>
                  <a:cubicBezTo>
                    <a:pt x="28" y="2"/>
                    <a:pt x="28" y="2"/>
                    <a:pt x="28" y="2"/>
                  </a:cubicBezTo>
                  <a:cubicBezTo>
                    <a:pt x="25" y="2"/>
                    <a:pt x="25" y="2"/>
                    <a:pt x="25" y="2"/>
                  </a:cubicBezTo>
                  <a:cubicBezTo>
                    <a:pt x="5" y="2"/>
                    <a:pt x="5" y="2"/>
                    <a:pt x="5" y="2"/>
                  </a:cubicBezTo>
                  <a:cubicBezTo>
                    <a:pt x="4" y="2"/>
                    <a:pt x="0" y="2"/>
                    <a:pt x="0" y="5"/>
                  </a:cubicBezTo>
                  <a:cubicBezTo>
                    <a:pt x="0" y="6"/>
                    <a:pt x="1" y="8"/>
                    <a:pt x="3" y="8"/>
                  </a:cubicBezTo>
                  <a:cubicBezTo>
                    <a:pt x="10" y="8"/>
                    <a:pt x="10" y="8"/>
                    <a:pt x="10" y="8"/>
                  </a:cubicBezTo>
                  <a:cubicBezTo>
                    <a:pt x="15" y="9"/>
                    <a:pt x="17" y="12"/>
                    <a:pt x="17" y="18"/>
                  </a:cubicBezTo>
                  <a:cubicBezTo>
                    <a:pt x="18" y="62"/>
                    <a:pt x="18" y="62"/>
                    <a:pt x="18" y="62"/>
                  </a:cubicBezTo>
                  <a:cubicBezTo>
                    <a:pt x="18" y="98"/>
                    <a:pt x="18" y="98"/>
                    <a:pt x="18" y="98"/>
                  </a:cubicBezTo>
                  <a:cubicBezTo>
                    <a:pt x="18" y="118"/>
                    <a:pt x="18" y="134"/>
                    <a:pt x="17" y="143"/>
                  </a:cubicBezTo>
                  <a:cubicBezTo>
                    <a:pt x="16" y="149"/>
                    <a:pt x="15" y="152"/>
                    <a:pt x="12" y="152"/>
                  </a:cubicBezTo>
                  <a:cubicBezTo>
                    <a:pt x="12" y="152"/>
                    <a:pt x="6" y="153"/>
                    <a:pt x="6" y="153"/>
                  </a:cubicBezTo>
                  <a:cubicBezTo>
                    <a:pt x="4" y="153"/>
                    <a:pt x="3" y="155"/>
                    <a:pt x="3" y="156"/>
                  </a:cubicBezTo>
                  <a:cubicBezTo>
                    <a:pt x="3" y="159"/>
                    <a:pt x="7" y="159"/>
                    <a:pt x="8" y="159"/>
                  </a:cubicBezTo>
                  <a:cubicBezTo>
                    <a:pt x="24" y="159"/>
                    <a:pt x="24" y="159"/>
                    <a:pt x="24" y="159"/>
                  </a:cubicBezTo>
                  <a:cubicBezTo>
                    <a:pt x="28" y="159"/>
                    <a:pt x="28" y="159"/>
                    <a:pt x="28" y="159"/>
                  </a:cubicBezTo>
                  <a:cubicBezTo>
                    <a:pt x="36" y="159"/>
                    <a:pt x="36" y="159"/>
                    <a:pt x="36" y="159"/>
                  </a:cubicBezTo>
                  <a:cubicBezTo>
                    <a:pt x="78" y="160"/>
                    <a:pt x="78" y="160"/>
                    <a:pt x="78" y="160"/>
                  </a:cubicBezTo>
                  <a:cubicBezTo>
                    <a:pt x="86" y="160"/>
                    <a:pt x="89" y="160"/>
                    <a:pt x="91" y="153"/>
                  </a:cubicBezTo>
                  <a:cubicBezTo>
                    <a:pt x="92" y="149"/>
                    <a:pt x="94" y="135"/>
                    <a:pt x="94" y="133"/>
                  </a:cubicBezTo>
                  <a:cubicBezTo>
                    <a:pt x="94" y="132"/>
                    <a:pt x="94" y="129"/>
                    <a:pt x="91" y="129"/>
                  </a:cubicBezTo>
                  <a:cubicBezTo>
                    <a:pt x="88" y="129"/>
                    <a:pt x="88" y="131"/>
                    <a:pt x="87" y="133"/>
                  </a:cubicBezTo>
                  <a:cubicBezTo>
                    <a:pt x="86" y="141"/>
                    <a:pt x="84" y="144"/>
                    <a:pt x="79" y="146"/>
                  </a:cubicBezTo>
                  <a:cubicBezTo>
                    <a:pt x="74" y="149"/>
                    <a:pt x="65" y="149"/>
                    <a:pt x="60" y="149"/>
                  </a:cubicBezTo>
                  <a:cubicBezTo>
                    <a:pt x="40"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4" y="82"/>
                    <a:pt x="76" y="85"/>
                    <a:pt x="76" y="88"/>
                  </a:cubicBezTo>
                  <a:cubicBezTo>
                    <a:pt x="76" y="88"/>
                    <a:pt x="77" y="94"/>
                    <a:pt x="77" y="94"/>
                  </a:cubicBezTo>
                  <a:cubicBezTo>
                    <a:pt x="77" y="96"/>
                    <a:pt x="78" y="97"/>
                    <a:pt x="80" y="97"/>
                  </a:cubicBezTo>
                  <a:cubicBezTo>
                    <a:pt x="83" y="97"/>
                    <a:pt x="83" y="94"/>
                    <a:pt x="83" y="92"/>
                  </a:cubicBezTo>
                  <a:cubicBezTo>
                    <a:pt x="84" y="79"/>
                    <a:pt x="84" y="79"/>
                    <a:pt x="84" y="79"/>
                  </a:cubicBezTo>
                  <a:cubicBezTo>
                    <a:pt x="85" y="67"/>
                    <a:pt x="85" y="67"/>
                    <a:pt x="85" y="67"/>
                  </a:cubicBezTo>
                  <a:cubicBezTo>
                    <a:pt x="85" y="64"/>
                    <a:pt x="83" y="64"/>
                    <a:pt x="83" y="64"/>
                  </a:cubicBezTo>
                  <a:cubicBezTo>
                    <a:pt x="79" y="67"/>
                    <a:pt x="79" y="67"/>
                    <a:pt x="79" y="67"/>
                  </a:cubicBezTo>
                  <a:cubicBezTo>
                    <a:pt x="77" y="69"/>
                    <a:pt x="75" y="69"/>
                    <a:pt x="70" y="70"/>
                  </a:cubicBezTo>
                  <a:cubicBezTo>
                    <a:pt x="38" y="70"/>
                    <a:pt x="38" y="70"/>
                    <a:pt x="38" y="70"/>
                  </a:cubicBezTo>
                  <a:cubicBezTo>
                    <a:pt x="38" y="13"/>
                    <a:pt x="38" y="13"/>
                    <a:pt x="38" y="13"/>
                  </a:cubicBezTo>
                  <a:cubicBezTo>
                    <a:pt x="40" y="13"/>
                    <a:pt x="62" y="13"/>
                    <a:pt x="65" y="13"/>
                  </a:cubicBezTo>
                  <a:cubicBezTo>
                    <a:pt x="77" y="15"/>
                    <a:pt x="78" y="17"/>
                    <a:pt x="79" y="19"/>
                  </a:cubicBezTo>
                  <a:cubicBezTo>
                    <a:pt x="79" y="19"/>
                    <a:pt x="80" y="26"/>
                    <a:pt x="80" y="26"/>
                  </a:cubicBezTo>
                  <a:cubicBezTo>
                    <a:pt x="80" y="30"/>
                    <a:pt x="82" y="30"/>
                    <a:pt x="83" y="30"/>
                  </a:cubicBezTo>
                  <a:cubicBezTo>
                    <a:pt x="84" y="30"/>
                    <a:pt x="85" y="30"/>
                    <a:pt x="86" y="27"/>
                  </a:cubicBezTo>
                  <a:cubicBezTo>
                    <a:pt x="86" y="27"/>
                    <a:pt x="87" y="16"/>
                    <a:pt x="87" y="16"/>
                  </a:cubicBezTo>
                  <a:cubicBezTo>
                    <a:pt x="87" y="13"/>
                    <a:pt x="87" y="13"/>
                    <a:pt x="87" y="13"/>
                  </a:cubicBezTo>
                  <a:cubicBezTo>
                    <a:pt x="87" y="13"/>
                    <a:pt x="88" y="6"/>
                    <a:pt x="88" y="6"/>
                  </a:cubicBezTo>
                  <a:cubicBezTo>
                    <a:pt x="89" y="3"/>
                    <a:pt x="89" y="3"/>
                    <a:pt x="89" y="3"/>
                  </a:cubicBezTo>
                  <a:cubicBezTo>
                    <a:pt x="89" y="0"/>
                    <a:pt x="87" y="0"/>
                    <a:pt x="86" y="0"/>
                  </a:cubicBezTo>
                  <a:lnTo>
                    <a:pt x="84"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08" name="Freeform 9">
              <a:extLst>
                <a:ext uri="{FF2B5EF4-FFF2-40B4-BE49-F238E27FC236}">
                  <a16:creationId xmlns:a16="http://schemas.microsoft.com/office/drawing/2014/main" id="{AF0ADD15-CDE4-496B-BBE5-3FC44EFCCAA6}"/>
                </a:ext>
              </a:extLst>
            </p:cNvPr>
            <p:cNvSpPr>
              <a:spLocks/>
            </p:cNvSpPr>
            <p:nvPr userDrawn="1"/>
          </p:nvSpPr>
          <p:spPr bwMode="auto">
            <a:xfrm>
              <a:off x="3433" y="2465"/>
              <a:ext cx="106" cy="109"/>
            </a:xfrm>
            <a:custGeom>
              <a:avLst/>
              <a:gdLst>
                <a:gd name="T0" fmla="*/ 138 w 156"/>
                <a:gd name="T1" fmla="*/ 0 h 160"/>
                <a:gd name="T2" fmla="*/ 134 w 156"/>
                <a:gd name="T3" fmla="*/ 0 h 160"/>
                <a:gd name="T4" fmla="*/ 132 w 156"/>
                <a:gd name="T5" fmla="*/ 0 h 160"/>
                <a:gd name="T6" fmla="*/ 113 w 156"/>
                <a:gd name="T7" fmla="*/ 0 h 160"/>
                <a:gd name="T8" fmla="*/ 108 w 156"/>
                <a:gd name="T9" fmla="*/ 3 h 160"/>
                <a:gd name="T10" fmla="*/ 111 w 156"/>
                <a:gd name="T11" fmla="*/ 6 h 160"/>
                <a:gd name="T12" fmla="*/ 118 w 156"/>
                <a:gd name="T13" fmla="*/ 6 h 160"/>
                <a:gd name="T14" fmla="*/ 125 w 156"/>
                <a:gd name="T15" fmla="*/ 16 h 160"/>
                <a:gd name="T16" fmla="*/ 126 w 156"/>
                <a:gd name="T17" fmla="*/ 60 h 160"/>
                <a:gd name="T18" fmla="*/ 126 w 156"/>
                <a:gd name="T19" fmla="*/ 86 h 160"/>
                <a:gd name="T20" fmla="*/ 114 w 156"/>
                <a:gd name="T21" fmla="*/ 135 h 160"/>
                <a:gd name="T22" fmla="*/ 83 w 156"/>
                <a:gd name="T23" fmla="*/ 149 h 160"/>
                <a:gd name="T24" fmla="*/ 54 w 156"/>
                <a:gd name="T25" fmla="*/ 138 h 160"/>
                <a:gd name="T26" fmla="*/ 39 w 156"/>
                <a:gd name="T27" fmla="*/ 89 h 160"/>
                <a:gd name="T28" fmla="*/ 39 w 156"/>
                <a:gd name="T29" fmla="*/ 60 h 160"/>
                <a:gd name="T30" fmla="*/ 39 w 156"/>
                <a:gd name="T31" fmla="*/ 16 h 160"/>
                <a:gd name="T32" fmla="*/ 45 w 156"/>
                <a:gd name="T33" fmla="*/ 6 h 160"/>
                <a:gd name="T34" fmla="*/ 50 w 156"/>
                <a:gd name="T35" fmla="*/ 6 h 160"/>
                <a:gd name="T36" fmla="*/ 53 w 156"/>
                <a:gd name="T37" fmla="*/ 3 h 160"/>
                <a:gd name="T38" fmla="*/ 49 w 156"/>
                <a:gd name="T39" fmla="*/ 0 h 160"/>
                <a:gd name="T40" fmla="*/ 34 w 156"/>
                <a:gd name="T41" fmla="*/ 0 h 160"/>
                <a:gd name="T42" fmla="*/ 28 w 156"/>
                <a:gd name="T43" fmla="*/ 0 h 160"/>
                <a:gd name="T44" fmla="*/ 24 w 156"/>
                <a:gd name="T45" fmla="*/ 0 h 160"/>
                <a:gd name="T46" fmla="*/ 5 w 156"/>
                <a:gd name="T47" fmla="*/ 0 h 160"/>
                <a:gd name="T48" fmla="*/ 0 w 156"/>
                <a:gd name="T49" fmla="*/ 3 h 160"/>
                <a:gd name="T50" fmla="*/ 3 w 156"/>
                <a:gd name="T51" fmla="*/ 6 h 160"/>
                <a:gd name="T52" fmla="*/ 10 w 156"/>
                <a:gd name="T53" fmla="*/ 6 h 160"/>
                <a:gd name="T54" fmla="*/ 17 w 156"/>
                <a:gd name="T55" fmla="*/ 16 h 160"/>
                <a:gd name="T56" fmla="*/ 18 w 156"/>
                <a:gd name="T57" fmla="*/ 60 h 160"/>
                <a:gd name="T58" fmla="*/ 18 w 156"/>
                <a:gd name="T59" fmla="*/ 90 h 160"/>
                <a:gd name="T60" fmla="*/ 36 w 156"/>
                <a:gd name="T61" fmla="*/ 145 h 160"/>
                <a:gd name="T62" fmla="*/ 79 w 156"/>
                <a:gd name="T63" fmla="*/ 160 h 160"/>
                <a:gd name="T64" fmla="*/ 122 w 156"/>
                <a:gd name="T65" fmla="*/ 145 h 160"/>
                <a:gd name="T66" fmla="*/ 142 w 156"/>
                <a:gd name="T67" fmla="*/ 82 h 160"/>
                <a:gd name="T68" fmla="*/ 142 w 156"/>
                <a:gd name="T69" fmla="*/ 60 h 160"/>
                <a:gd name="T70" fmla="*/ 142 w 156"/>
                <a:gd name="T71" fmla="*/ 16 h 160"/>
                <a:gd name="T72" fmla="*/ 148 w 156"/>
                <a:gd name="T73" fmla="*/ 6 h 160"/>
                <a:gd name="T74" fmla="*/ 153 w 156"/>
                <a:gd name="T75" fmla="*/ 6 h 160"/>
                <a:gd name="T76" fmla="*/ 156 w 156"/>
                <a:gd name="T77" fmla="*/ 3 h 160"/>
                <a:gd name="T78" fmla="*/ 152 w 156"/>
                <a:gd name="T79" fmla="*/ 0 h 160"/>
                <a:gd name="T80" fmla="*/ 138 w 156"/>
                <a:gd name="T81"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6" h="160">
                  <a:moveTo>
                    <a:pt x="138" y="0"/>
                  </a:moveTo>
                  <a:cubicBezTo>
                    <a:pt x="134" y="0"/>
                    <a:pt x="134" y="0"/>
                    <a:pt x="134" y="0"/>
                  </a:cubicBezTo>
                  <a:cubicBezTo>
                    <a:pt x="132" y="0"/>
                    <a:pt x="132" y="0"/>
                    <a:pt x="132" y="0"/>
                  </a:cubicBezTo>
                  <a:cubicBezTo>
                    <a:pt x="113" y="0"/>
                    <a:pt x="113" y="0"/>
                    <a:pt x="113" y="0"/>
                  </a:cubicBezTo>
                  <a:cubicBezTo>
                    <a:pt x="112" y="0"/>
                    <a:pt x="108" y="0"/>
                    <a:pt x="108" y="3"/>
                  </a:cubicBezTo>
                  <a:cubicBezTo>
                    <a:pt x="108" y="4"/>
                    <a:pt x="109" y="6"/>
                    <a:pt x="111" y="6"/>
                  </a:cubicBezTo>
                  <a:cubicBezTo>
                    <a:pt x="118" y="6"/>
                    <a:pt x="118" y="6"/>
                    <a:pt x="118" y="6"/>
                  </a:cubicBezTo>
                  <a:cubicBezTo>
                    <a:pt x="124" y="7"/>
                    <a:pt x="125" y="10"/>
                    <a:pt x="125" y="16"/>
                  </a:cubicBezTo>
                  <a:cubicBezTo>
                    <a:pt x="125" y="16"/>
                    <a:pt x="126" y="60"/>
                    <a:pt x="126" y="60"/>
                  </a:cubicBezTo>
                  <a:cubicBezTo>
                    <a:pt x="126" y="86"/>
                    <a:pt x="126" y="86"/>
                    <a:pt x="126" y="86"/>
                  </a:cubicBezTo>
                  <a:cubicBezTo>
                    <a:pt x="126" y="110"/>
                    <a:pt x="122" y="125"/>
                    <a:pt x="114" y="135"/>
                  </a:cubicBezTo>
                  <a:cubicBezTo>
                    <a:pt x="107" y="144"/>
                    <a:pt x="95" y="149"/>
                    <a:pt x="83" y="149"/>
                  </a:cubicBezTo>
                  <a:cubicBezTo>
                    <a:pt x="72" y="149"/>
                    <a:pt x="63" y="147"/>
                    <a:pt x="54" y="138"/>
                  </a:cubicBezTo>
                  <a:cubicBezTo>
                    <a:pt x="46" y="131"/>
                    <a:pt x="39" y="120"/>
                    <a:pt x="39" y="89"/>
                  </a:cubicBezTo>
                  <a:cubicBezTo>
                    <a:pt x="39" y="60"/>
                    <a:pt x="39" y="60"/>
                    <a:pt x="39" y="60"/>
                  </a:cubicBezTo>
                  <a:cubicBezTo>
                    <a:pt x="39" y="16"/>
                    <a:pt x="39" y="16"/>
                    <a:pt x="39" y="16"/>
                  </a:cubicBezTo>
                  <a:cubicBezTo>
                    <a:pt x="40" y="9"/>
                    <a:pt x="41" y="7"/>
                    <a:pt x="45" y="6"/>
                  </a:cubicBezTo>
                  <a:cubicBezTo>
                    <a:pt x="45" y="6"/>
                    <a:pt x="50" y="6"/>
                    <a:pt x="50" y="6"/>
                  </a:cubicBezTo>
                  <a:cubicBezTo>
                    <a:pt x="52" y="6"/>
                    <a:pt x="53" y="4"/>
                    <a:pt x="53" y="3"/>
                  </a:cubicBezTo>
                  <a:cubicBezTo>
                    <a:pt x="53" y="0"/>
                    <a:pt x="50" y="0"/>
                    <a:pt x="49" y="0"/>
                  </a:cubicBezTo>
                  <a:cubicBezTo>
                    <a:pt x="34" y="0"/>
                    <a:pt x="34" y="0"/>
                    <a:pt x="34" y="0"/>
                  </a:cubicBezTo>
                  <a:cubicBezTo>
                    <a:pt x="28" y="0"/>
                    <a:pt x="28" y="0"/>
                    <a:pt x="28" y="0"/>
                  </a:cubicBezTo>
                  <a:cubicBezTo>
                    <a:pt x="24" y="0"/>
                    <a:pt x="24" y="0"/>
                    <a:pt x="24"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0"/>
                    <a:pt x="18" y="90"/>
                    <a:pt x="18" y="90"/>
                  </a:cubicBezTo>
                  <a:cubicBezTo>
                    <a:pt x="18" y="123"/>
                    <a:pt x="28" y="137"/>
                    <a:pt x="36" y="145"/>
                  </a:cubicBezTo>
                  <a:cubicBezTo>
                    <a:pt x="50" y="158"/>
                    <a:pt x="69" y="160"/>
                    <a:pt x="79" y="160"/>
                  </a:cubicBezTo>
                  <a:cubicBezTo>
                    <a:pt x="90" y="160"/>
                    <a:pt x="107" y="159"/>
                    <a:pt x="122" y="145"/>
                  </a:cubicBezTo>
                  <a:cubicBezTo>
                    <a:pt x="140" y="129"/>
                    <a:pt x="142" y="103"/>
                    <a:pt x="142" y="82"/>
                  </a:cubicBezTo>
                  <a:cubicBezTo>
                    <a:pt x="142" y="60"/>
                    <a:pt x="142" y="60"/>
                    <a:pt x="142" y="60"/>
                  </a:cubicBezTo>
                  <a:cubicBezTo>
                    <a:pt x="142" y="16"/>
                    <a:pt x="142" y="16"/>
                    <a:pt x="142" y="16"/>
                  </a:cubicBezTo>
                  <a:cubicBezTo>
                    <a:pt x="143" y="9"/>
                    <a:pt x="144" y="7"/>
                    <a:pt x="148" y="6"/>
                  </a:cubicBezTo>
                  <a:cubicBezTo>
                    <a:pt x="149" y="6"/>
                    <a:pt x="153" y="6"/>
                    <a:pt x="153" y="6"/>
                  </a:cubicBezTo>
                  <a:cubicBezTo>
                    <a:pt x="155" y="6"/>
                    <a:pt x="156" y="4"/>
                    <a:pt x="156" y="3"/>
                  </a:cubicBezTo>
                  <a:cubicBezTo>
                    <a:pt x="156" y="0"/>
                    <a:pt x="153" y="0"/>
                    <a:pt x="152" y="0"/>
                  </a:cubicBezTo>
                  <a:lnTo>
                    <a:pt x="13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09" name="Freeform 10">
              <a:extLst>
                <a:ext uri="{FF2B5EF4-FFF2-40B4-BE49-F238E27FC236}">
                  <a16:creationId xmlns:a16="http://schemas.microsoft.com/office/drawing/2014/main" id="{8AB1E4F5-C155-441A-B2B8-9C2F337A3F2E}"/>
                </a:ext>
              </a:extLst>
            </p:cNvPr>
            <p:cNvSpPr>
              <a:spLocks/>
            </p:cNvSpPr>
            <p:nvPr userDrawn="1"/>
          </p:nvSpPr>
          <p:spPr bwMode="auto">
            <a:xfrm>
              <a:off x="3553" y="2463"/>
              <a:ext cx="114" cy="110"/>
            </a:xfrm>
            <a:custGeom>
              <a:avLst/>
              <a:gdLst>
                <a:gd name="T0" fmla="*/ 17 w 168"/>
                <a:gd name="T1" fmla="*/ 12 h 162"/>
                <a:gd name="T2" fmla="*/ 17 w 168"/>
                <a:gd name="T3" fmla="*/ 129 h 162"/>
                <a:gd name="T4" fmla="*/ 12 w 168"/>
                <a:gd name="T5" fmla="*/ 153 h 162"/>
                <a:gd name="T6" fmla="*/ 4 w 168"/>
                <a:gd name="T7" fmla="*/ 154 h 162"/>
                <a:gd name="T8" fmla="*/ 0 w 168"/>
                <a:gd name="T9" fmla="*/ 157 h 162"/>
                <a:gd name="T10" fmla="*/ 5 w 168"/>
                <a:gd name="T11" fmla="*/ 160 h 162"/>
                <a:gd name="T12" fmla="*/ 22 w 168"/>
                <a:gd name="T13" fmla="*/ 160 h 162"/>
                <a:gd name="T14" fmla="*/ 25 w 168"/>
                <a:gd name="T15" fmla="*/ 160 h 162"/>
                <a:gd name="T16" fmla="*/ 28 w 168"/>
                <a:gd name="T17" fmla="*/ 160 h 162"/>
                <a:gd name="T18" fmla="*/ 46 w 168"/>
                <a:gd name="T19" fmla="*/ 160 h 162"/>
                <a:gd name="T20" fmla="*/ 52 w 168"/>
                <a:gd name="T21" fmla="*/ 157 h 162"/>
                <a:gd name="T22" fmla="*/ 49 w 168"/>
                <a:gd name="T23" fmla="*/ 154 h 162"/>
                <a:gd name="T24" fmla="*/ 39 w 168"/>
                <a:gd name="T25" fmla="*/ 153 h 162"/>
                <a:gd name="T26" fmla="*/ 32 w 168"/>
                <a:gd name="T27" fmla="*/ 131 h 162"/>
                <a:gd name="T28" fmla="*/ 29 w 168"/>
                <a:gd name="T29" fmla="*/ 37 h 162"/>
                <a:gd name="T30" fmla="*/ 80 w 168"/>
                <a:gd name="T31" fmla="*/ 93 h 162"/>
                <a:gd name="T32" fmla="*/ 133 w 168"/>
                <a:gd name="T33" fmla="*/ 148 h 162"/>
                <a:gd name="T34" fmla="*/ 149 w 168"/>
                <a:gd name="T35" fmla="*/ 162 h 162"/>
                <a:gd name="T36" fmla="*/ 153 w 168"/>
                <a:gd name="T37" fmla="*/ 146 h 162"/>
                <a:gd name="T38" fmla="*/ 153 w 168"/>
                <a:gd name="T39" fmla="*/ 26 h 162"/>
                <a:gd name="T40" fmla="*/ 159 w 168"/>
                <a:gd name="T41" fmla="*/ 9 h 162"/>
                <a:gd name="T42" fmla="*/ 164 w 168"/>
                <a:gd name="T43" fmla="*/ 9 h 162"/>
                <a:gd name="T44" fmla="*/ 168 w 168"/>
                <a:gd name="T45" fmla="*/ 6 h 162"/>
                <a:gd name="T46" fmla="*/ 163 w 168"/>
                <a:gd name="T47" fmla="*/ 3 h 162"/>
                <a:gd name="T48" fmla="*/ 149 w 168"/>
                <a:gd name="T49" fmla="*/ 3 h 162"/>
                <a:gd name="T50" fmla="*/ 145 w 168"/>
                <a:gd name="T51" fmla="*/ 3 h 162"/>
                <a:gd name="T52" fmla="*/ 141 w 168"/>
                <a:gd name="T53" fmla="*/ 3 h 162"/>
                <a:gd name="T54" fmla="*/ 124 w 168"/>
                <a:gd name="T55" fmla="*/ 3 h 162"/>
                <a:gd name="T56" fmla="*/ 118 w 168"/>
                <a:gd name="T57" fmla="*/ 6 h 162"/>
                <a:gd name="T58" fmla="*/ 121 w 168"/>
                <a:gd name="T59" fmla="*/ 9 h 162"/>
                <a:gd name="T60" fmla="*/ 131 w 168"/>
                <a:gd name="T61" fmla="*/ 10 h 162"/>
                <a:gd name="T62" fmla="*/ 138 w 168"/>
                <a:gd name="T63" fmla="*/ 28 h 162"/>
                <a:gd name="T64" fmla="*/ 140 w 168"/>
                <a:gd name="T65" fmla="*/ 127 h 162"/>
                <a:gd name="T66" fmla="*/ 125 w 168"/>
                <a:gd name="T67" fmla="*/ 111 h 162"/>
                <a:gd name="T68" fmla="*/ 94 w 168"/>
                <a:gd name="T69" fmla="*/ 77 h 162"/>
                <a:gd name="T70" fmla="*/ 27 w 168"/>
                <a:gd name="T71" fmla="*/ 5 h 162"/>
                <a:gd name="T72" fmla="*/ 21 w 168"/>
                <a:gd name="T73" fmla="*/ 0 h 162"/>
                <a:gd name="T74" fmla="*/ 17 w 168"/>
                <a:gd name="T75" fmla="*/ 1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162">
                  <a:moveTo>
                    <a:pt x="17" y="12"/>
                  </a:moveTo>
                  <a:cubicBezTo>
                    <a:pt x="17" y="129"/>
                    <a:pt x="17" y="129"/>
                    <a:pt x="17" y="129"/>
                  </a:cubicBezTo>
                  <a:cubicBezTo>
                    <a:pt x="17" y="147"/>
                    <a:pt x="16" y="152"/>
                    <a:pt x="12" y="153"/>
                  </a:cubicBezTo>
                  <a:cubicBezTo>
                    <a:pt x="11" y="153"/>
                    <a:pt x="4" y="154"/>
                    <a:pt x="4" y="154"/>
                  </a:cubicBezTo>
                  <a:cubicBezTo>
                    <a:pt x="1" y="154"/>
                    <a:pt x="0" y="156"/>
                    <a:pt x="0" y="157"/>
                  </a:cubicBezTo>
                  <a:cubicBezTo>
                    <a:pt x="0" y="160"/>
                    <a:pt x="4" y="160"/>
                    <a:pt x="5" y="160"/>
                  </a:cubicBezTo>
                  <a:cubicBezTo>
                    <a:pt x="22" y="160"/>
                    <a:pt x="22" y="160"/>
                    <a:pt x="22" y="160"/>
                  </a:cubicBezTo>
                  <a:cubicBezTo>
                    <a:pt x="25" y="160"/>
                    <a:pt x="25" y="160"/>
                    <a:pt x="25" y="160"/>
                  </a:cubicBezTo>
                  <a:cubicBezTo>
                    <a:pt x="28" y="160"/>
                    <a:pt x="28" y="160"/>
                    <a:pt x="28" y="160"/>
                  </a:cubicBezTo>
                  <a:cubicBezTo>
                    <a:pt x="46" y="160"/>
                    <a:pt x="46" y="160"/>
                    <a:pt x="46" y="160"/>
                  </a:cubicBezTo>
                  <a:cubicBezTo>
                    <a:pt x="48" y="160"/>
                    <a:pt x="52" y="160"/>
                    <a:pt x="52" y="157"/>
                  </a:cubicBezTo>
                  <a:cubicBezTo>
                    <a:pt x="52" y="156"/>
                    <a:pt x="51" y="154"/>
                    <a:pt x="49" y="154"/>
                  </a:cubicBezTo>
                  <a:cubicBezTo>
                    <a:pt x="39" y="153"/>
                    <a:pt x="39" y="153"/>
                    <a:pt x="39" y="153"/>
                  </a:cubicBezTo>
                  <a:cubicBezTo>
                    <a:pt x="35" y="152"/>
                    <a:pt x="32" y="148"/>
                    <a:pt x="32" y="131"/>
                  </a:cubicBezTo>
                  <a:cubicBezTo>
                    <a:pt x="32" y="131"/>
                    <a:pt x="30" y="45"/>
                    <a:pt x="29" y="37"/>
                  </a:cubicBezTo>
                  <a:cubicBezTo>
                    <a:pt x="34" y="43"/>
                    <a:pt x="80" y="93"/>
                    <a:pt x="80" y="93"/>
                  </a:cubicBezTo>
                  <a:cubicBezTo>
                    <a:pt x="102" y="117"/>
                    <a:pt x="131" y="146"/>
                    <a:pt x="133" y="148"/>
                  </a:cubicBezTo>
                  <a:cubicBezTo>
                    <a:pt x="145" y="160"/>
                    <a:pt x="147" y="162"/>
                    <a:pt x="149" y="162"/>
                  </a:cubicBezTo>
                  <a:cubicBezTo>
                    <a:pt x="152" y="162"/>
                    <a:pt x="153" y="159"/>
                    <a:pt x="153" y="146"/>
                  </a:cubicBezTo>
                  <a:cubicBezTo>
                    <a:pt x="153" y="146"/>
                    <a:pt x="153" y="26"/>
                    <a:pt x="153" y="26"/>
                  </a:cubicBezTo>
                  <a:cubicBezTo>
                    <a:pt x="153" y="13"/>
                    <a:pt x="154" y="10"/>
                    <a:pt x="159" y="9"/>
                  </a:cubicBezTo>
                  <a:cubicBezTo>
                    <a:pt x="159" y="9"/>
                    <a:pt x="164" y="9"/>
                    <a:pt x="164" y="9"/>
                  </a:cubicBezTo>
                  <a:cubicBezTo>
                    <a:pt x="167" y="9"/>
                    <a:pt x="168" y="7"/>
                    <a:pt x="168" y="6"/>
                  </a:cubicBezTo>
                  <a:cubicBezTo>
                    <a:pt x="168" y="3"/>
                    <a:pt x="164" y="3"/>
                    <a:pt x="163" y="3"/>
                  </a:cubicBezTo>
                  <a:cubicBezTo>
                    <a:pt x="149" y="3"/>
                    <a:pt x="149" y="3"/>
                    <a:pt x="149" y="3"/>
                  </a:cubicBezTo>
                  <a:cubicBezTo>
                    <a:pt x="145" y="3"/>
                    <a:pt x="145" y="3"/>
                    <a:pt x="145" y="3"/>
                  </a:cubicBezTo>
                  <a:cubicBezTo>
                    <a:pt x="141" y="3"/>
                    <a:pt x="141" y="3"/>
                    <a:pt x="141" y="3"/>
                  </a:cubicBezTo>
                  <a:cubicBezTo>
                    <a:pt x="124" y="3"/>
                    <a:pt x="124" y="3"/>
                    <a:pt x="124" y="3"/>
                  </a:cubicBezTo>
                  <a:cubicBezTo>
                    <a:pt x="122" y="3"/>
                    <a:pt x="118" y="3"/>
                    <a:pt x="118" y="6"/>
                  </a:cubicBezTo>
                  <a:cubicBezTo>
                    <a:pt x="118" y="8"/>
                    <a:pt x="119" y="9"/>
                    <a:pt x="121" y="9"/>
                  </a:cubicBezTo>
                  <a:cubicBezTo>
                    <a:pt x="131" y="10"/>
                    <a:pt x="131" y="10"/>
                    <a:pt x="131" y="10"/>
                  </a:cubicBezTo>
                  <a:cubicBezTo>
                    <a:pt x="136" y="11"/>
                    <a:pt x="138" y="14"/>
                    <a:pt x="138" y="28"/>
                  </a:cubicBezTo>
                  <a:cubicBezTo>
                    <a:pt x="138" y="28"/>
                    <a:pt x="140" y="108"/>
                    <a:pt x="140" y="127"/>
                  </a:cubicBezTo>
                  <a:cubicBezTo>
                    <a:pt x="136" y="123"/>
                    <a:pt x="125" y="111"/>
                    <a:pt x="125" y="111"/>
                  </a:cubicBezTo>
                  <a:cubicBezTo>
                    <a:pt x="94" y="77"/>
                    <a:pt x="94" y="77"/>
                    <a:pt x="94" y="77"/>
                  </a:cubicBezTo>
                  <a:cubicBezTo>
                    <a:pt x="27" y="5"/>
                    <a:pt x="27" y="5"/>
                    <a:pt x="27" y="5"/>
                  </a:cubicBezTo>
                  <a:cubicBezTo>
                    <a:pt x="24" y="2"/>
                    <a:pt x="22" y="0"/>
                    <a:pt x="21" y="0"/>
                  </a:cubicBezTo>
                  <a:cubicBezTo>
                    <a:pt x="17" y="0"/>
                    <a:pt x="17" y="4"/>
                    <a:pt x="17"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10" name="Freeform 11">
              <a:extLst>
                <a:ext uri="{FF2B5EF4-FFF2-40B4-BE49-F238E27FC236}">
                  <a16:creationId xmlns:a16="http://schemas.microsoft.com/office/drawing/2014/main" id="{126E23DC-0B7A-4960-A9B3-22C8BE17D093}"/>
                </a:ext>
              </a:extLst>
            </p:cNvPr>
            <p:cNvSpPr>
              <a:spLocks/>
            </p:cNvSpPr>
            <p:nvPr userDrawn="1"/>
          </p:nvSpPr>
          <p:spPr bwMode="auto">
            <a:xfrm>
              <a:off x="3686" y="2465"/>
              <a:ext cx="38" cy="107"/>
            </a:xfrm>
            <a:custGeom>
              <a:avLst/>
              <a:gdLst>
                <a:gd name="T0" fmla="*/ 29 w 56"/>
                <a:gd name="T1" fmla="*/ 0 h 157"/>
                <a:gd name="T2" fmla="*/ 26 w 56"/>
                <a:gd name="T3" fmla="*/ 0 h 157"/>
                <a:gd name="T4" fmla="*/ 23 w 56"/>
                <a:gd name="T5" fmla="*/ 0 h 157"/>
                <a:gd name="T6" fmla="*/ 5 w 56"/>
                <a:gd name="T7" fmla="*/ 0 h 157"/>
                <a:gd name="T8" fmla="*/ 0 w 56"/>
                <a:gd name="T9" fmla="*/ 3 h 157"/>
                <a:gd name="T10" fmla="*/ 4 w 56"/>
                <a:gd name="T11" fmla="*/ 6 h 157"/>
                <a:gd name="T12" fmla="*/ 10 w 56"/>
                <a:gd name="T13" fmla="*/ 6 h 157"/>
                <a:gd name="T14" fmla="*/ 15 w 56"/>
                <a:gd name="T15" fmla="*/ 16 h 157"/>
                <a:gd name="T16" fmla="*/ 16 w 56"/>
                <a:gd name="T17" fmla="*/ 60 h 157"/>
                <a:gd name="T18" fmla="*/ 16 w 56"/>
                <a:gd name="T19" fmla="*/ 96 h 157"/>
                <a:gd name="T20" fmla="*/ 15 w 56"/>
                <a:gd name="T21" fmla="*/ 141 h 157"/>
                <a:gd name="T22" fmla="*/ 10 w 56"/>
                <a:gd name="T23" fmla="*/ 150 h 157"/>
                <a:gd name="T24" fmla="*/ 4 w 56"/>
                <a:gd name="T25" fmla="*/ 151 h 157"/>
                <a:gd name="T26" fmla="*/ 1 w 56"/>
                <a:gd name="T27" fmla="*/ 154 h 157"/>
                <a:gd name="T28" fmla="*/ 6 w 56"/>
                <a:gd name="T29" fmla="*/ 157 h 157"/>
                <a:gd name="T30" fmla="*/ 22 w 56"/>
                <a:gd name="T31" fmla="*/ 157 h 157"/>
                <a:gd name="T32" fmla="*/ 26 w 56"/>
                <a:gd name="T33" fmla="*/ 157 h 157"/>
                <a:gd name="T34" fmla="*/ 28 w 56"/>
                <a:gd name="T35" fmla="*/ 157 h 157"/>
                <a:gd name="T36" fmla="*/ 51 w 56"/>
                <a:gd name="T37" fmla="*/ 157 h 157"/>
                <a:gd name="T38" fmla="*/ 56 w 56"/>
                <a:gd name="T39" fmla="*/ 154 h 157"/>
                <a:gd name="T40" fmla="*/ 53 w 56"/>
                <a:gd name="T41" fmla="*/ 151 h 157"/>
                <a:gd name="T42" fmla="*/ 44 w 56"/>
                <a:gd name="T43" fmla="*/ 150 h 157"/>
                <a:gd name="T44" fmla="*/ 37 w 56"/>
                <a:gd name="T45" fmla="*/ 141 h 157"/>
                <a:gd name="T46" fmla="*/ 36 w 56"/>
                <a:gd name="T47" fmla="*/ 96 h 157"/>
                <a:gd name="T48" fmla="*/ 36 w 56"/>
                <a:gd name="T49" fmla="*/ 60 h 157"/>
                <a:gd name="T50" fmla="*/ 36 w 56"/>
                <a:gd name="T51" fmla="*/ 16 h 157"/>
                <a:gd name="T52" fmla="*/ 43 w 56"/>
                <a:gd name="T53" fmla="*/ 6 h 157"/>
                <a:gd name="T54" fmla="*/ 47 w 56"/>
                <a:gd name="T55" fmla="*/ 6 h 157"/>
                <a:gd name="T56" fmla="*/ 51 w 56"/>
                <a:gd name="T57" fmla="*/ 3 h 157"/>
                <a:gd name="T58" fmla="*/ 46 w 56"/>
                <a:gd name="T59" fmla="*/ 0 h 157"/>
                <a:gd name="T60" fmla="*/ 29 w 56"/>
                <a:gd name="T61"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6" h="157">
                  <a:moveTo>
                    <a:pt x="29" y="0"/>
                  </a:moveTo>
                  <a:cubicBezTo>
                    <a:pt x="26" y="0"/>
                    <a:pt x="26" y="0"/>
                    <a:pt x="26" y="0"/>
                  </a:cubicBezTo>
                  <a:cubicBezTo>
                    <a:pt x="23" y="0"/>
                    <a:pt x="23" y="0"/>
                    <a:pt x="23" y="0"/>
                  </a:cubicBezTo>
                  <a:cubicBezTo>
                    <a:pt x="5" y="0"/>
                    <a:pt x="5" y="0"/>
                    <a:pt x="5" y="0"/>
                  </a:cubicBezTo>
                  <a:cubicBezTo>
                    <a:pt x="4" y="0"/>
                    <a:pt x="0" y="0"/>
                    <a:pt x="0" y="3"/>
                  </a:cubicBezTo>
                  <a:cubicBezTo>
                    <a:pt x="0" y="4"/>
                    <a:pt x="2" y="6"/>
                    <a:pt x="4" y="6"/>
                  </a:cubicBezTo>
                  <a:cubicBezTo>
                    <a:pt x="10" y="6"/>
                    <a:pt x="10" y="6"/>
                    <a:pt x="10" y="6"/>
                  </a:cubicBezTo>
                  <a:cubicBezTo>
                    <a:pt x="13" y="7"/>
                    <a:pt x="15" y="9"/>
                    <a:pt x="15" y="16"/>
                  </a:cubicBezTo>
                  <a:cubicBezTo>
                    <a:pt x="15" y="16"/>
                    <a:pt x="16" y="60"/>
                    <a:pt x="16" y="60"/>
                  </a:cubicBezTo>
                  <a:cubicBezTo>
                    <a:pt x="16" y="96"/>
                    <a:pt x="16" y="96"/>
                    <a:pt x="16" y="96"/>
                  </a:cubicBezTo>
                  <a:cubicBezTo>
                    <a:pt x="16" y="116"/>
                    <a:pt x="16" y="132"/>
                    <a:pt x="15" y="141"/>
                  </a:cubicBezTo>
                  <a:cubicBezTo>
                    <a:pt x="14" y="147"/>
                    <a:pt x="13" y="150"/>
                    <a:pt x="10" y="150"/>
                  </a:cubicBezTo>
                  <a:cubicBezTo>
                    <a:pt x="10" y="150"/>
                    <a:pt x="4" y="151"/>
                    <a:pt x="4" y="151"/>
                  </a:cubicBezTo>
                  <a:cubicBezTo>
                    <a:pt x="2" y="151"/>
                    <a:pt x="1" y="153"/>
                    <a:pt x="1" y="154"/>
                  </a:cubicBezTo>
                  <a:cubicBezTo>
                    <a:pt x="1" y="157"/>
                    <a:pt x="5" y="157"/>
                    <a:pt x="6" y="157"/>
                  </a:cubicBezTo>
                  <a:cubicBezTo>
                    <a:pt x="22" y="157"/>
                    <a:pt x="22" y="157"/>
                    <a:pt x="22" y="157"/>
                  </a:cubicBezTo>
                  <a:cubicBezTo>
                    <a:pt x="26" y="157"/>
                    <a:pt x="26" y="157"/>
                    <a:pt x="26" y="157"/>
                  </a:cubicBezTo>
                  <a:cubicBezTo>
                    <a:pt x="28" y="157"/>
                    <a:pt x="28" y="157"/>
                    <a:pt x="28" y="157"/>
                  </a:cubicBezTo>
                  <a:cubicBezTo>
                    <a:pt x="51" y="157"/>
                    <a:pt x="51" y="157"/>
                    <a:pt x="51" y="157"/>
                  </a:cubicBezTo>
                  <a:cubicBezTo>
                    <a:pt x="55" y="157"/>
                    <a:pt x="56" y="155"/>
                    <a:pt x="56" y="154"/>
                  </a:cubicBezTo>
                  <a:cubicBezTo>
                    <a:pt x="56" y="153"/>
                    <a:pt x="55" y="151"/>
                    <a:pt x="53" y="151"/>
                  </a:cubicBezTo>
                  <a:cubicBezTo>
                    <a:pt x="44" y="150"/>
                    <a:pt x="44" y="150"/>
                    <a:pt x="44" y="150"/>
                  </a:cubicBezTo>
                  <a:cubicBezTo>
                    <a:pt x="39" y="150"/>
                    <a:pt x="38" y="147"/>
                    <a:pt x="37" y="141"/>
                  </a:cubicBezTo>
                  <a:cubicBezTo>
                    <a:pt x="36" y="132"/>
                    <a:pt x="36" y="116"/>
                    <a:pt x="36" y="96"/>
                  </a:cubicBezTo>
                  <a:cubicBezTo>
                    <a:pt x="36" y="60"/>
                    <a:pt x="36" y="60"/>
                    <a:pt x="36" y="60"/>
                  </a:cubicBezTo>
                  <a:cubicBezTo>
                    <a:pt x="36" y="16"/>
                    <a:pt x="36" y="16"/>
                    <a:pt x="36" y="16"/>
                  </a:cubicBezTo>
                  <a:cubicBezTo>
                    <a:pt x="37" y="10"/>
                    <a:pt x="38" y="7"/>
                    <a:pt x="43" y="6"/>
                  </a:cubicBezTo>
                  <a:cubicBezTo>
                    <a:pt x="43" y="6"/>
                    <a:pt x="47" y="6"/>
                    <a:pt x="47" y="6"/>
                  </a:cubicBezTo>
                  <a:cubicBezTo>
                    <a:pt x="49" y="6"/>
                    <a:pt x="51" y="4"/>
                    <a:pt x="51" y="3"/>
                  </a:cubicBezTo>
                  <a:cubicBezTo>
                    <a:pt x="51" y="0"/>
                    <a:pt x="47" y="0"/>
                    <a:pt x="46" y="0"/>
                  </a:cubicBezTo>
                  <a:lnTo>
                    <a:pt x="2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11" name="Freeform 12">
              <a:extLst>
                <a:ext uri="{FF2B5EF4-FFF2-40B4-BE49-F238E27FC236}">
                  <a16:creationId xmlns:a16="http://schemas.microsoft.com/office/drawing/2014/main" id="{BEB77C43-B225-4A24-9AB0-31F74D8681EA}"/>
                </a:ext>
              </a:extLst>
            </p:cNvPr>
            <p:cNvSpPr>
              <a:spLocks/>
            </p:cNvSpPr>
            <p:nvPr userDrawn="1"/>
          </p:nvSpPr>
          <p:spPr bwMode="auto">
            <a:xfrm>
              <a:off x="3730" y="2465"/>
              <a:ext cx="112" cy="109"/>
            </a:xfrm>
            <a:custGeom>
              <a:avLst/>
              <a:gdLst>
                <a:gd name="T0" fmla="*/ 148 w 166"/>
                <a:gd name="T1" fmla="*/ 0 h 160"/>
                <a:gd name="T2" fmla="*/ 145 w 166"/>
                <a:gd name="T3" fmla="*/ 0 h 160"/>
                <a:gd name="T4" fmla="*/ 140 w 166"/>
                <a:gd name="T5" fmla="*/ 0 h 160"/>
                <a:gd name="T6" fmla="*/ 125 w 166"/>
                <a:gd name="T7" fmla="*/ 0 h 160"/>
                <a:gd name="T8" fmla="*/ 119 w 166"/>
                <a:gd name="T9" fmla="*/ 3 h 160"/>
                <a:gd name="T10" fmla="*/ 123 w 166"/>
                <a:gd name="T11" fmla="*/ 6 h 160"/>
                <a:gd name="T12" fmla="*/ 130 w 166"/>
                <a:gd name="T13" fmla="*/ 6 h 160"/>
                <a:gd name="T14" fmla="*/ 131 w 166"/>
                <a:gd name="T15" fmla="*/ 10 h 160"/>
                <a:gd name="T16" fmla="*/ 130 w 166"/>
                <a:gd name="T17" fmla="*/ 17 h 160"/>
                <a:gd name="T18" fmla="*/ 88 w 166"/>
                <a:gd name="T19" fmla="*/ 127 h 160"/>
                <a:gd name="T20" fmla="*/ 50 w 166"/>
                <a:gd name="T21" fmla="*/ 26 h 160"/>
                <a:gd name="T22" fmla="*/ 44 w 166"/>
                <a:gd name="T23" fmla="*/ 9 h 160"/>
                <a:gd name="T24" fmla="*/ 46 w 166"/>
                <a:gd name="T25" fmla="*/ 7 h 160"/>
                <a:gd name="T26" fmla="*/ 53 w 166"/>
                <a:gd name="T27" fmla="*/ 6 h 160"/>
                <a:gd name="T28" fmla="*/ 57 w 166"/>
                <a:gd name="T29" fmla="*/ 3 h 160"/>
                <a:gd name="T30" fmla="*/ 50 w 166"/>
                <a:gd name="T31" fmla="*/ 0 h 160"/>
                <a:gd name="T32" fmla="*/ 35 w 166"/>
                <a:gd name="T33" fmla="*/ 0 h 160"/>
                <a:gd name="T34" fmla="*/ 31 w 166"/>
                <a:gd name="T35" fmla="*/ 0 h 160"/>
                <a:gd name="T36" fmla="*/ 26 w 166"/>
                <a:gd name="T37" fmla="*/ 0 h 160"/>
                <a:gd name="T38" fmla="*/ 7 w 166"/>
                <a:gd name="T39" fmla="*/ 0 h 160"/>
                <a:gd name="T40" fmla="*/ 0 w 166"/>
                <a:gd name="T41" fmla="*/ 3 h 160"/>
                <a:gd name="T42" fmla="*/ 3 w 166"/>
                <a:gd name="T43" fmla="*/ 6 h 160"/>
                <a:gd name="T44" fmla="*/ 10 w 166"/>
                <a:gd name="T45" fmla="*/ 6 h 160"/>
                <a:gd name="T46" fmla="*/ 24 w 166"/>
                <a:gd name="T47" fmla="*/ 21 h 160"/>
                <a:gd name="T48" fmla="*/ 75 w 166"/>
                <a:gd name="T49" fmla="*/ 148 h 160"/>
                <a:gd name="T50" fmla="*/ 83 w 166"/>
                <a:gd name="T51" fmla="*/ 160 h 160"/>
                <a:gd name="T52" fmla="*/ 89 w 166"/>
                <a:gd name="T53" fmla="*/ 151 h 160"/>
                <a:gd name="T54" fmla="*/ 93 w 166"/>
                <a:gd name="T55" fmla="*/ 144 h 160"/>
                <a:gd name="T56" fmla="*/ 118 w 166"/>
                <a:gd name="T57" fmla="*/ 84 h 160"/>
                <a:gd name="T58" fmla="*/ 130 w 166"/>
                <a:gd name="T59" fmla="*/ 55 h 160"/>
                <a:gd name="T60" fmla="*/ 142 w 166"/>
                <a:gd name="T61" fmla="*/ 26 h 160"/>
                <a:gd name="T62" fmla="*/ 153 w 166"/>
                <a:gd name="T63" fmla="*/ 8 h 160"/>
                <a:gd name="T64" fmla="*/ 162 w 166"/>
                <a:gd name="T65" fmla="*/ 6 h 160"/>
                <a:gd name="T66" fmla="*/ 166 w 166"/>
                <a:gd name="T67" fmla="*/ 3 h 160"/>
                <a:gd name="T68" fmla="*/ 161 w 166"/>
                <a:gd name="T69" fmla="*/ 0 h 160"/>
                <a:gd name="T70" fmla="*/ 148 w 166"/>
                <a:gd name="T71"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 h="160">
                  <a:moveTo>
                    <a:pt x="148" y="0"/>
                  </a:moveTo>
                  <a:cubicBezTo>
                    <a:pt x="145" y="0"/>
                    <a:pt x="145" y="0"/>
                    <a:pt x="145" y="0"/>
                  </a:cubicBezTo>
                  <a:cubicBezTo>
                    <a:pt x="140" y="0"/>
                    <a:pt x="140" y="0"/>
                    <a:pt x="140" y="0"/>
                  </a:cubicBezTo>
                  <a:cubicBezTo>
                    <a:pt x="125" y="0"/>
                    <a:pt x="125" y="0"/>
                    <a:pt x="125" y="0"/>
                  </a:cubicBezTo>
                  <a:cubicBezTo>
                    <a:pt x="123" y="0"/>
                    <a:pt x="119" y="0"/>
                    <a:pt x="119" y="3"/>
                  </a:cubicBezTo>
                  <a:cubicBezTo>
                    <a:pt x="119" y="4"/>
                    <a:pt x="119" y="6"/>
                    <a:pt x="123" y="6"/>
                  </a:cubicBezTo>
                  <a:cubicBezTo>
                    <a:pt x="130" y="6"/>
                    <a:pt x="130" y="6"/>
                    <a:pt x="130" y="6"/>
                  </a:cubicBezTo>
                  <a:cubicBezTo>
                    <a:pt x="131" y="7"/>
                    <a:pt x="131" y="9"/>
                    <a:pt x="131" y="10"/>
                  </a:cubicBezTo>
                  <a:cubicBezTo>
                    <a:pt x="130" y="17"/>
                    <a:pt x="130" y="17"/>
                    <a:pt x="130" y="17"/>
                  </a:cubicBezTo>
                  <a:cubicBezTo>
                    <a:pt x="126" y="30"/>
                    <a:pt x="100" y="97"/>
                    <a:pt x="88" y="127"/>
                  </a:cubicBezTo>
                  <a:cubicBezTo>
                    <a:pt x="85" y="120"/>
                    <a:pt x="50" y="26"/>
                    <a:pt x="50" y="26"/>
                  </a:cubicBezTo>
                  <a:cubicBezTo>
                    <a:pt x="47" y="18"/>
                    <a:pt x="44" y="12"/>
                    <a:pt x="44" y="9"/>
                  </a:cubicBezTo>
                  <a:cubicBezTo>
                    <a:pt x="44" y="8"/>
                    <a:pt x="45" y="7"/>
                    <a:pt x="46" y="7"/>
                  </a:cubicBezTo>
                  <a:cubicBezTo>
                    <a:pt x="53" y="6"/>
                    <a:pt x="53" y="6"/>
                    <a:pt x="53" y="6"/>
                  </a:cubicBezTo>
                  <a:cubicBezTo>
                    <a:pt x="56" y="6"/>
                    <a:pt x="57" y="4"/>
                    <a:pt x="57" y="3"/>
                  </a:cubicBezTo>
                  <a:cubicBezTo>
                    <a:pt x="57" y="0"/>
                    <a:pt x="52" y="0"/>
                    <a:pt x="50" y="0"/>
                  </a:cubicBezTo>
                  <a:cubicBezTo>
                    <a:pt x="35" y="0"/>
                    <a:pt x="35" y="0"/>
                    <a:pt x="35" y="0"/>
                  </a:cubicBezTo>
                  <a:cubicBezTo>
                    <a:pt x="31" y="0"/>
                    <a:pt x="31" y="0"/>
                    <a:pt x="31" y="0"/>
                  </a:cubicBezTo>
                  <a:cubicBezTo>
                    <a:pt x="26" y="0"/>
                    <a:pt x="26" y="0"/>
                    <a:pt x="26" y="0"/>
                  </a:cubicBezTo>
                  <a:cubicBezTo>
                    <a:pt x="7" y="0"/>
                    <a:pt x="7" y="0"/>
                    <a:pt x="7" y="0"/>
                  </a:cubicBezTo>
                  <a:cubicBezTo>
                    <a:pt x="4" y="0"/>
                    <a:pt x="0" y="0"/>
                    <a:pt x="0" y="3"/>
                  </a:cubicBezTo>
                  <a:cubicBezTo>
                    <a:pt x="0" y="4"/>
                    <a:pt x="1" y="6"/>
                    <a:pt x="3" y="6"/>
                  </a:cubicBezTo>
                  <a:cubicBezTo>
                    <a:pt x="10" y="6"/>
                    <a:pt x="10" y="6"/>
                    <a:pt x="10" y="6"/>
                  </a:cubicBezTo>
                  <a:cubicBezTo>
                    <a:pt x="17" y="8"/>
                    <a:pt x="20" y="10"/>
                    <a:pt x="24" y="21"/>
                  </a:cubicBezTo>
                  <a:cubicBezTo>
                    <a:pt x="75" y="148"/>
                    <a:pt x="75" y="148"/>
                    <a:pt x="75" y="148"/>
                  </a:cubicBezTo>
                  <a:cubicBezTo>
                    <a:pt x="78" y="157"/>
                    <a:pt x="80" y="160"/>
                    <a:pt x="83" y="160"/>
                  </a:cubicBezTo>
                  <a:cubicBezTo>
                    <a:pt x="86" y="160"/>
                    <a:pt x="86" y="158"/>
                    <a:pt x="89" y="151"/>
                  </a:cubicBezTo>
                  <a:cubicBezTo>
                    <a:pt x="93" y="144"/>
                    <a:pt x="93" y="144"/>
                    <a:pt x="93" y="144"/>
                  </a:cubicBezTo>
                  <a:cubicBezTo>
                    <a:pt x="118" y="84"/>
                    <a:pt x="118" y="84"/>
                    <a:pt x="118" y="84"/>
                  </a:cubicBezTo>
                  <a:cubicBezTo>
                    <a:pt x="130" y="55"/>
                    <a:pt x="130" y="55"/>
                    <a:pt x="130" y="55"/>
                  </a:cubicBezTo>
                  <a:cubicBezTo>
                    <a:pt x="142" y="26"/>
                    <a:pt x="142" y="26"/>
                    <a:pt x="142" y="26"/>
                  </a:cubicBezTo>
                  <a:cubicBezTo>
                    <a:pt x="148" y="13"/>
                    <a:pt x="151" y="9"/>
                    <a:pt x="153" y="8"/>
                  </a:cubicBezTo>
                  <a:cubicBezTo>
                    <a:pt x="156" y="6"/>
                    <a:pt x="160" y="6"/>
                    <a:pt x="162" y="6"/>
                  </a:cubicBezTo>
                  <a:cubicBezTo>
                    <a:pt x="165" y="6"/>
                    <a:pt x="166" y="4"/>
                    <a:pt x="166" y="3"/>
                  </a:cubicBezTo>
                  <a:cubicBezTo>
                    <a:pt x="166" y="1"/>
                    <a:pt x="164" y="0"/>
                    <a:pt x="161" y="0"/>
                  </a:cubicBezTo>
                  <a:lnTo>
                    <a:pt x="1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12" name="Freeform 13">
              <a:extLst>
                <a:ext uri="{FF2B5EF4-FFF2-40B4-BE49-F238E27FC236}">
                  <a16:creationId xmlns:a16="http://schemas.microsoft.com/office/drawing/2014/main" id="{5B6E067A-32F0-4EF5-BFD2-6E5CA9D134F6}"/>
                </a:ext>
              </a:extLst>
            </p:cNvPr>
            <p:cNvSpPr>
              <a:spLocks/>
            </p:cNvSpPr>
            <p:nvPr userDrawn="1"/>
          </p:nvSpPr>
          <p:spPr bwMode="auto">
            <a:xfrm>
              <a:off x="3848" y="2464"/>
              <a:ext cx="64" cy="108"/>
            </a:xfrm>
            <a:custGeom>
              <a:avLst/>
              <a:gdLst>
                <a:gd name="T0" fmla="*/ 84 w 94"/>
                <a:gd name="T1" fmla="*/ 1 h 160"/>
                <a:gd name="T2" fmla="*/ 83 w 94"/>
                <a:gd name="T3" fmla="*/ 1 h 160"/>
                <a:gd name="T4" fmla="*/ 75 w 94"/>
                <a:gd name="T5" fmla="*/ 2 h 160"/>
                <a:gd name="T6" fmla="*/ 28 w 94"/>
                <a:gd name="T7" fmla="*/ 2 h 160"/>
                <a:gd name="T8" fmla="*/ 26 w 94"/>
                <a:gd name="T9" fmla="*/ 2 h 160"/>
                <a:gd name="T10" fmla="*/ 5 w 94"/>
                <a:gd name="T11" fmla="*/ 2 h 160"/>
                <a:gd name="T12" fmla="*/ 0 w 94"/>
                <a:gd name="T13" fmla="*/ 5 h 160"/>
                <a:gd name="T14" fmla="*/ 4 w 94"/>
                <a:gd name="T15" fmla="*/ 8 h 160"/>
                <a:gd name="T16" fmla="*/ 10 w 94"/>
                <a:gd name="T17" fmla="*/ 8 h 160"/>
                <a:gd name="T18" fmla="*/ 18 w 94"/>
                <a:gd name="T19" fmla="*/ 18 h 160"/>
                <a:gd name="T20" fmla="*/ 18 w 94"/>
                <a:gd name="T21" fmla="*/ 62 h 160"/>
                <a:gd name="T22" fmla="*/ 18 w 94"/>
                <a:gd name="T23" fmla="*/ 98 h 160"/>
                <a:gd name="T24" fmla="*/ 17 w 94"/>
                <a:gd name="T25" fmla="*/ 143 h 160"/>
                <a:gd name="T26" fmla="*/ 12 w 94"/>
                <a:gd name="T27" fmla="*/ 152 h 160"/>
                <a:gd name="T28" fmla="*/ 7 w 94"/>
                <a:gd name="T29" fmla="*/ 153 h 160"/>
                <a:gd name="T30" fmla="*/ 3 w 94"/>
                <a:gd name="T31" fmla="*/ 156 h 160"/>
                <a:gd name="T32" fmla="*/ 8 w 94"/>
                <a:gd name="T33" fmla="*/ 159 h 160"/>
                <a:gd name="T34" fmla="*/ 25 w 94"/>
                <a:gd name="T35" fmla="*/ 159 h 160"/>
                <a:gd name="T36" fmla="*/ 28 w 94"/>
                <a:gd name="T37" fmla="*/ 159 h 160"/>
                <a:gd name="T38" fmla="*/ 36 w 94"/>
                <a:gd name="T39" fmla="*/ 159 h 160"/>
                <a:gd name="T40" fmla="*/ 79 w 94"/>
                <a:gd name="T41" fmla="*/ 160 h 160"/>
                <a:gd name="T42" fmla="*/ 91 w 94"/>
                <a:gd name="T43" fmla="*/ 153 h 160"/>
                <a:gd name="T44" fmla="*/ 94 w 94"/>
                <a:gd name="T45" fmla="*/ 133 h 160"/>
                <a:gd name="T46" fmla="*/ 91 w 94"/>
                <a:gd name="T47" fmla="*/ 129 h 160"/>
                <a:gd name="T48" fmla="*/ 88 w 94"/>
                <a:gd name="T49" fmla="*/ 133 h 160"/>
                <a:gd name="T50" fmla="*/ 80 w 94"/>
                <a:gd name="T51" fmla="*/ 146 h 160"/>
                <a:gd name="T52" fmla="*/ 61 w 94"/>
                <a:gd name="T53" fmla="*/ 149 h 160"/>
                <a:gd name="T54" fmla="*/ 38 w 94"/>
                <a:gd name="T55" fmla="*/ 133 h 160"/>
                <a:gd name="T56" fmla="*/ 38 w 94"/>
                <a:gd name="T57" fmla="*/ 107 h 160"/>
                <a:gd name="T58" fmla="*/ 38 w 94"/>
                <a:gd name="T59" fmla="*/ 98 h 160"/>
                <a:gd name="T60" fmla="*/ 38 w 94"/>
                <a:gd name="T61" fmla="*/ 80 h 160"/>
                <a:gd name="T62" fmla="*/ 67 w 94"/>
                <a:gd name="T63" fmla="*/ 82 h 160"/>
                <a:gd name="T64" fmla="*/ 77 w 94"/>
                <a:gd name="T65" fmla="*/ 88 h 160"/>
                <a:gd name="T66" fmla="*/ 77 w 94"/>
                <a:gd name="T67" fmla="*/ 94 h 160"/>
                <a:gd name="T68" fmla="*/ 80 w 94"/>
                <a:gd name="T69" fmla="*/ 97 h 160"/>
                <a:gd name="T70" fmla="*/ 83 w 94"/>
                <a:gd name="T71" fmla="*/ 92 h 160"/>
                <a:gd name="T72" fmla="*/ 84 w 94"/>
                <a:gd name="T73" fmla="*/ 79 h 160"/>
                <a:gd name="T74" fmla="*/ 86 w 94"/>
                <a:gd name="T75" fmla="*/ 67 h 160"/>
                <a:gd name="T76" fmla="*/ 83 w 94"/>
                <a:gd name="T77" fmla="*/ 64 h 160"/>
                <a:gd name="T78" fmla="*/ 79 w 94"/>
                <a:gd name="T79" fmla="*/ 67 h 160"/>
                <a:gd name="T80" fmla="*/ 70 w 94"/>
                <a:gd name="T81" fmla="*/ 70 h 160"/>
                <a:gd name="T82" fmla="*/ 38 w 94"/>
                <a:gd name="T83" fmla="*/ 70 h 160"/>
                <a:gd name="T84" fmla="*/ 38 w 94"/>
                <a:gd name="T85" fmla="*/ 13 h 160"/>
                <a:gd name="T86" fmla="*/ 66 w 94"/>
                <a:gd name="T87" fmla="*/ 13 h 160"/>
                <a:gd name="T88" fmla="*/ 79 w 94"/>
                <a:gd name="T89" fmla="*/ 19 h 160"/>
                <a:gd name="T90" fmla="*/ 80 w 94"/>
                <a:gd name="T91" fmla="*/ 26 h 160"/>
                <a:gd name="T92" fmla="*/ 83 w 94"/>
                <a:gd name="T93" fmla="*/ 30 h 160"/>
                <a:gd name="T94" fmla="*/ 86 w 94"/>
                <a:gd name="T95" fmla="*/ 27 h 160"/>
                <a:gd name="T96" fmla="*/ 87 w 94"/>
                <a:gd name="T97" fmla="*/ 17 h 160"/>
                <a:gd name="T98" fmla="*/ 87 w 94"/>
                <a:gd name="T99" fmla="*/ 13 h 160"/>
                <a:gd name="T100" fmla="*/ 89 w 94"/>
                <a:gd name="T101" fmla="*/ 3 h 160"/>
                <a:gd name="T102" fmla="*/ 87 w 94"/>
                <a:gd name="T103" fmla="*/ 0 h 160"/>
                <a:gd name="T104" fmla="*/ 84 w 94"/>
                <a:gd name="T105" fmla="*/ 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4" h="160">
                  <a:moveTo>
                    <a:pt x="84" y="1"/>
                  </a:moveTo>
                  <a:cubicBezTo>
                    <a:pt x="83" y="1"/>
                    <a:pt x="83" y="1"/>
                    <a:pt x="83" y="1"/>
                  </a:cubicBezTo>
                  <a:cubicBezTo>
                    <a:pt x="75" y="2"/>
                    <a:pt x="75" y="2"/>
                    <a:pt x="75" y="2"/>
                  </a:cubicBezTo>
                  <a:cubicBezTo>
                    <a:pt x="75" y="2"/>
                    <a:pt x="28" y="2"/>
                    <a:pt x="28" y="2"/>
                  </a:cubicBezTo>
                  <a:cubicBezTo>
                    <a:pt x="26" y="2"/>
                    <a:pt x="26" y="2"/>
                    <a:pt x="26" y="2"/>
                  </a:cubicBezTo>
                  <a:cubicBezTo>
                    <a:pt x="5" y="2"/>
                    <a:pt x="5" y="2"/>
                    <a:pt x="5" y="2"/>
                  </a:cubicBezTo>
                  <a:cubicBezTo>
                    <a:pt x="4" y="2"/>
                    <a:pt x="0" y="2"/>
                    <a:pt x="0" y="5"/>
                  </a:cubicBezTo>
                  <a:cubicBezTo>
                    <a:pt x="0" y="6"/>
                    <a:pt x="2" y="8"/>
                    <a:pt x="4" y="8"/>
                  </a:cubicBezTo>
                  <a:cubicBezTo>
                    <a:pt x="10" y="8"/>
                    <a:pt x="10" y="8"/>
                    <a:pt x="10" y="8"/>
                  </a:cubicBezTo>
                  <a:cubicBezTo>
                    <a:pt x="16" y="9"/>
                    <a:pt x="17" y="12"/>
                    <a:pt x="18" y="18"/>
                  </a:cubicBezTo>
                  <a:cubicBezTo>
                    <a:pt x="18" y="18"/>
                    <a:pt x="18" y="62"/>
                    <a:pt x="18" y="62"/>
                  </a:cubicBezTo>
                  <a:cubicBezTo>
                    <a:pt x="18" y="98"/>
                    <a:pt x="18" y="98"/>
                    <a:pt x="18" y="98"/>
                  </a:cubicBezTo>
                  <a:cubicBezTo>
                    <a:pt x="18" y="118"/>
                    <a:pt x="18" y="134"/>
                    <a:pt x="17" y="143"/>
                  </a:cubicBezTo>
                  <a:cubicBezTo>
                    <a:pt x="16" y="149"/>
                    <a:pt x="15" y="152"/>
                    <a:pt x="12" y="152"/>
                  </a:cubicBezTo>
                  <a:cubicBezTo>
                    <a:pt x="12" y="152"/>
                    <a:pt x="7" y="153"/>
                    <a:pt x="7" y="153"/>
                  </a:cubicBezTo>
                  <a:cubicBezTo>
                    <a:pt x="4" y="153"/>
                    <a:pt x="3" y="155"/>
                    <a:pt x="3" y="156"/>
                  </a:cubicBezTo>
                  <a:cubicBezTo>
                    <a:pt x="3" y="159"/>
                    <a:pt x="7" y="159"/>
                    <a:pt x="8" y="159"/>
                  </a:cubicBezTo>
                  <a:cubicBezTo>
                    <a:pt x="25" y="159"/>
                    <a:pt x="25" y="159"/>
                    <a:pt x="25" y="159"/>
                  </a:cubicBezTo>
                  <a:cubicBezTo>
                    <a:pt x="28" y="159"/>
                    <a:pt x="28" y="159"/>
                    <a:pt x="28" y="159"/>
                  </a:cubicBezTo>
                  <a:cubicBezTo>
                    <a:pt x="36" y="159"/>
                    <a:pt x="36" y="159"/>
                    <a:pt x="36" y="159"/>
                  </a:cubicBezTo>
                  <a:cubicBezTo>
                    <a:pt x="79" y="160"/>
                    <a:pt x="79" y="160"/>
                    <a:pt x="79" y="160"/>
                  </a:cubicBezTo>
                  <a:cubicBezTo>
                    <a:pt x="87" y="160"/>
                    <a:pt x="90" y="160"/>
                    <a:pt x="91" y="153"/>
                  </a:cubicBezTo>
                  <a:cubicBezTo>
                    <a:pt x="92" y="149"/>
                    <a:pt x="94" y="135"/>
                    <a:pt x="94" y="133"/>
                  </a:cubicBezTo>
                  <a:cubicBezTo>
                    <a:pt x="94" y="132"/>
                    <a:pt x="94" y="129"/>
                    <a:pt x="91" y="129"/>
                  </a:cubicBezTo>
                  <a:cubicBezTo>
                    <a:pt x="89" y="129"/>
                    <a:pt x="88" y="131"/>
                    <a:pt x="88" y="133"/>
                  </a:cubicBezTo>
                  <a:cubicBezTo>
                    <a:pt x="86" y="141"/>
                    <a:pt x="84" y="144"/>
                    <a:pt x="80" y="146"/>
                  </a:cubicBezTo>
                  <a:cubicBezTo>
                    <a:pt x="75" y="149"/>
                    <a:pt x="66" y="149"/>
                    <a:pt x="61" y="149"/>
                  </a:cubicBezTo>
                  <a:cubicBezTo>
                    <a:pt x="41"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5" y="82"/>
                    <a:pt x="76" y="86"/>
                    <a:pt x="77" y="88"/>
                  </a:cubicBezTo>
                  <a:cubicBezTo>
                    <a:pt x="77" y="94"/>
                    <a:pt x="77" y="94"/>
                    <a:pt x="77" y="94"/>
                  </a:cubicBezTo>
                  <a:cubicBezTo>
                    <a:pt x="77" y="96"/>
                    <a:pt x="79" y="97"/>
                    <a:pt x="80" y="97"/>
                  </a:cubicBezTo>
                  <a:cubicBezTo>
                    <a:pt x="83" y="97"/>
                    <a:pt x="83" y="94"/>
                    <a:pt x="83" y="92"/>
                  </a:cubicBezTo>
                  <a:cubicBezTo>
                    <a:pt x="84" y="79"/>
                    <a:pt x="84" y="79"/>
                    <a:pt x="84" y="79"/>
                  </a:cubicBezTo>
                  <a:cubicBezTo>
                    <a:pt x="84" y="79"/>
                    <a:pt x="86" y="67"/>
                    <a:pt x="86" y="67"/>
                  </a:cubicBezTo>
                  <a:cubicBezTo>
                    <a:pt x="86" y="64"/>
                    <a:pt x="84" y="64"/>
                    <a:pt x="83" y="64"/>
                  </a:cubicBezTo>
                  <a:cubicBezTo>
                    <a:pt x="79" y="67"/>
                    <a:pt x="79" y="67"/>
                    <a:pt x="79" y="67"/>
                  </a:cubicBezTo>
                  <a:cubicBezTo>
                    <a:pt x="78" y="69"/>
                    <a:pt x="75" y="69"/>
                    <a:pt x="70" y="70"/>
                  </a:cubicBezTo>
                  <a:cubicBezTo>
                    <a:pt x="38" y="70"/>
                    <a:pt x="38" y="70"/>
                    <a:pt x="38" y="70"/>
                  </a:cubicBezTo>
                  <a:cubicBezTo>
                    <a:pt x="38" y="13"/>
                    <a:pt x="38" y="13"/>
                    <a:pt x="38" y="13"/>
                  </a:cubicBezTo>
                  <a:cubicBezTo>
                    <a:pt x="38" y="13"/>
                    <a:pt x="66" y="13"/>
                    <a:pt x="66" y="13"/>
                  </a:cubicBezTo>
                  <a:cubicBezTo>
                    <a:pt x="77" y="15"/>
                    <a:pt x="78" y="17"/>
                    <a:pt x="79" y="19"/>
                  </a:cubicBezTo>
                  <a:cubicBezTo>
                    <a:pt x="80" y="26"/>
                    <a:pt x="80" y="26"/>
                    <a:pt x="80" y="26"/>
                  </a:cubicBezTo>
                  <a:cubicBezTo>
                    <a:pt x="80" y="30"/>
                    <a:pt x="82" y="30"/>
                    <a:pt x="83" y="30"/>
                  </a:cubicBezTo>
                  <a:cubicBezTo>
                    <a:pt x="84" y="30"/>
                    <a:pt x="86" y="30"/>
                    <a:pt x="86" y="27"/>
                  </a:cubicBezTo>
                  <a:cubicBezTo>
                    <a:pt x="86" y="27"/>
                    <a:pt x="87" y="17"/>
                    <a:pt x="87" y="17"/>
                  </a:cubicBezTo>
                  <a:cubicBezTo>
                    <a:pt x="87" y="13"/>
                    <a:pt x="87" y="13"/>
                    <a:pt x="87" y="13"/>
                  </a:cubicBezTo>
                  <a:cubicBezTo>
                    <a:pt x="89" y="3"/>
                    <a:pt x="89" y="3"/>
                    <a:pt x="89" y="3"/>
                  </a:cubicBezTo>
                  <a:cubicBezTo>
                    <a:pt x="89" y="0"/>
                    <a:pt x="87" y="0"/>
                    <a:pt x="87" y="0"/>
                  </a:cubicBezTo>
                  <a:lnTo>
                    <a:pt x="84"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13" name="Freeform 14">
              <a:extLst>
                <a:ext uri="{FF2B5EF4-FFF2-40B4-BE49-F238E27FC236}">
                  <a16:creationId xmlns:a16="http://schemas.microsoft.com/office/drawing/2014/main" id="{F5F9CDF3-CFBA-4601-93E0-2FB44E78A6A3}"/>
                </a:ext>
              </a:extLst>
            </p:cNvPr>
            <p:cNvSpPr>
              <a:spLocks noEditPoints="1"/>
            </p:cNvSpPr>
            <p:nvPr userDrawn="1"/>
          </p:nvSpPr>
          <p:spPr bwMode="auto">
            <a:xfrm>
              <a:off x="3930" y="2465"/>
              <a:ext cx="107" cy="107"/>
            </a:xfrm>
            <a:custGeom>
              <a:avLst/>
              <a:gdLst>
                <a:gd name="T0" fmla="*/ 35 w 157"/>
                <a:gd name="T1" fmla="*/ 0 h 157"/>
                <a:gd name="T2" fmla="*/ 28 w 157"/>
                <a:gd name="T3" fmla="*/ 0 h 157"/>
                <a:gd name="T4" fmla="*/ 25 w 157"/>
                <a:gd name="T5" fmla="*/ 0 h 157"/>
                <a:gd name="T6" fmla="*/ 5 w 157"/>
                <a:gd name="T7" fmla="*/ 0 h 157"/>
                <a:gd name="T8" fmla="*/ 0 w 157"/>
                <a:gd name="T9" fmla="*/ 3 h 157"/>
                <a:gd name="T10" fmla="*/ 3 w 157"/>
                <a:gd name="T11" fmla="*/ 6 h 157"/>
                <a:gd name="T12" fmla="*/ 10 w 157"/>
                <a:gd name="T13" fmla="*/ 6 h 157"/>
                <a:gd name="T14" fmla="*/ 17 w 157"/>
                <a:gd name="T15" fmla="*/ 16 h 157"/>
                <a:gd name="T16" fmla="*/ 18 w 157"/>
                <a:gd name="T17" fmla="*/ 60 h 157"/>
                <a:gd name="T18" fmla="*/ 18 w 157"/>
                <a:gd name="T19" fmla="*/ 96 h 157"/>
                <a:gd name="T20" fmla="*/ 17 w 157"/>
                <a:gd name="T21" fmla="*/ 141 h 157"/>
                <a:gd name="T22" fmla="*/ 12 w 157"/>
                <a:gd name="T23" fmla="*/ 150 h 157"/>
                <a:gd name="T24" fmla="*/ 6 w 157"/>
                <a:gd name="T25" fmla="*/ 151 h 157"/>
                <a:gd name="T26" fmla="*/ 3 w 157"/>
                <a:gd name="T27" fmla="*/ 154 h 157"/>
                <a:gd name="T28" fmla="*/ 8 w 157"/>
                <a:gd name="T29" fmla="*/ 157 h 157"/>
                <a:gd name="T30" fmla="*/ 26 w 157"/>
                <a:gd name="T31" fmla="*/ 157 h 157"/>
                <a:gd name="T32" fmla="*/ 29 w 157"/>
                <a:gd name="T33" fmla="*/ 157 h 157"/>
                <a:gd name="T34" fmla="*/ 52 w 157"/>
                <a:gd name="T35" fmla="*/ 157 h 157"/>
                <a:gd name="T36" fmla="*/ 57 w 157"/>
                <a:gd name="T37" fmla="*/ 154 h 157"/>
                <a:gd name="T38" fmla="*/ 54 w 157"/>
                <a:gd name="T39" fmla="*/ 151 h 157"/>
                <a:gd name="T40" fmla="*/ 45 w 157"/>
                <a:gd name="T41" fmla="*/ 150 h 157"/>
                <a:gd name="T42" fmla="*/ 38 w 157"/>
                <a:gd name="T43" fmla="*/ 141 h 157"/>
                <a:gd name="T44" fmla="*/ 37 w 157"/>
                <a:gd name="T45" fmla="*/ 96 h 157"/>
                <a:gd name="T46" fmla="*/ 37 w 157"/>
                <a:gd name="T47" fmla="*/ 92 h 157"/>
                <a:gd name="T48" fmla="*/ 62 w 157"/>
                <a:gd name="T49" fmla="*/ 92 h 157"/>
                <a:gd name="T50" fmla="*/ 64 w 157"/>
                <a:gd name="T51" fmla="*/ 93 h 157"/>
                <a:gd name="T52" fmla="*/ 71 w 157"/>
                <a:gd name="T53" fmla="*/ 102 h 157"/>
                <a:gd name="T54" fmla="*/ 86 w 157"/>
                <a:gd name="T55" fmla="*/ 123 h 157"/>
                <a:gd name="T56" fmla="*/ 89 w 157"/>
                <a:gd name="T57" fmla="*/ 126 h 157"/>
                <a:gd name="T58" fmla="*/ 114 w 157"/>
                <a:gd name="T59" fmla="*/ 153 h 157"/>
                <a:gd name="T60" fmla="*/ 136 w 157"/>
                <a:gd name="T61" fmla="*/ 157 h 157"/>
                <a:gd name="T62" fmla="*/ 151 w 157"/>
                <a:gd name="T63" fmla="*/ 157 h 157"/>
                <a:gd name="T64" fmla="*/ 157 w 157"/>
                <a:gd name="T65" fmla="*/ 154 h 157"/>
                <a:gd name="T66" fmla="*/ 154 w 157"/>
                <a:gd name="T67" fmla="*/ 151 h 157"/>
                <a:gd name="T68" fmla="*/ 146 w 157"/>
                <a:gd name="T69" fmla="*/ 151 h 157"/>
                <a:gd name="T70" fmla="*/ 122 w 157"/>
                <a:gd name="T71" fmla="*/ 136 h 157"/>
                <a:gd name="T72" fmla="*/ 85 w 157"/>
                <a:gd name="T73" fmla="*/ 90 h 157"/>
                <a:gd name="T74" fmla="*/ 81 w 157"/>
                <a:gd name="T75" fmla="*/ 85 h 157"/>
                <a:gd name="T76" fmla="*/ 105 w 157"/>
                <a:gd name="T77" fmla="*/ 38 h 157"/>
                <a:gd name="T78" fmla="*/ 90 w 157"/>
                <a:gd name="T79" fmla="*/ 9 h 157"/>
                <a:gd name="T80" fmla="*/ 52 w 157"/>
                <a:gd name="T81" fmla="*/ 0 h 157"/>
                <a:gd name="T82" fmla="*/ 35 w 157"/>
                <a:gd name="T83" fmla="*/ 0 h 157"/>
                <a:gd name="T84" fmla="*/ 38 w 157"/>
                <a:gd name="T85" fmla="*/ 79 h 157"/>
                <a:gd name="T86" fmla="*/ 37 w 157"/>
                <a:gd name="T87" fmla="*/ 78 h 157"/>
                <a:gd name="T88" fmla="*/ 37 w 157"/>
                <a:gd name="T89" fmla="*/ 11 h 157"/>
                <a:gd name="T90" fmla="*/ 38 w 157"/>
                <a:gd name="T91" fmla="*/ 10 h 157"/>
                <a:gd name="T92" fmla="*/ 51 w 157"/>
                <a:gd name="T93" fmla="*/ 9 h 157"/>
                <a:gd name="T94" fmla="*/ 85 w 157"/>
                <a:gd name="T95" fmla="*/ 49 h 157"/>
                <a:gd name="T96" fmla="*/ 73 w 157"/>
                <a:gd name="T97" fmla="*/ 79 h 157"/>
                <a:gd name="T98" fmla="*/ 58 w 157"/>
                <a:gd name="T99" fmla="*/ 82 h 157"/>
                <a:gd name="T100" fmla="*/ 38 w 157"/>
                <a:gd name="T101" fmla="*/ 7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57">
                  <a:moveTo>
                    <a:pt x="35" y="0"/>
                  </a:moveTo>
                  <a:cubicBezTo>
                    <a:pt x="28" y="0"/>
                    <a:pt x="28" y="0"/>
                    <a:pt x="28" y="0"/>
                  </a:cubicBezTo>
                  <a:cubicBezTo>
                    <a:pt x="25" y="0"/>
                    <a:pt x="25" y="0"/>
                    <a:pt x="25"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6"/>
                    <a:pt x="18" y="96"/>
                    <a:pt x="18" y="96"/>
                  </a:cubicBezTo>
                  <a:cubicBezTo>
                    <a:pt x="18" y="116"/>
                    <a:pt x="18" y="132"/>
                    <a:pt x="17" y="141"/>
                  </a:cubicBezTo>
                  <a:cubicBezTo>
                    <a:pt x="16" y="146"/>
                    <a:pt x="15" y="150"/>
                    <a:pt x="12" y="150"/>
                  </a:cubicBezTo>
                  <a:cubicBezTo>
                    <a:pt x="12" y="150"/>
                    <a:pt x="6" y="151"/>
                    <a:pt x="6" y="151"/>
                  </a:cubicBezTo>
                  <a:cubicBezTo>
                    <a:pt x="4" y="151"/>
                    <a:pt x="3" y="153"/>
                    <a:pt x="3" y="154"/>
                  </a:cubicBezTo>
                  <a:cubicBezTo>
                    <a:pt x="3" y="157"/>
                    <a:pt x="7" y="157"/>
                    <a:pt x="8" y="157"/>
                  </a:cubicBezTo>
                  <a:cubicBezTo>
                    <a:pt x="26" y="157"/>
                    <a:pt x="26" y="157"/>
                    <a:pt x="26" y="157"/>
                  </a:cubicBezTo>
                  <a:cubicBezTo>
                    <a:pt x="27" y="157"/>
                    <a:pt x="29" y="157"/>
                    <a:pt x="29" y="157"/>
                  </a:cubicBezTo>
                  <a:cubicBezTo>
                    <a:pt x="52" y="157"/>
                    <a:pt x="52" y="157"/>
                    <a:pt x="52" y="157"/>
                  </a:cubicBezTo>
                  <a:cubicBezTo>
                    <a:pt x="56" y="157"/>
                    <a:pt x="57" y="155"/>
                    <a:pt x="57" y="154"/>
                  </a:cubicBezTo>
                  <a:cubicBezTo>
                    <a:pt x="57" y="153"/>
                    <a:pt x="56" y="151"/>
                    <a:pt x="54" y="151"/>
                  </a:cubicBezTo>
                  <a:cubicBezTo>
                    <a:pt x="45" y="150"/>
                    <a:pt x="45" y="150"/>
                    <a:pt x="45" y="150"/>
                  </a:cubicBezTo>
                  <a:cubicBezTo>
                    <a:pt x="40" y="150"/>
                    <a:pt x="39" y="147"/>
                    <a:pt x="38" y="141"/>
                  </a:cubicBezTo>
                  <a:cubicBezTo>
                    <a:pt x="37" y="132"/>
                    <a:pt x="37" y="116"/>
                    <a:pt x="37" y="96"/>
                  </a:cubicBezTo>
                  <a:cubicBezTo>
                    <a:pt x="37" y="92"/>
                    <a:pt x="37" y="92"/>
                    <a:pt x="37" y="92"/>
                  </a:cubicBezTo>
                  <a:cubicBezTo>
                    <a:pt x="37" y="91"/>
                    <a:pt x="62" y="92"/>
                    <a:pt x="62" y="92"/>
                  </a:cubicBezTo>
                  <a:cubicBezTo>
                    <a:pt x="64" y="93"/>
                    <a:pt x="64" y="93"/>
                    <a:pt x="64" y="93"/>
                  </a:cubicBezTo>
                  <a:cubicBezTo>
                    <a:pt x="64" y="93"/>
                    <a:pt x="71" y="102"/>
                    <a:pt x="71" y="102"/>
                  </a:cubicBezTo>
                  <a:cubicBezTo>
                    <a:pt x="86" y="123"/>
                    <a:pt x="86" y="123"/>
                    <a:pt x="86" y="123"/>
                  </a:cubicBezTo>
                  <a:cubicBezTo>
                    <a:pt x="89" y="126"/>
                    <a:pt x="89" y="126"/>
                    <a:pt x="89" y="126"/>
                  </a:cubicBezTo>
                  <a:cubicBezTo>
                    <a:pt x="99" y="140"/>
                    <a:pt x="106" y="149"/>
                    <a:pt x="114" y="153"/>
                  </a:cubicBezTo>
                  <a:cubicBezTo>
                    <a:pt x="120" y="156"/>
                    <a:pt x="125" y="157"/>
                    <a:pt x="136" y="157"/>
                  </a:cubicBezTo>
                  <a:cubicBezTo>
                    <a:pt x="151" y="157"/>
                    <a:pt x="151" y="157"/>
                    <a:pt x="151" y="157"/>
                  </a:cubicBezTo>
                  <a:cubicBezTo>
                    <a:pt x="154" y="157"/>
                    <a:pt x="157" y="157"/>
                    <a:pt x="157" y="154"/>
                  </a:cubicBezTo>
                  <a:cubicBezTo>
                    <a:pt x="157" y="152"/>
                    <a:pt x="156" y="151"/>
                    <a:pt x="154" y="151"/>
                  </a:cubicBezTo>
                  <a:cubicBezTo>
                    <a:pt x="146" y="151"/>
                    <a:pt x="146" y="151"/>
                    <a:pt x="146" y="151"/>
                  </a:cubicBezTo>
                  <a:cubicBezTo>
                    <a:pt x="141" y="150"/>
                    <a:pt x="133" y="147"/>
                    <a:pt x="122" y="136"/>
                  </a:cubicBezTo>
                  <a:cubicBezTo>
                    <a:pt x="112" y="125"/>
                    <a:pt x="99" y="109"/>
                    <a:pt x="85" y="90"/>
                  </a:cubicBezTo>
                  <a:cubicBezTo>
                    <a:pt x="85" y="90"/>
                    <a:pt x="82" y="87"/>
                    <a:pt x="81" y="85"/>
                  </a:cubicBezTo>
                  <a:cubicBezTo>
                    <a:pt x="97" y="70"/>
                    <a:pt x="105" y="55"/>
                    <a:pt x="105" y="38"/>
                  </a:cubicBezTo>
                  <a:cubicBezTo>
                    <a:pt x="105" y="23"/>
                    <a:pt x="96" y="13"/>
                    <a:pt x="90" y="9"/>
                  </a:cubicBezTo>
                  <a:cubicBezTo>
                    <a:pt x="79" y="1"/>
                    <a:pt x="64" y="0"/>
                    <a:pt x="52" y="0"/>
                  </a:cubicBezTo>
                  <a:lnTo>
                    <a:pt x="35" y="0"/>
                  </a:lnTo>
                  <a:close/>
                  <a:moveTo>
                    <a:pt x="38" y="79"/>
                  </a:moveTo>
                  <a:cubicBezTo>
                    <a:pt x="37" y="79"/>
                    <a:pt x="37" y="79"/>
                    <a:pt x="37" y="78"/>
                  </a:cubicBezTo>
                  <a:cubicBezTo>
                    <a:pt x="37" y="11"/>
                    <a:pt x="37" y="11"/>
                    <a:pt x="37" y="11"/>
                  </a:cubicBezTo>
                  <a:cubicBezTo>
                    <a:pt x="37" y="11"/>
                    <a:pt x="37" y="11"/>
                    <a:pt x="38" y="10"/>
                  </a:cubicBezTo>
                  <a:cubicBezTo>
                    <a:pt x="39" y="10"/>
                    <a:pt x="45" y="9"/>
                    <a:pt x="51" y="9"/>
                  </a:cubicBezTo>
                  <a:cubicBezTo>
                    <a:pt x="72" y="9"/>
                    <a:pt x="85" y="24"/>
                    <a:pt x="85" y="49"/>
                  </a:cubicBezTo>
                  <a:cubicBezTo>
                    <a:pt x="85" y="63"/>
                    <a:pt x="80" y="74"/>
                    <a:pt x="73" y="79"/>
                  </a:cubicBezTo>
                  <a:cubicBezTo>
                    <a:pt x="68" y="82"/>
                    <a:pt x="63" y="82"/>
                    <a:pt x="58" y="82"/>
                  </a:cubicBezTo>
                  <a:cubicBezTo>
                    <a:pt x="49" y="82"/>
                    <a:pt x="40" y="81"/>
                    <a:pt x="38" y="7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14" name="Freeform 15">
              <a:extLst>
                <a:ext uri="{FF2B5EF4-FFF2-40B4-BE49-F238E27FC236}">
                  <a16:creationId xmlns:a16="http://schemas.microsoft.com/office/drawing/2014/main" id="{FC2093D3-EDF4-4C94-8024-1419A7ADF8AB}"/>
                </a:ext>
              </a:extLst>
            </p:cNvPr>
            <p:cNvSpPr>
              <a:spLocks/>
            </p:cNvSpPr>
            <p:nvPr userDrawn="1"/>
          </p:nvSpPr>
          <p:spPr bwMode="auto">
            <a:xfrm>
              <a:off x="4040" y="2463"/>
              <a:ext cx="55" cy="111"/>
            </a:xfrm>
            <a:custGeom>
              <a:avLst/>
              <a:gdLst>
                <a:gd name="T0" fmla="*/ 5 w 81"/>
                <a:gd name="T1" fmla="*/ 38 h 163"/>
                <a:gd name="T2" fmla="*/ 32 w 81"/>
                <a:gd name="T3" fmla="*/ 84 h 163"/>
                <a:gd name="T4" fmla="*/ 41 w 81"/>
                <a:gd name="T5" fmla="*/ 91 h 163"/>
                <a:gd name="T6" fmla="*/ 64 w 81"/>
                <a:gd name="T7" fmla="*/ 127 h 163"/>
                <a:gd name="T8" fmla="*/ 36 w 81"/>
                <a:gd name="T9" fmla="*/ 152 h 163"/>
                <a:gd name="T10" fmla="*/ 7 w 81"/>
                <a:gd name="T11" fmla="*/ 133 h 163"/>
                <a:gd name="T12" fmla="*/ 7 w 81"/>
                <a:gd name="T13" fmla="*/ 126 h 163"/>
                <a:gd name="T14" fmla="*/ 4 w 81"/>
                <a:gd name="T15" fmla="*/ 122 h 163"/>
                <a:gd name="T16" fmla="*/ 1 w 81"/>
                <a:gd name="T17" fmla="*/ 126 h 163"/>
                <a:gd name="T18" fmla="*/ 1 w 81"/>
                <a:gd name="T19" fmla="*/ 128 h 163"/>
                <a:gd name="T20" fmla="*/ 0 w 81"/>
                <a:gd name="T21" fmla="*/ 148 h 163"/>
                <a:gd name="T22" fmla="*/ 4 w 81"/>
                <a:gd name="T23" fmla="*/ 157 h 163"/>
                <a:gd name="T24" fmla="*/ 32 w 81"/>
                <a:gd name="T25" fmla="*/ 163 h 163"/>
                <a:gd name="T26" fmla="*/ 63 w 81"/>
                <a:gd name="T27" fmla="*/ 154 h 163"/>
                <a:gd name="T28" fmla="*/ 81 w 81"/>
                <a:gd name="T29" fmla="*/ 119 h 163"/>
                <a:gd name="T30" fmla="*/ 51 w 81"/>
                <a:gd name="T31" fmla="*/ 70 h 163"/>
                <a:gd name="T32" fmla="*/ 45 w 81"/>
                <a:gd name="T33" fmla="*/ 65 h 163"/>
                <a:gd name="T34" fmla="*/ 21 w 81"/>
                <a:gd name="T35" fmla="*/ 32 h 163"/>
                <a:gd name="T36" fmla="*/ 45 w 81"/>
                <a:gd name="T37" fmla="*/ 10 h 163"/>
                <a:gd name="T38" fmla="*/ 69 w 81"/>
                <a:gd name="T39" fmla="*/ 20 h 163"/>
                <a:gd name="T40" fmla="*/ 71 w 81"/>
                <a:gd name="T41" fmla="*/ 30 h 163"/>
                <a:gd name="T42" fmla="*/ 74 w 81"/>
                <a:gd name="T43" fmla="*/ 34 h 163"/>
                <a:gd name="T44" fmla="*/ 77 w 81"/>
                <a:gd name="T45" fmla="*/ 27 h 163"/>
                <a:gd name="T46" fmla="*/ 78 w 81"/>
                <a:gd name="T47" fmla="*/ 7 h 163"/>
                <a:gd name="T48" fmla="*/ 78 w 81"/>
                <a:gd name="T49" fmla="*/ 6 h 163"/>
                <a:gd name="T50" fmla="*/ 75 w 81"/>
                <a:gd name="T51" fmla="*/ 3 h 163"/>
                <a:gd name="T52" fmla="*/ 68 w 81"/>
                <a:gd name="T53" fmla="*/ 2 h 163"/>
                <a:gd name="T54" fmla="*/ 48 w 81"/>
                <a:gd name="T55" fmla="*/ 0 h 163"/>
                <a:gd name="T56" fmla="*/ 5 w 81"/>
                <a:gd name="T57" fmla="*/ 3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 h="163">
                  <a:moveTo>
                    <a:pt x="5" y="38"/>
                  </a:moveTo>
                  <a:cubicBezTo>
                    <a:pt x="5" y="52"/>
                    <a:pt x="9" y="65"/>
                    <a:pt x="32" y="84"/>
                  </a:cubicBezTo>
                  <a:cubicBezTo>
                    <a:pt x="41" y="91"/>
                    <a:pt x="41" y="91"/>
                    <a:pt x="41" y="91"/>
                  </a:cubicBezTo>
                  <a:cubicBezTo>
                    <a:pt x="59" y="106"/>
                    <a:pt x="64" y="114"/>
                    <a:pt x="64" y="127"/>
                  </a:cubicBezTo>
                  <a:cubicBezTo>
                    <a:pt x="64" y="140"/>
                    <a:pt x="54" y="152"/>
                    <a:pt x="36" y="152"/>
                  </a:cubicBezTo>
                  <a:cubicBezTo>
                    <a:pt x="29" y="152"/>
                    <a:pt x="11" y="150"/>
                    <a:pt x="7" y="133"/>
                  </a:cubicBezTo>
                  <a:cubicBezTo>
                    <a:pt x="7" y="126"/>
                    <a:pt x="7" y="126"/>
                    <a:pt x="7" y="126"/>
                  </a:cubicBezTo>
                  <a:cubicBezTo>
                    <a:pt x="7" y="124"/>
                    <a:pt x="7" y="122"/>
                    <a:pt x="4" y="122"/>
                  </a:cubicBezTo>
                  <a:cubicBezTo>
                    <a:pt x="1" y="122"/>
                    <a:pt x="1" y="125"/>
                    <a:pt x="1" y="126"/>
                  </a:cubicBezTo>
                  <a:cubicBezTo>
                    <a:pt x="1" y="126"/>
                    <a:pt x="1" y="128"/>
                    <a:pt x="1" y="128"/>
                  </a:cubicBezTo>
                  <a:cubicBezTo>
                    <a:pt x="0" y="148"/>
                    <a:pt x="0" y="148"/>
                    <a:pt x="0" y="148"/>
                  </a:cubicBezTo>
                  <a:cubicBezTo>
                    <a:pt x="0" y="154"/>
                    <a:pt x="0" y="156"/>
                    <a:pt x="4" y="157"/>
                  </a:cubicBezTo>
                  <a:cubicBezTo>
                    <a:pt x="11" y="161"/>
                    <a:pt x="21" y="163"/>
                    <a:pt x="32" y="163"/>
                  </a:cubicBezTo>
                  <a:cubicBezTo>
                    <a:pt x="44" y="163"/>
                    <a:pt x="55" y="160"/>
                    <a:pt x="63" y="154"/>
                  </a:cubicBezTo>
                  <a:cubicBezTo>
                    <a:pt x="77" y="145"/>
                    <a:pt x="81" y="130"/>
                    <a:pt x="81" y="119"/>
                  </a:cubicBezTo>
                  <a:cubicBezTo>
                    <a:pt x="81" y="103"/>
                    <a:pt x="76" y="90"/>
                    <a:pt x="51" y="70"/>
                  </a:cubicBezTo>
                  <a:cubicBezTo>
                    <a:pt x="45" y="65"/>
                    <a:pt x="45" y="65"/>
                    <a:pt x="45" y="65"/>
                  </a:cubicBezTo>
                  <a:cubicBezTo>
                    <a:pt x="26" y="49"/>
                    <a:pt x="21" y="43"/>
                    <a:pt x="21" y="32"/>
                  </a:cubicBezTo>
                  <a:cubicBezTo>
                    <a:pt x="21" y="19"/>
                    <a:pt x="30" y="10"/>
                    <a:pt x="45" y="10"/>
                  </a:cubicBezTo>
                  <a:cubicBezTo>
                    <a:pt x="61" y="10"/>
                    <a:pt x="67" y="17"/>
                    <a:pt x="69" y="20"/>
                  </a:cubicBezTo>
                  <a:cubicBezTo>
                    <a:pt x="70" y="22"/>
                    <a:pt x="71" y="27"/>
                    <a:pt x="71" y="30"/>
                  </a:cubicBezTo>
                  <a:cubicBezTo>
                    <a:pt x="71" y="31"/>
                    <a:pt x="72" y="34"/>
                    <a:pt x="74" y="34"/>
                  </a:cubicBezTo>
                  <a:cubicBezTo>
                    <a:pt x="77" y="34"/>
                    <a:pt x="77" y="30"/>
                    <a:pt x="77" y="27"/>
                  </a:cubicBezTo>
                  <a:cubicBezTo>
                    <a:pt x="78" y="7"/>
                    <a:pt x="78" y="7"/>
                    <a:pt x="78" y="7"/>
                  </a:cubicBezTo>
                  <a:cubicBezTo>
                    <a:pt x="78" y="6"/>
                    <a:pt x="78" y="6"/>
                    <a:pt x="78" y="6"/>
                  </a:cubicBezTo>
                  <a:cubicBezTo>
                    <a:pt x="78" y="3"/>
                    <a:pt x="75" y="3"/>
                    <a:pt x="75" y="3"/>
                  </a:cubicBezTo>
                  <a:cubicBezTo>
                    <a:pt x="68" y="2"/>
                    <a:pt x="68" y="2"/>
                    <a:pt x="68" y="2"/>
                  </a:cubicBezTo>
                  <a:cubicBezTo>
                    <a:pt x="62" y="1"/>
                    <a:pt x="56" y="0"/>
                    <a:pt x="48" y="0"/>
                  </a:cubicBezTo>
                  <a:cubicBezTo>
                    <a:pt x="22" y="0"/>
                    <a:pt x="5" y="15"/>
                    <a:pt x="5" y="3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15" name="Freeform 16">
              <a:extLst>
                <a:ext uri="{FF2B5EF4-FFF2-40B4-BE49-F238E27FC236}">
                  <a16:creationId xmlns:a16="http://schemas.microsoft.com/office/drawing/2014/main" id="{DCEC6295-F195-4F01-8E09-4932E4749D27}"/>
                </a:ext>
              </a:extLst>
            </p:cNvPr>
            <p:cNvSpPr>
              <a:spLocks/>
            </p:cNvSpPr>
            <p:nvPr userDrawn="1"/>
          </p:nvSpPr>
          <p:spPr bwMode="auto">
            <a:xfrm>
              <a:off x="4117" y="2465"/>
              <a:ext cx="37" cy="107"/>
            </a:xfrm>
            <a:custGeom>
              <a:avLst/>
              <a:gdLst>
                <a:gd name="T0" fmla="*/ 29 w 55"/>
                <a:gd name="T1" fmla="*/ 0 h 157"/>
                <a:gd name="T2" fmla="*/ 25 w 55"/>
                <a:gd name="T3" fmla="*/ 0 h 157"/>
                <a:gd name="T4" fmla="*/ 22 w 55"/>
                <a:gd name="T5" fmla="*/ 0 h 157"/>
                <a:gd name="T6" fmla="*/ 5 w 55"/>
                <a:gd name="T7" fmla="*/ 0 h 157"/>
                <a:gd name="T8" fmla="*/ 0 w 55"/>
                <a:gd name="T9" fmla="*/ 3 h 157"/>
                <a:gd name="T10" fmla="*/ 3 w 55"/>
                <a:gd name="T11" fmla="*/ 6 h 157"/>
                <a:gd name="T12" fmla="*/ 9 w 55"/>
                <a:gd name="T13" fmla="*/ 6 h 157"/>
                <a:gd name="T14" fmla="*/ 15 w 55"/>
                <a:gd name="T15" fmla="*/ 16 h 157"/>
                <a:gd name="T16" fmla="*/ 15 w 55"/>
                <a:gd name="T17" fmla="*/ 60 h 157"/>
                <a:gd name="T18" fmla="*/ 15 w 55"/>
                <a:gd name="T19" fmla="*/ 96 h 157"/>
                <a:gd name="T20" fmla="*/ 14 w 55"/>
                <a:gd name="T21" fmla="*/ 141 h 157"/>
                <a:gd name="T22" fmla="*/ 9 w 55"/>
                <a:gd name="T23" fmla="*/ 150 h 157"/>
                <a:gd name="T24" fmla="*/ 4 w 55"/>
                <a:gd name="T25" fmla="*/ 151 h 157"/>
                <a:gd name="T26" fmla="*/ 0 w 55"/>
                <a:gd name="T27" fmla="*/ 154 h 157"/>
                <a:gd name="T28" fmla="*/ 5 w 55"/>
                <a:gd name="T29" fmla="*/ 157 h 157"/>
                <a:gd name="T30" fmla="*/ 22 w 55"/>
                <a:gd name="T31" fmla="*/ 157 h 157"/>
                <a:gd name="T32" fmla="*/ 25 w 55"/>
                <a:gd name="T33" fmla="*/ 157 h 157"/>
                <a:gd name="T34" fmla="*/ 28 w 55"/>
                <a:gd name="T35" fmla="*/ 157 h 157"/>
                <a:gd name="T36" fmla="*/ 50 w 55"/>
                <a:gd name="T37" fmla="*/ 157 h 157"/>
                <a:gd name="T38" fmla="*/ 55 w 55"/>
                <a:gd name="T39" fmla="*/ 154 h 157"/>
                <a:gd name="T40" fmla="*/ 52 w 55"/>
                <a:gd name="T41" fmla="*/ 151 h 157"/>
                <a:gd name="T42" fmla="*/ 43 w 55"/>
                <a:gd name="T43" fmla="*/ 150 h 157"/>
                <a:gd name="T44" fmla="*/ 36 w 55"/>
                <a:gd name="T45" fmla="*/ 141 h 157"/>
                <a:gd name="T46" fmla="*/ 35 w 55"/>
                <a:gd name="T47" fmla="*/ 96 h 157"/>
                <a:gd name="T48" fmla="*/ 35 w 55"/>
                <a:gd name="T49" fmla="*/ 60 h 157"/>
                <a:gd name="T50" fmla="*/ 36 w 55"/>
                <a:gd name="T51" fmla="*/ 16 h 157"/>
                <a:gd name="T52" fmla="*/ 42 w 55"/>
                <a:gd name="T53" fmla="*/ 6 h 157"/>
                <a:gd name="T54" fmla="*/ 47 w 55"/>
                <a:gd name="T55" fmla="*/ 6 h 157"/>
                <a:gd name="T56" fmla="*/ 50 w 55"/>
                <a:gd name="T57" fmla="*/ 3 h 157"/>
                <a:gd name="T58" fmla="*/ 45 w 55"/>
                <a:gd name="T59" fmla="*/ 0 h 157"/>
                <a:gd name="T60" fmla="*/ 29 w 55"/>
                <a:gd name="T61"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 h="157">
                  <a:moveTo>
                    <a:pt x="29" y="0"/>
                  </a:moveTo>
                  <a:cubicBezTo>
                    <a:pt x="25" y="0"/>
                    <a:pt x="25" y="0"/>
                    <a:pt x="25" y="0"/>
                  </a:cubicBezTo>
                  <a:cubicBezTo>
                    <a:pt x="22" y="0"/>
                    <a:pt x="22" y="0"/>
                    <a:pt x="22" y="0"/>
                  </a:cubicBezTo>
                  <a:cubicBezTo>
                    <a:pt x="5" y="0"/>
                    <a:pt x="5" y="0"/>
                    <a:pt x="5" y="0"/>
                  </a:cubicBezTo>
                  <a:cubicBezTo>
                    <a:pt x="1" y="0"/>
                    <a:pt x="0" y="1"/>
                    <a:pt x="0" y="3"/>
                  </a:cubicBezTo>
                  <a:cubicBezTo>
                    <a:pt x="0" y="4"/>
                    <a:pt x="1" y="6"/>
                    <a:pt x="3" y="6"/>
                  </a:cubicBezTo>
                  <a:cubicBezTo>
                    <a:pt x="9" y="6"/>
                    <a:pt x="9" y="6"/>
                    <a:pt x="9" y="6"/>
                  </a:cubicBezTo>
                  <a:cubicBezTo>
                    <a:pt x="12" y="7"/>
                    <a:pt x="14" y="9"/>
                    <a:pt x="15" y="16"/>
                  </a:cubicBezTo>
                  <a:cubicBezTo>
                    <a:pt x="15" y="60"/>
                    <a:pt x="15" y="60"/>
                    <a:pt x="15" y="60"/>
                  </a:cubicBezTo>
                  <a:cubicBezTo>
                    <a:pt x="15" y="96"/>
                    <a:pt x="15" y="96"/>
                    <a:pt x="15" y="96"/>
                  </a:cubicBezTo>
                  <a:cubicBezTo>
                    <a:pt x="15" y="116"/>
                    <a:pt x="15" y="132"/>
                    <a:pt x="14" y="141"/>
                  </a:cubicBezTo>
                  <a:cubicBezTo>
                    <a:pt x="13" y="147"/>
                    <a:pt x="12" y="150"/>
                    <a:pt x="9" y="150"/>
                  </a:cubicBezTo>
                  <a:cubicBezTo>
                    <a:pt x="9" y="150"/>
                    <a:pt x="4" y="151"/>
                    <a:pt x="4" y="151"/>
                  </a:cubicBezTo>
                  <a:cubicBezTo>
                    <a:pt x="1" y="151"/>
                    <a:pt x="0" y="153"/>
                    <a:pt x="0" y="154"/>
                  </a:cubicBezTo>
                  <a:cubicBezTo>
                    <a:pt x="0" y="157"/>
                    <a:pt x="4" y="157"/>
                    <a:pt x="5" y="157"/>
                  </a:cubicBezTo>
                  <a:cubicBezTo>
                    <a:pt x="22" y="157"/>
                    <a:pt x="22" y="157"/>
                    <a:pt x="22" y="157"/>
                  </a:cubicBezTo>
                  <a:cubicBezTo>
                    <a:pt x="25" y="157"/>
                    <a:pt x="25" y="157"/>
                    <a:pt x="25" y="157"/>
                  </a:cubicBezTo>
                  <a:cubicBezTo>
                    <a:pt x="28" y="157"/>
                    <a:pt x="28" y="157"/>
                    <a:pt x="28" y="157"/>
                  </a:cubicBezTo>
                  <a:cubicBezTo>
                    <a:pt x="50" y="157"/>
                    <a:pt x="50" y="157"/>
                    <a:pt x="50" y="157"/>
                  </a:cubicBezTo>
                  <a:cubicBezTo>
                    <a:pt x="55" y="157"/>
                    <a:pt x="55" y="155"/>
                    <a:pt x="55" y="154"/>
                  </a:cubicBezTo>
                  <a:cubicBezTo>
                    <a:pt x="55" y="153"/>
                    <a:pt x="54" y="151"/>
                    <a:pt x="52" y="151"/>
                  </a:cubicBezTo>
                  <a:cubicBezTo>
                    <a:pt x="43" y="150"/>
                    <a:pt x="43" y="150"/>
                    <a:pt x="43" y="150"/>
                  </a:cubicBezTo>
                  <a:cubicBezTo>
                    <a:pt x="38" y="150"/>
                    <a:pt x="37" y="147"/>
                    <a:pt x="36" y="141"/>
                  </a:cubicBezTo>
                  <a:cubicBezTo>
                    <a:pt x="35" y="132"/>
                    <a:pt x="35" y="116"/>
                    <a:pt x="35" y="96"/>
                  </a:cubicBezTo>
                  <a:cubicBezTo>
                    <a:pt x="35" y="60"/>
                    <a:pt x="35" y="60"/>
                    <a:pt x="35" y="60"/>
                  </a:cubicBezTo>
                  <a:cubicBezTo>
                    <a:pt x="36" y="16"/>
                    <a:pt x="36" y="16"/>
                    <a:pt x="36" y="16"/>
                  </a:cubicBezTo>
                  <a:cubicBezTo>
                    <a:pt x="36" y="10"/>
                    <a:pt x="38" y="7"/>
                    <a:pt x="42" y="6"/>
                  </a:cubicBezTo>
                  <a:cubicBezTo>
                    <a:pt x="47" y="6"/>
                    <a:pt x="47" y="6"/>
                    <a:pt x="47" y="6"/>
                  </a:cubicBezTo>
                  <a:cubicBezTo>
                    <a:pt x="49" y="6"/>
                    <a:pt x="50" y="4"/>
                    <a:pt x="50" y="3"/>
                  </a:cubicBezTo>
                  <a:cubicBezTo>
                    <a:pt x="50" y="0"/>
                    <a:pt x="46" y="0"/>
                    <a:pt x="45" y="0"/>
                  </a:cubicBezTo>
                  <a:lnTo>
                    <a:pt x="2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16" name="Freeform 17">
              <a:extLst>
                <a:ext uri="{FF2B5EF4-FFF2-40B4-BE49-F238E27FC236}">
                  <a16:creationId xmlns:a16="http://schemas.microsoft.com/office/drawing/2014/main" id="{A70B5572-CD73-49E1-AE1E-F0723A2EA614}"/>
                </a:ext>
              </a:extLst>
            </p:cNvPr>
            <p:cNvSpPr>
              <a:spLocks/>
            </p:cNvSpPr>
            <p:nvPr userDrawn="1"/>
          </p:nvSpPr>
          <p:spPr bwMode="auto">
            <a:xfrm>
              <a:off x="4164" y="2463"/>
              <a:ext cx="89" cy="109"/>
            </a:xfrm>
            <a:custGeom>
              <a:avLst/>
              <a:gdLst>
                <a:gd name="T0" fmla="*/ 4 w 132"/>
                <a:gd name="T1" fmla="*/ 5 h 160"/>
                <a:gd name="T2" fmla="*/ 0 w 132"/>
                <a:gd name="T3" fmla="*/ 27 h 160"/>
                <a:gd name="T4" fmla="*/ 2 w 132"/>
                <a:gd name="T5" fmla="*/ 30 h 160"/>
                <a:gd name="T6" fmla="*/ 6 w 132"/>
                <a:gd name="T7" fmla="*/ 27 h 160"/>
                <a:gd name="T8" fmla="*/ 9 w 132"/>
                <a:gd name="T9" fmla="*/ 21 h 160"/>
                <a:gd name="T10" fmla="*/ 29 w 132"/>
                <a:gd name="T11" fmla="*/ 15 h 160"/>
                <a:gd name="T12" fmla="*/ 57 w 132"/>
                <a:gd name="T13" fmla="*/ 15 h 160"/>
                <a:gd name="T14" fmla="*/ 57 w 132"/>
                <a:gd name="T15" fmla="*/ 99 h 160"/>
                <a:gd name="T16" fmla="*/ 56 w 132"/>
                <a:gd name="T17" fmla="*/ 144 h 160"/>
                <a:gd name="T18" fmla="*/ 52 w 132"/>
                <a:gd name="T19" fmla="*/ 153 h 160"/>
                <a:gd name="T20" fmla="*/ 46 w 132"/>
                <a:gd name="T21" fmla="*/ 154 h 160"/>
                <a:gd name="T22" fmla="*/ 43 w 132"/>
                <a:gd name="T23" fmla="*/ 157 h 160"/>
                <a:gd name="T24" fmla="*/ 47 w 132"/>
                <a:gd name="T25" fmla="*/ 160 h 160"/>
                <a:gd name="T26" fmla="*/ 64 w 132"/>
                <a:gd name="T27" fmla="*/ 160 h 160"/>
                <a:gd name="T28" fmla="*/ 67 w 132"/>
                <a:gd name="T29" fmla="*/ 160 h 160"/>
                <a:gd name="T30" fmla="*/ 70 w 132"/>
                <a:gd name="T31" fmla="*/ 160 h 160"/>
                <a:gd name="T32" fmla="*/ 93 w 132"/>
                <a:gd name="T33" fmla="*/ 160 h 160"/>
                <a:gd name="T34" fmla="*/ 97 w 132"/>
                <a:gd name="T35" fmla="*/ 157 h 160"/>
                <a:gd name="T36" fmla="*/ 94 w 132"/>
                <a:gd name="T37" fmla="*/ 154 h 160"/>
                <a:gd name="T38" fmla="*/ 85 w 132"/>
                <a:gd name="T39" fmla="*/ 153 h 160"/>
                <a:gd name="T40" fmla="*/ 79 w 132"/>
                <a:gd name="T41" fmla="*/ 144 h 160"/>
                <a:gd name="T42" fmla="*/ 78 w 132"/>
                <a:gd name="T43" fmla="*/ 99 h 160"/>
                <a:gd name="T44" fmla="*/ 78 w 132"/>
                <a:gd name="T45" fmla="*/ 15 h 160"/>
                <a:gd name="T46" fmla="*/ 102 w 132"/>
                <a:gd name="T47" fmla="*/ 15 h 160"/>
                <a:gd name="T48" fmla="*/ 125 w 132"/>
                <a:gd name="T49" fmla="*/ 25 h 160"/>
                <a:gd name="T50" fmla="*/ 126 w 132"/>
                <a:gd name="T51" fmla="*/ 27 h 160"/>
                <a:gd name="T52" fmla="*/ 129 w 132"/>
                <a:gd name="T53" fmla="*/ 32 h 160"/>
                <a:gd name="T54" fmla="*/ 132 w 132"/>
                <a:gd name="T55" fmla="*/ 28 h 160"/>
                <a:gd name="T56" fmla="*/ 132 w 132"/>
                <a:gd name="T57" fmla="*/ 21 h 160"/>
                <a:gd name="T58" fmla="*/ 132 w 132"/>
                <a:gd name="T59" fmla="*/ 5 h 160"/>
                <a:gd name="T60" fmla="*/ 130 w 132"/>
                <a:gd name="T61" fmla="*/ 1 h 160"/>
                <a:gd name="T62" fmla="*/ 127 w 132"/>
                <a:gd name="T63" fmla="*/ 2 h 160"/>
                <a:gd name="T64" fmla="*/ 110 w 132"/>
                <a:gd name="T65" fmla="*/ 3 h 160"/>
                <a:gd name="T66" fmla="*/ 33 w 132"/>
                <a:gd name="T67" fmla="*/ 3 h 160"/>
                <a:gd name="T68" fmla="*/ 17 w 132"/>
                <a:gd name="T69" fmla="*/ 2 h 160"/>
                <a:gd name="T70" fmla="*/ 10 w 132"/>
                <a:gd name="T71" fmla="*/ 1 h 160"/>
                <a:gd name="T72" fmla="*/ 8 w 132"/>
                <a:gd name="T73" fmla="*/ 0 h 160"/>
                <a:gd name="T74" fmla="*/ 4 w 132"/>
                <a:gd name="T75" fmla="*/ 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60">
                  <a:moveTo>
                    <a:pt x="4" y="5"/>
                  </a:moveTo>
                  <a:cubicBezTo>
                    <a:pt x="4" y="5"/>
                    <a:pt x="0" y="24"/>
                    <a:pt x="0" y="27"/>
                  </a:cubicBezTo>
                  <a:cubicBezTo>
                    <a:pt x="0" y="29"/>
                    <a:pt x="1" y="30"/>
                    <a:pt x="2" y="30"/>
                  </a:cubicBezTo>
                  <a:cubicBezTo>
                    <a:pt x="4" y="30"/>
                    <a:pt x="5" y="28"/>
                    <a:pt x="6" y="27"/>
                  </a:cubicBezTo>
                  <a:cubicBezTo>
                    <a:pt x="9" y="21"/>
                    <a:pt x="9" y="21"/>
                    <a:pt x="9" y="21"/>
                  </a:cubicBezTo>
                  <a:cubicBezTo>
                    <a:pt x="12" y="16"/>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7" y="160"/>
                    <a:pt x="67" y="160"/>
                    <a:pt x="67"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5" y="25"/>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4" y="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17" name="Freeform 18">
              <a:extLst>
                <a:ext uri="{FF2B5EF4-FFF2-40B4-BE49-F238E27FC236}">
                  <a16:creationId xmlns:a16="http://schemas.microsoft.com/office/drawing/2014/main" id="{5362DAD5-34AC-441D-BF91-8E2BC6ED6F3B}"/>
                </a:ext>
              </a:extLst>
            </p:cNvPr>
            <p:cNvSpPr>
              <a:spLocks/>
            </p:cNvSpPr>
            <p:nvPr userDrawn="1"/>
          </p:nvSpPr>
          <p:spPr bwMode="auto">
            <a:xfrm>
              <a:off x="4258" y="2465"/>
              <a:ext cx="102" cy="107"/>
            </a:xfrm>
            <a:custGeom>
              <a:avLst/>
              <a:gdLst>
                <a:gd name="T0" fmla="*/ 132 w 151"/>
                <a:gd name="T1" fmla="*/ 0 h 157"/>
                <a:gd name="T2" fmla="*/ 127 w 151"/>
                <a:gd name="T3" fmla="*/ 0 h 157"/>
                <a:gd name="T4" fmla="*/ 123 w 151"/>
                <a:gd name="T5" fmla="*/ 0 h 157"/>
                <a:gd name="T6" fmla="*/ 113 w 151"/>
                <a:gd name="T7" fmla="*/ 0 h 157"/>
                <a:gd name="T8" fmla="*/ 108 w 151"/>
                <a:gd name="T9" fmla="*/ 2 h 157"/>
                <a:gd name="T10" fmla="*/ 112 w 151"/>
                <a:gd name="T11" fmla="*/ 6 h 157"/>
                <a:gd name="T12" fmla="*/ 115 w 151"/>
                <a:gd name="T13" fmla="*/ 10 h 157"/>
                <a:gd name="T14" fmla="*/ 111 w 151"/>
                <a:gd name="T15" fmla="*/ 20 h 157"/>
                <a:gd name="T16" fmla="*/ 79 w 151"/>
                <a:gd name="T17" fmla="*/ 77 h 157"/>
                <a:gd name="T18" fmla="*/ 43 w 151"/>
                <a:gd name="T19" fmla="*/ 15 h 157"/>
                <a:gd name="T20" fmla="*/ 40 w 151"/>
                <a:gd name="T21" fmla="*/ 8 h 157"/>
                <a:gd name="T22" fmla="*/ 42 w 151"/>
                <a:gd name="T23" fmla="*/ 6 h 157"/>
                <a:gd name="T24" fmla="*/ 43 w 151"/>
                <a:gd name="T25" fmla="*/ 5 h 157"/>
                <a:gd name="T26" fmla="*/ 46 w 151"/>
                <a:gd name="T27" fmla="*/ 3 h 157"/>
                <a:gd name="T28" fmla="*/ 42 w 151"/>
                <a:gd name="T29" fmla="*/ 0 h 157"/>
                <a:gd name="T30" fmla="*/ 27 w 151"/>
                <a:gd name="T31" fmla="*/ 0 h 157"/>
                <a:gd name="T32" fmla="*/ 24 w 151"/>
                <a:gd name="T33" fmla="*/ 0 h 157"/>
                <a:gd name="T34" fmla="*/ 20 w 151"/>
                <a:gd name="T35" fmla="*/ 0 h 157"/>
                <a:gd name="T36" fmla="*/ 4 w 151"/>
                <a:gd name="T37" fmla="*/ 0 h 157"/>
                <a:gd name="T38" fmla="*/ 0 w 151"/>
                <a:gd name="T39" fmla="*/ 3 h 157"/>
                <a:gd name="T40" fmla="*/ 4 w 151"/>
                <a:gd name="T41" fmla="*/ 6 h 157"/>
                <a:gd name="T42" fmla="*/ 12 w 151"/>
                <a:gd name="T43" fmla="*/ 9 h 157"/>
                <a:gd name="T44" fmla="*/ 25 w 151"/>
                <a:gd name="T45" fmla="*/ 23 h 157"/>
                <a:gd name="T46" fmla="*/ 61 w 151"/>
                <a:gd name="T47" fmla="*/ 82 h 157"/>
                <a:gd name="T48" fmla="*/ 65 w 151"/>
                <a:gd name="T49" fmla="*/ 103 h 157"/>
                <a:gd name="T50" fmla="*/ 65 w 151"/>
                <a:gd name="T51" fmla="*/ 120 h 157"/>
                <a:gd name="T52" fmla="*/ 65 w 151"/>
                <a:gd name="T53" fmla="*/ 141 h 157"/>
                <a:gd name="T54" fmla="*/ 60 w 151"/>
                <a:gd name="T55" fmla="*/ 150 h 157"/>
                <a:gd name="T56" fmla="*/ 54 w 151"/>
                <a:gd name="T57" fmla="*/ 151 h 157"/>
                <a:gd name="T58" fmla="*/ 51 w 151"/>
                <a:gd name="T59" fmla="*/ 154 h 157"/>
                <a:gd name="T60" fmla="*/ 56 w 151"/>
                <a:gd name="T61" fmla="*/ 157 h 157"/>
                <a:gd name="T62" fmla="*/ 72 w 151"/>
                <a:gd name="T63" fmla="*/ 157 h 157"/>
                <a:gd name="T64" fmla="*/ 76 w 151"/>
                <a:gd name="T65" fmla="*/ 157 h 157"/>
                <a:gd name="T66" fmla="*/ 78 w 151"/>
                <a:gd name="T67" fmla="*/ 157 h 157"/>
                <a:gd name="T68" fmla="*/ 101 w 151"/>
                <a:gd name="T69" fmla="*/ 157 h 157"/>
                <a:gd name="T70" fmla="*/ 105 w 151"/>
                <a:gd name="T71" fmla="*/ 154 h 157"/>
                <a:gd name="T72" fmla="*/ 102 w 151"/>
                <a:gd name="T73" fmla="*/ 151 h 157"/>
                <a:gd name="T74" fmla="*/ 93 w 151"/>
                <a:gd name="T75" fmla="*/ 150 h 157"/>
                <a:gd name="T76" fmla="*/ 86 w 151"/>
                <a:gd name="T77" fmla="*/ 141 h 157"/>
                <a:gd name="T78" fmla="*/ 86 w 151"/>
                <a:gd name="T79" fmla="*/ 120 h 157"/>
                <a:gd name="T80" fmla="*/ 86 w 151"/>
                <a:gd name="T81" fmla="*/ 103 h 157"/>
                <a:gd name="T82" fmla="*/ 89 w 151"/>
                <a:gd name="T83" fmla="*/ 83 h 157"/>
                <a:gd name="T84" fmla="*/ 127 w 151"/>
                <a:gd name="T85" fmla="*/ 18 h 157"/>
                <a:gd name="T86" fmla="*/ 138 w 151"/>
                <a:gd name="T87" fmla="*/ 8 h 157"/>
                <a:gd name="T88" fmla="*/ 146 w 151"/>
                <a:gd name="T89" fmla="*/ 6 h 157"/>
                <a:gd name="T90" fmla="*/ 151 w 151"/>
                <a:gd name="T91" fmla="*/ 2 h 157"/>
                <a:gd name="T92" fmla="*/ 146 w 151"/>
                <a:gd name="T93" fmla="*/ 0 h 157"/>
                <a:gd name="T94" fmla="*/ 132 w 151"/>
                <a:gd name="T95"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1" h="157">
                  <a:moveTo>
                    <a:pt x="132" y="0"/>
                  </a:moveTo>
                  <a:cubicBezTo>
                    <a:pt x="127" y="0"/>
                    <a:pt x="127" y="0"/>
                    <a:pt x="127" y="0"/>
                  </a:cubicBezTo>
                  <a:cubicBezTo>
                    <a:pt x="123" y="0"/>
                    <a:pt x="123" y="0"/>
                    <a:pt x="123" y="0"/>
                  </a:cubicBezTo>
                  <a:cubicBezTo>
                    <a:pt x="113" y="0"/>
                    <a:pt x="113" y="0"/>
                    <a:pt x="113" y="0"/>
                  </a:cubicBezTo>
                  <a:cubicBezTo>
                    <a:pt x="109" y="0"/>
                    <a:pt x="108" y="1"/>
                    <a:pt x="108" y="2"/>
                  </a:cubicBezTo>
                  <a:cubicBezTo>
                    <a:pt x="108" y="5"/>
                    <a:pt x="110" y="5"/>
                    <a:pt x="112" y="6"/>
                  </a:cubicBezTo>
                  <a:cubicBezTo>
                    <a:pt x="113" y="6"/>
                    <a:pt x="115" y="6"/>
                    <a:pt x="115" y="10"/>
                  </a:cubicBezTo>
                  <a:cubicBezTo>
                    <a:pt x="115" y="13"/>
                    <a:pt x="114" y="16"/>
                    <a:pt x="111" y="20"/>
                  </a:cubicBezTo>
                  <a:cubicBezTo>
                    <a:pt x="108" y="26"/>
                    <a:pt x="85" y="65"/>
                    <a:pt x="79" y="77"/>
                  </a:cubicBezTo>
                  <a:cubicBezTo>
                    <a:pt x="72" y="66"/>
                    <a:pt x="46" y="21"/>
                    <a:pt x="43" y="15"/>
                  </a:cubicBezTo>
                  <a:cubicBezTo>
                    <a:pt x="41" y="12"/>
                    <a:pt x="40" y="10"/>
                    <a:pt x="40" y="8"/>
                  </a:cubicBezTo>
                  <a:cubicBezTo>
                    <a:pt x="40" y="7"/>
                    <a:pt x="41" y="6"/>
                    <a:pt x="42" y="6"/>
                  </a:cubicBezTo>
                  <a:cubicBezTo>
                    <a:pt x="42" y="6"/>
                    <a:pt x="43" y="5"/>
                    <a:pt x="43" y="5"/>
                  </a:cubicBezTo>
                  <a:cubicBezTo>
                    <a:pt x="44" y="5"/>
                    <a:pt x="46" y="4"/>
                    <a:pt x="46" y="3"/>
                  </a:cubicBezTo>
                  <a:cubicBezTo>
                    <a:pt x="46" y="1"/>
                    <a:pt x="44" y="0"/>
                    <a:pt x="42" y="0"/>
                  </a:cubicBezTo>
                  <a:cubicBezTo>
                    <a:pt x="27" y="0"/>
                    <a:pt x="27" y="0"/>
                    <a:pt x="27" y="0"/>
                  </a:cubicBezTo>
                  <a:cubicBezTo>
                    <a:pt x="24" y="0"/>
                    <a:pt x="24" y="0"/>
                    <a:pt x="24" y="0"/>
                  </a:cubicBezTo>
                  <a:cubicBezTo>
                    <a:pt x="20" y="0"/>
                    <a:pt x="20" y="0"/>
                    <a:pt x="20" y="0"/>
                  </a:cubicBezTo>
                  <a:cubicBezTo>
                    <a:pt x="4" y="0"/>
                    <a:pt x="4" y="0"/>
                    <a:pt x="4" y="0"/>
                  </a:cubicBezTo>
                  <a:cubicBezTo>
                    <a:pt x="0" y="0"/>
                    <a:pt x="0" y="2"/>
                    <a:pt x="0" y="3"/>
                  </a:cubicBezTo>
                  <a:cubicBezTo>
                    <a:pt x="0" y="4"/>
                    <a:pt x="1" y="6"/>
                    <a:pt x="4" y="6"/>
                  </a:cubicBezTo>
                  <a:cubicBezTo>
                    <a:pt x="5" y="6"/>
                    <a:pt x="9" y="7"/>
                    <a:pt x="12" y="9"/>
                  </a:cubicBezTo>
                  <a:cubicBezTo>
                    <a:pt x="16" y="11"/>
                    <a:pt x="21" y="17"/>
                    <a:pt x="25" y="23"/>
                  </a:cubicBezTo>
                  <a:cubicBezTo>
                    <a:pt x="32" y="34"/>
                    <a:pt x="60" y="79"/>
                    <a:pt x="61" y="82"/>
                  </a:cubicBezTo>
                  <a:cubicBezTo>
                    <a:pt x="64" y="88"/>
                    <a:pt x="65" y="92"/>
                    <a:pt x="65" y="103"/>
                  </a:cubicBezTo>
                  <a:cubicBezTo>
                    <a:pt x="65" y="120"/>
                    <a:pt x="65" y="120"/>
                    <a:pt x="65" y="120"/>
                  </a:cubicBezTo>
                  <a:cubicBezTo>
                    <a:pt x="65" y="141"/>
                    <a:pt x="65" y="141"/>
                    <a:pt x="65" y="141"/>
                  </a:cubicBezTo>
                  <a:cubicBezTo>
                    <a:pt x="65" y="145"/>
                    <a:pt x="63" y="150"/>
                    <a:pt x="60" y="150"/>
                  </a:cubicBezTo>
                  <a:cubicBezTo>
                    <a:pt x="54" y="151"/>
                    <a:pt x="54" y="151"/>
                    <a:pt x="54" y="151"/>
                  </a:cubicBezTo>
                  <a:cubicBezTo>
                    <a:pt x="52" y="151"/>
                    <a:pt x="51" y="153"/>
                    <a:pt x="51" y="154"/>
                  </a:cubicBezTo>
                  <a:cubicBezTo>
                    <a:pt x="51" y="157"/>
                    <a:pt x="54" y="157"/>
                    <a:pt x="56" y="157"/>
                  </a:cubicBezTo>
                  <a:cubicBezTo>
                    <a:pt x="72" y="157"/>
                    <a:pt x="72" y="157"/>
                    <a:pt x="72" y="157"/>
                  </a:cubicBezTo>
                  <a:cubicBezTo>
                    <a:pt x="76" y="157"/>
                    <a:pt x="76" y="157"/>
                    <a:pt x="76" y="157"/>
                  </a:cubicBezTo>
                  <a:cubicBezTo>
                    <a:pt x="78" y="157"/>
                    <a:pt x="78" y="157"/>
                    <a:pt x="78" y="157"/>
                  </a:cubicBezTo>
                  <a:cubicBezTo>
                    <a:pt x="101" y="157"/>
                    <a:pt x="101" y="157"/>
                    <a:pt x="101" y="157"/>
                  </a:cubicBezTo>
                  <a:cubicBezTo>
                    <a:pt x="105" y="157"/>
                    <a:pt x="105" y="155"/>
                    <a:pt x="105" y="154"/>
                  </a:cubicBezTo>
                  <a:cubicBezTo>
                    <a:pt x="105" y="153"/>
                    <a:pt x="104" y="151"/>
                    <a:pt x="102" y="151"/>
                  </a:cubicBezTo>
                  <a:cubicBezTo>
                    <a:pt x="93" y="150"/>
                    <a:pt x="93" y="150"/>
                    <a:pt x="93" y="150"/>
                  </a:cubicBezTo>
                  <a:cubicBezTo>
                    <a:pt x="89" y="150"/>
                    <a:pt x="87" y="147"/>
                    <a:pt x="86" y="141"/>
                  </a:cubicBezTo>
                  <a:cubicBezTo>
                    <a:pt x="86" y="120"/>
                    <a:pt x="86" y="120"/>
                    <a:pt x="86" y="120"/>
                  </a:cubicBezTo>
                  <a:cubicBezTo>
                    <a:pt x="86" y="103"/>
                    <a:pt x="86" y="103"/>
                    <a:pt x="86" y="103"/>
                  </a:cubicBezTo>
                  <a:cubicBezTo>
                    <a:pt x="86" y="96"/>
                    <a:pt x="86" y="90"/>
                    <a:pt x="89" y="83"/>
                  </a:cubicBezTo>
                  <a:cubicBezTo>
                    <a:pt x="92" y="75"/>
                    <a:pt x="121" y="27"/>
                    <a:pt x="127" y="18"/>
                  </a:cubicBezTo>
                  <a:cubicBezTo>
                    <a:pt x="132" y="13"/>
                    <a:pt x="134" y="10"/>
                    <a:pt x="138" y="8"/>
                  </a:cubicBezTo>
                  <a:cubicBezTo>
                    <a:pt x="141" y="6"/>
                    <a:pt x="144" y="6"/>
                    <a:pt x="146" y="6"/>
                  </a:cubicBezTo>
                  <a:cubicBezTo>
                    <a:pt x="150" y="6"/>
                    <a:pt x="151" y="4"/>
                    <a:pt x="151" y="2"/>
                  </a:cubicBezTo>
                  <a:cubicBezTo>
                    <a:pt x="151" y="1"/>
                    <a:pt x="150" y="0"/>
                    <a:pt x="146" y="0"/>
                  </a:cubicBezTo>
                  <a:lnTo>
                    <a:pt x="13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18" name="Freeform 19">
              <a:extLst>
                <a:ext uri="{FF2B5EF4-FFF2-40B4-BE49-F238E27FC236}">
                  <a16:creationId xmlns:a16="http://schemas.microsoft.com/office/drawing/2014/main" id="{5E1B8BBE-E117-48BA-A214-800A9C8DA47E}"/>
                </a:ext>
              </a:extLst>
            </p:cNvPr>
            <p:cNvSpPr>
              <a:spLocks noEditPoints="1"/>
            </p:cNvSpPr>
            <p:nvPr userDrawn="1"/>
          </p:nvSpPr>
          <p:spPr bwMode="auto">
            <a:xfrm>
              <a:off x="4406" y="2463"/>
              <a:ext cx="111" cy="111"/>
            </a:xfrm>
            <a:custGeom>
              <a:avLst/>
              <a:gdLst>
                <a:gd name="T0" fmla="*/ 0 w 164"/>
                <a:gd name="T1" fmla="*/ 81 h 163"/>
                <a:gd name="T2" fmla="*/ 81 w 164"/>
                <a:gd name="T3" fmla="*/ 163 h 163"/>
                <a:gd name="T4" fmla="*/ 164 w 164"/>
                <a:gd name="T5" fmla="*/ 78 h 163"/>
                <a:gd name="T6" fmla="*/ 82 w 164"/>
                <a:gd name="T7" fmla="*/ 0 h 163"/>
                <a:gd name="T8" fmla="*/ 0 w 164"/>
                <a:gd name="T9" fmla="*/ 81 h 163"/>
                <a:gd name="T10" fmla="*/ 23 w 164"/>
                <a:gd name="T11" fmla="*/ 76 h 163"/>
                <a:gd name="T12" fmla="*/ 81 w 164"/>
                <a:gd name="T13" fmla="*/ 10 h 163"/>
                <a:gd name="T14" fmla="*/ 142 w 164"/>
                <a:gd name="T15" fmla="*/ 84 h 163"/>
                <a:gd name="T16" fmla="*/ 87 w 164"/>
                <a:gd name="T17" fmla="*/ 152 h 163"/>
                <a:gd name="T18" fmla="*/ 23 w 164"/>
                <a:gd name="T19" fmla="*/ 76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163">
                  <a:moveTo>
                    <a:pt x="0" y="81"/>
                  </a:moveTo>
                  <a:cubicBezTo>
                    <a:pt x="0" y="121"/>
                    <a:pt x="26" y="163"/>
                    <a:pt x="81" y="163"/>
                  </a:cubicBezTo>
                  <a:cubicBezTo>
                    <a:pt x="129" y="163"/>
                    <a:pt x="164" y="127"/>
                    <a:pt x="164" y="78"/>
                  </a:cubicBezTo>
                  <a:cubicBezTo>
                    <a:pt x="164" y="31"/>
                    <a:pt x="131" y="0"/>
                    <a:pt x="82" y="0"/>
                  </a:cubicBezTo>
                  <a:cubicBezTo>
                    <a:pt x="23" y="0"/>
                    <a:pt x="0" y="50"/>
                    <a:pt x="0" y="81"/>
                  </a:cubicBezTo>
                  <a:moveTo>
                    <a:pt x="23" y="76"/>
                  </a:moveTo>
                  <a:cubicBezTo>
                    <a:pt x="23" y="35"/>
                    <a:pt x="45" y="10"/>
                    <a:pt x="81" y="10"/>
                  </a:cubicBezTo>
                  <a:cubicBezTo>
                    <a:pt x="110" y="10"/>
                    <a:pt x="142" y="33"/>
                    <a:pt x="142" y="84"/>
                  </a:cubicBezTo>
                  <a:cubicBezTo>
                    <a:pt x="142" y="149"/>
                    <a:pt x="96" y="152"/>
                    <a:pt x="87" y="152"/>
                  </a:cubicBezTo>
                  <a:cubicBezTo>
                    <a:pt x="49" y="152"/>
                    <a:pt x="23" y="121"/>
                    <a:pt x="23" y="7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19" name="Freeform 20">
              <a:extLst>
                <a:ext uri="{FF2B5EF4-FFF2-40B4-BE49-F238E27FC236}">
                  <a16:creationId xmlns:a16="http://schemas.microsoft.com/office/drawing/2014/main" id="{9162E42C-1B6D-4124-82DF-8DC5ECD1520D}"/>
                </a:ext>
              </a:extLst>
            </p:cNvPr>
            <p:cNvSpPr>
              <a:spLocks/>
            </p:cNvSpPr>
            <p:nvPr userDrawn="1"/>
          </p:nvSpPr>
          <p:spPr bwMode="auto">
            <a:xfrm>
              <a:off x="4530" y="2464"/>
              <a:ext cx="62" cy="108"/>
            </a:xfrm>
            <a:custGeom>
              <a:avLst/>
              <a:gdLst>
                <a:gd name="T0" fmla="*/ 87 w 92"/>
                <a:gd name="T1" fmla="*/ 1 h 159"/>
                <a:gd name="T2" fmla="*/ 86 w 92"/>
                <a:gd name="T3" fmla="*/ 1 h 159"/>
                <a:gd name="T4" fmla="*/ 80 w 92"/>
                <a:gd name="T5" fmla="*/ 2 h 159"/>
                <a:gd name="T6" fmla="*/ 78 w 92"/>
                <a:gd name="T7" fmla="*/ 2 h 159"/>
                <a:gd name="T8" fmla="*/ 28 w 92"/>
                <a:gd name="T9" fmla="*/ 2 h 159"/>
                <a:gd name="T10" fmla="*/ 25 w 92"/>
                <a:gd name="T11" fmla="*/ 2 h 159"/>
                <a:gd name="T12" fmla="*/ 4 w 92"/>
                <a:gd name="T13" fmla="*/ 2 h 159"/>
                <a:gd name="T14" fmla="*/ 0 w 92"/>
                <a:gd name="T15" fmla="*/ 5 h 159"/>
                <a:gd name="T16" fmla="*/ 3 w 92"/>
                <a:gd name="T17" fmla="*/ 8 h 159"/>
                <a:gd name="T18" fmla="*/ 9 w 92"/>
                <a:gd name="T19" fmla="*/ 8 h 159"/>
                <a:gd name="T20" fmla="*/ 17 w 92"/>
                <a:gd name="T21" fmla="*/ 18 h 159"/>
                <a:gd name="T22" fmla="*/ 17 w 92"/>
                <a:gd name="T23" fmla="*/ 62 h 159"/>
                <a:gd name="T24" fmla="*/ 17 w 92"/>
                <a:gd name="T25" fmla="*/ 98 h 159"/>
                <a:gd name="T26" fmla="*/ 16 w 92"/>
                <a:gd name="T27" fmla="*/ 143 h 159"/>
                <a:gd name="T28" fmla="*/ 12 w 92"/>
                <a:gd name="T29" fmla="*/ 152 h 159"/>
                <a:gd name="T30" fmla="*/ 6 w 92"/>
                <a:gd name="T31" fmla="*/ 153 h 159"/>
                <a:gd name="T32" fmla="*/ 3 w 92"/>
                <a:gd name="T33" fmla="*/ 156 h 159"/>
                <a:gd name="T34" fmla="*/ 8 w 92"/>
                <a:gd name="T35" fmla="*/ 159 h 159"/>
                <a:gd name="T36" fmla="*/ 24 w 92"/>
                <a:gd name="T37" fmla="*/ 159 h 159"/>
                <a:gd name="T38" fmla="*/ 28 w 92"/>
                <a:gd name="T39" fmla="*/ 159 h 159"/>
                <a:gd name="T40" fmla="*/ 30 w 92"/>
                <a:gd name="T41" fmla="*/ 159 h 159"/>
                <a:gd name="T42" fmla="*/ 53 w 92"/>
                <a:gd name="T43" fmla="*/ 159 h 159"/>
                <a:gd name="T44" fmla="*/ 58 w 92"/>
                <a:gd name="T45" fmla="*/ 156 h 159"/>
                <a:gd name="T46" fmla="*/ 54 w 92"/>
                <a:gd name="T47" fmla="*/ 153 h 159"/>
                <a:gd name="T48" fmla="*/ 45 w 92"/>
                <a:gd name="T49" fmla="*/ 152 h 159"/>
                <a:gd name="T50" fmla="*/ 39 w 92"/>
                <a:gd name="T51" fmla="*/ 143 h 159"/>
                <a:gd name="T52" fmla="*/ 38 w 92"/>
                <a:gd name="T53" fmla="*/ 98 h 159"/>
                <a:gd name="T54" fmla="*/ 38 w 92"/>
                <a:gd name="T55" fmla="*/ 81 h 159"/>
                <a:gd name="T56" fmla="*/ 68 w 92"/>
                <a:gd name="T57" fmla="*/ 81 h 159"/>
                <a:gd name="T58" fmla="*/ 78 w 92"/>
                <a:gd name="T59" fmla="*/ 88 h 159"/>
                <a:gd name="T60" fmla="*/ 79 w 92"/>
                <a:gd name="T61" fmla="*/ 94 h 159"/>
                <a:gd name="T62" fmla="*/ 79 w 92"/>
                <a:gd name="T63" fmla="*/ 95 h 159"/>
                <a:gd name="T64" fmla="*/ 82 w 92"/>
                <a:gd name="T65" fmla="*/ 98 h 159"/>
                <a:gd name="T66" fmla="*/ 85 w 92"/>
                <a:gd name="T67" fmla="*/ 92 h 159"/>
                <a:gd name="T68" fmla="*/ 85 w 92"/>
                <a:gd name="T69" fmla="*/ 79 h 159"/>
                <a:gd name="T70" fmla="*/ 87 w 92"/>
                <a:gd name="T71" fmla="*/ 67 h 159"/>
                <a:gd name="T72" fmla="*/ 85 w 92"/>
                <a:gd name="T73" fmla="*/ 64 h 159"/>
                <a:gd name="T74" fmla="*/ 81 w 92"/>
                <a:gd name="T75" fmla="*/ 66 h 159"/>
                <a:gd name="T76" fmla="*/ 73 w 92"/>
                <a:gd name="T77" fmla="*/ 70 h 159"/>
                <a:gd name="T78" fmla="*/ 64 w 92"/>
                <a:gd name="T79" fmla="*/ 70 h 159"/>
                <a:gd name="T80" fmla="*/ 38 w 92"/>
                <a:gd name="T81" fmla="*/ 70 h 159"/>
                <a:gd name="T82" fmla="*/ 38 w 92"/>
                <a:gd name="T83" fmla="*/ 14 h 159"/>
                <a:gd name="T84" fmla="*/ 69 w 92"/>
                <a:gd name="T85" fmla="*/ 14 h 159"/>
                <a:gd name="T86" fmla="*/ 82 w 92"/>
                <a:gd name="T87" fmla="*/ 19 h 159"/>
                <a:gd name="T88" fmla="*/ 84 w 92"/>
                <a:gd name="T89" fmla="*/ 26 h 159"/>
                <a:gd name="T90" fmla="*/ 87 w 92"/>
                <a:gd name="T91" fmla="*/ 30 h 159"/>
                <a:gd name="T92" fmla="*/ 90 w 92"/>
                <a:gd name="T93" fmla="*/ 27 h 159"/>
                <a:gd name="T94" fmla="*/ 91 w 92"/>
                <a:gd name="T95" fmla="*/ 17 h 159"/>
                <a:gd name="T96" fmla="*/ 91 w 92"/>
                <a:gd name="T97" fmla="*/ 13 h 159"/>
                <a:gd name="T98" fmla="*/ 92 w 92"/>
                <a:gd name="T99" fmla="*/ 6 h 159"/>
                <a:gd name="T100" fmla="*/ 92 w 92"/>
                <a:gd name="T101" fmla="*/ 3 h 159"/>
                <a:gd name="T102" fmla="*/ 90 w 92"/>
                <a:gd name="T103" fmla="*/ 0 h 159"/>
                <a:gd name="T104" fmla="*/ 87 w 92"/>
                <a:gd name="T105" fmla="*/ 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2" h="159">
                  <a:moveTo>
                    <a:pt x="87" y="1"/>
                  </a:moveTo>
                  <a:cubicBezTo>
                    <a:pt x="86" y="1"/>
                    <a:pt x="86" y="1"/>
                    <a:pt x="86" y="1"/>
                  </a:cubicBezTo>
                  <a:cubicBezTo>
                    <a:pt x="80" y="2"/>
                    <a:pt x="80" y="2"/>
                    <a:pt x="80" y="2"/>
                  </a:cubicBezTo>
                  <a:cubicBezTo>
                    <a:pt x="78" y="2"/>
                    <a:pt x="78" y="2"/>
                    <a:pt x="78" y="2"/>
                  </a:cubicBezTo>
                  <a:cubicBezTo>
                    <a:pt x="78" y="2"/>
                    <a:pt x="28" y="2"/>
                    <a:pt x="28" y="2"/>
                  </a:cubicBezTo>
                  <a:cubicBezTo>
                    <a:pt x="25" y="2"/>
                    <a:pt x="25" y="2"/>
                    <a:pt x="25" y="2"/>
                  </a:cubicBezTo>
                  <a:cubicBezTo>
                    <a:pt x="4" y="2"/>
                    <a:pt x="4" y="2"/>
                    <a:pt x="4" y="2"/>
                  </a:cubicBezTo>
                  <a:cubicBezTo>
                    <a:pt x="3" y="2"/>
                    <a:pt x="0" y="2"/>
                    <a:pt x="0" y="5"/>
                  </a:cubicBezTo>
                  <a:cubicBezTo>
                    <a:pt x="0" y="6"/>
                    <a:pt x="1" y="8"/>
                    <a:pt x="3" y="8"/>
                  </a:cubicBezTo>
                  <a:cubicBezTo>
                    <a:pt x="9" y="8"/>
                    <a:pt x="9" y="8"/>
                    <a:pt x="9" y="8"/>
                  </a:cubicBezTo>
                  <a:cubicBezTo>
                    <a:pt x="15" y="9"/>
                    <a:pt x="17" y="12"/>
                    <a:pt x="17" y="18"/>
                  </a:cubicBezTo>
                  <a:cubicBezTo>
                    <a:pt x="17" y="18"/>
                    <a:pt x="17" y="62"/>
                    <a:pt x="17" y="62"/>
                  </a:cubicBezTo>
                  <a:cubicBezTo>
                    <a:pt x="17" y="98"/>
                    <a:pt x="17" y="98"/>
                    <a:pt x="17" y="98"/>
                  </a:cubicBezTo>
                  <a:cubicBezTo>
                    <a:pt x="17" y="118"/>
                    <a:pt x="17" y="134"/>
                    <a:pt x="16" y="143"/>
                  </a:cubicBezTo>
                  <a:cubicBezTo>
                    <a:pt x="16" y="149"/>
                    <a:pt x="15" y="152"/>
                    <a:pt x="12" y="152"/>
                  </a:cubicBezTo>
                  <a:cubicBezTo>
                    <a:pt x="12" y="152"/>
                    <a:pt x="6" y="153"/>
                    <a:pt x="6" y="153"/>
                  </a:cubicBezTo>
                  <a:cubicBezTo>
                    <a:pt x="4" y="153"/>
                    <a:pt x="3" y="155"/>
                    <a:pt x="3" y="156"/>
                  </a:cubicBezTo>
                  <a:cubicBezTo>
                    <a:pt x="3" y="159"/>
                    <a:pt x="6" y="159"/>
                    <a:pt x="8" y="159"/>
                  </a:cubicBezTo>
                  <a:cubicBezTo>
                    <a:pt x="24" y="159"/>
                    <a:pt x="24" y="159"/>
                    <a:pt x="24" y="159"/>
                  </a:cubicBezTo>
                  <a:cubicBezTo>
                    <a:pt x="28" y="159"/>
                    <a:pt x="28" y="159"/>
                    <a:pt x="28" y="159"/>
                  </a:cubicBezTo>
                  <a:cubicBezTo>
                    <a:pt x="30" y="159"/>
                    <a:pt x="30" y="159"/>
                    <a:pt x="30" y="159"/>
                  </a:cubicBezTo>
                  <a:cubicBezTo>
                    <a:pt x="53" y="159"/>
                    <a:pt x="53" y="159"/>
                    <a:pt x="53" y="159"/>
                  </a:cubicBezTo>
                  <a:cubicBezTo>
                    <a:pt x="57" y="159"/>
                    <a:pt x="58" y="157"/>
                    <a:pt x="58" y="156"/>
                  </a:cubicBezTo>
                  <a:cubicBezTo>
                    <a:pt x="58" y="155"/>
                    <a:pt x="57" y="153"/>
                    <a:pt x="54" y="153"/>
                  </a:cubicBezTo>
                  <a:cubicBezTo>
                    <a:pt x="45" y="152"/>
                    <a:pt x="45" y="152"/>
                    <a:pt x="45" y="152"/>
                  </a:cubicBezTo>
                  <a:cubicBezTo>
                    <a:pt x="41" y="152"/>
                    <a:pt x="39" y="149"/>
                    <a:pt x="39" y="143"/>
                  </a:cubicBezTo>
                  <a:cubicBezTo>
                    <a:pt x="38" y="134"/>
                    <a:pt x="38" y="118"/>
                    <a:pt x="38" y="98"/>
                  </a:cubicBezTo>
                  <a:cubicBezTo>
                    <a:pt x="38" y="81"/>
                    <a:pt x="38" y="81"/>
                    <a:pt x="38" y="81"/>
                  </a:cubicBezTo>
                  <a:cubicBezTo>
                    <a:pt x="45" y="81"/>
                    <a:pt x="64" y="81"/>
                    <a:pt x="68" y="81"/>
                  </a:cubicBezTo>
                  <a:cubicBezTo>
                    <a:pt x="74" y="82"/>
                    <a:pt x="77" y="85"/>
                    <a:pt x="78" y="88"/>
                  </a:cubicBezTo>
                  <a:cubicBezTo>
                    <a:pt x="79" y="94"/>
                    <a:pt x="79" y="94"/>
                    <a:pt x="79" y="94"/>
                  </a:cubicBezTo>
                  <a:cubicBezTo>
                    <a:pt x="79" y="95"/>
                    <a:pt x="79" y="95"/>
                    <a:pt x="79" y="95"/>
                  </a:cubicBezTo>
                  <a:cubicBezTo>
                    <a:pt x="79" y="97"/>
                    <a:pt x="80" y="98"/>
                    <a:pt x="82" y="98"/>
                  </a:cubicBezTo>
                  <a:cubicBezTo>
                    <a:pt x="85" y="98"/>
                    <a:pt x="85" y="94"/>
                    <a:pt x="85" y="92"/>
                  </a:cubicBezTo>
                  <a:cubicBezTo>
                    <a:pt x="85" y="79"/>
                    <a:pt x="85" y="79"/>
                    <a:pt x="85" y="79"/>
                  </a:cubicBezTo>
                  <a:cubicBezTo>
                    <a:pt x="87" y="67"/>
                    <a:pt x="87" y="67"/>
                    <a:pt x="87" y="67"/>
                  </a:cubicBezTo>
                  <a:cubicBezTo>
                    <a:pt x="87" y="64"/>
                    <a:pt x="85" y="64"/>
                    <a:pt x="85" y="64"/>
                  </a:cubicBezTo>
                  <a:cubicBezTo>
                    <a:pt x="83" y="64"/>
                    <a:pt x="82" y="65"/>
                    <a:pt x="81" y="66"/>
                  </a:cubicBezTo>
                  <a:cubicBezTo>
                    <a:pt x="80" y="69"/>
                    <a:pt x="78" y="69"/>
                    <a:pt x="73" y="70"/>
                  </a:cubicBezTo>
                  <a:cubicBezTo>
                    <a:pt x="64" y="70"/>
                    <a:pt x="64" y="70"/>
                    <a:pt x="64" y="70"/>
                  </a:cubicBezTo>
                  <a:cubicBezTo>
                    <a:pt x="38" y="70"/>
                    <a:pt x="38" y="70"/>
                    <a:pt x="38" y="70"/>
                  </a:cubicBezTo>
                  <a:cubicBezTo>
                    <a:pt x="38" y="14"/>
                    <a:pt x="38" y="14"/>
                    <a:pt x="38" y="14"/>
                  </a:cubicBezTo>
                  <a:cubicBezTo>
                    <a:pt x="38" y="13"/>
                    <a:pt x="69" y="14"/>
                    <a:pt x="69" y="14"/>
                  </a:cubicBezTo>
                  <a:cubicBezTo>
                    <a:pt x="77" y="14"/>
                    <a:pt x="81" y="17"/>
                    <a:pt x="82" y="19"/>
                  </a:cubicBezTo>
                  <a:cubicBezTo>
                    <a:pt x="82" y="19"/>
                    <a:pt x="84" y="26"/>
                    <a:pt x="84" y="26"/>
                  </a:cubicBezTo>
                  <a:cubicBezTo>
                    <a:pt x="84" y="30"/>
                    <a:pt x="86" y="30"/>
                    <a:pt x="87" y="30"/>
                  </a:cubicBezTo>
                  <a:cubicBezTo>
                    <a:pt x="88" y="30"/>
                    <a:pt x="89" y="30"/>
                    <a:pt x="90" y="27"/>
                  </a:cubicBezTo>
                  <a:cubicBezTo>
                    <a:pt x="90" y="27"/>
                    <a:pt x="91" y="17"/>
                    <a:pt x="91" y="17"/>
                  </a:cubicBezTo>
                  <a:cubicBezTo>
                    <a:pt x="91" y="13"/>
                    <a:pt x="91" y="13"/>
                    <a:pt x="91" y="13"/>
                  </a:cubicBezTo>
                  <a:cubicBezTo>
                    <a:pt x="92" y="6"/>
                    <a:pt x="92" y="6"/>
                    <a:pt x="92" y="6"/>
                  </a:cubicBezTo>
                  <a:cubicBezTo>
                    <a:pt x="92" y="3"/>
                    <a:pt x="92" y="3"/>
                    <a:pt x="92" y="3"/>
                  </a:cubicBezTo>
                  <a:cubicBezTo>
                    <a:pt x="92" y="1"/>
                    <a:pt x="91" y="0"/>
                    <a:pt x="90" y="0"/>
                  </a:cubicBezTo>
                  <a:lnTo>
                    <a:pt x="87"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20" name="Rectangle 21">
              <a:extLst>
                <a:ext uri="{FF2B5EF4-FFF2-40B4-BE49-F238E27FC236}">
                  <a16:creationId xmlns:a16="http://schemas.microsoft.com/office/drawing/2014/main" id="{5E305348-442D-4A7B-98DF-7DD81D340541}"/>
                </a:ext>
              </a:extLst>
            </p:cNvPr>
            <p:cNvSpPr>
              <a:spLocks noChangeArrowheads="1"/>
            </p:cNvSpPr>
            <p:nvPr userDrawn="1"/>
          </p:nvSpPr>
          <p:spPr bwMode="auto">
            <a:xfrm>
              <a:off x="3108" y="2653"/>
              <a:ext cx="1477" cy="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21" name="Freeform 22">
              <a:extLst>
                <a:ext uri="{FF2B5EF4-FFF2-40B4-BE49-F238E27FC236}">
                  <a16:creationId xmlns:a16="http://schemas.microsoft.com/office/drawing/2014/main" id="{AE1D3C21-515B-4DAE-99A4-460E0AEACB10}"/>
                </a:ext>
              </a:extLst>
            </p:cNvPr>
            <p:cNvSpPr>
              <a:spLocks/>
            </p:cNvSpPr>
            <p:nvPr userDrawn="1"/>
          </p:nvSpPr>
          <p:spPr bwMode="auto">
            <a:xfrm>
              <a:off x="3091" y="2736"/>
              <a:ext cx="222" cy="168"/>
            </a:xfrm>
            <a:custGeom>
              <a:avLst/>
              <a:gdLst>
                <a:gd name="T0" fmla="*/ 245 w 327"/>
                <a:gd name="T1" fmla="*/ 8 h 247"/>
                <a:gd name="T2" fmla="*/ 159 w 327"/>
                <a:gd name="T3" fmla="*/ 186 h 247"/>
                <a:gd name="T4" fmla="*/ 74 w 327"/>
                <a:gd name="T5" fmla="*/ 10 h 247"/>
                <a:gd name="T6" fmla="*/ 65 w 327"/>
                <a:gd name="T7" fmla="*/ 0 h 247"/>
                <a:gd name="T8" fmla="*/ 59 w 327"/>
                <a:gd name="T9" fmla="*/ 8 h 247"/>
                <a:gd name="T10" fmla="*/ 27 w 327"/>
                <a:gd name="T11" fmla="*/ 214 h 247"/>
                <a:gd name="T12" fmla="*/ 15 w 327"/>
                <a:gd name="T13" fmla="*/ 238 h 247"/>
                <a:gd name="T14" fmla="*/ 6 w 327"/>
                <a:gd name="T15" fmla="*/ 239 h 247"/>
                <a:gd name="T16" fmla="*/ 0 w 327"/>
                <a:gd name="T17" fmla="*/ 242 h 247"/>
                <a:gd name="T18" fmla="*/ 6 w 327"/>
                <a:gd name="T19" fmla="*/ 247 h 247"/>
                <a:gd name="T20" fmla="*/ 26 w 327"/>
                <a:gd name="T21" fmla="*/ 246 h 247"/>
                <a:gd name="T22" fmla="*/ 38 w 327"/>
                <a:gd name="T23" fmla="*/ 246 h 247"/>
                <a:gd name="T24" fmla="*/ 48 w 327"/>
                <a:gd name="T25" fmla="*/ 246 h 247"/>
                <a:gd name="T26" fmla="*/ 71 w 327"/>
                <a:gd name="T27" fmla="*/ 247 h 247"/>
                <a:gd name="T28" fmla="*/ 79 w 327"/>
                <a:gd name="T29" fmla="*/ 242 h 247"/>
                <a:gd name="T30" fmla="*/ 74 w 327"/>
                <a:gd name="T31" fmla="*/ 239 h 247"/>
                <a:gd name="T32" fmla="*/ 61 w 327"/>
                <a:gd name="T33" fmla="*/ 238 h 247"/>
                <a:gd name="T34" fmla="*/ 52 w 327"/>
                <a:gd name="T35" fmla="*/ 228 h 247"/>
                <a:gd name="T36" fmla="*/ 53 w 327"/>
                <a:gd name="T37" fmla="*/ 214 h 247"/>
                <a:gd name="T38" fmla="*/ 69 w 327"/>
                <a:gd name="T39" fmla="*/ 90 h 247"/>
                <a:gd name="T40" fmla="*/ 84 w 327"/>
                <a:gd name="T41" fmla="*/ 121 h 247"/>
                <a:gd name="T42" fmla="*/ 102 w 327"/>
                <a:gd name="T43" fmla="*/ 158 h 247"/>
                <a:gd name="T44" fmla="*/ 138 w 327"/>
                <a:gd name="T45" fmla="*/ 230 h 247"/>
                <a:gd name="T46" fmla="*/ 139 w 327"/>
                <a:gd name="T47" fmla="*/ 232 h 247"/>
                <a:gd name="T48" fmla="*/ 150 w 327"/>
                <a:gd name="T49" fmla="*/ 246 h 247"/>
                <a:gd name="T50" fmla="*/ 162 w 327"/>
                <a:gd name="T51" fmla="*/ 228 h 247"/>
                <a:gd name="T52" fmla="*/ 231 w 327"/>
                <a:gd name="T53" fmla="*/ 85 h 247"/>
                <a:gd name="T54" fmla="*/ 250 w 327"/>
                <a:gd name="T55" fmla="*/ 223 h 247"/>
                <a:gd name="T56" fmla="*/ 250 w 327"/>
                <a:gd name="T57" fmla="*/ 230 h 247"/>
                <a:gd name="T58" fmla="*/ 248 w 327"/>
                <a:gd name="T59" fmla="*/ 236 h 247"/>
                <a:gd name="T60" fmla="*/ 244 w 327"/>
                <a:gd name="T61" fmla="*/ 240 h 247"/>
                <a:gd name="T62" fmla="*/ 254 w 327"/>
                <a:gd name="T63" fmla="*/ 245 h 247"/>
                <a:gd name="T64" fmla="*/ 318 w 327"/>
                <a:gd name="T65" fmla="*/ 247 h 247"/>
                <a:gd name="T66" fmla="*/ 327 w 327"/>
                <a:gd name="T67" fmla="*/ 242 h 247"/>
                <a:gd name="T68" fmla="*/ 322 w 327"/>
                <a:gd name="T69" fmla="*/ 239 h 247"/>
                <a:gd name="T70" fmla="*/ 302 w 327"/>
                <a:gd name="T71" fmla="*/ 236 h 247"/>
                <a:gd name="T72" fmla="*/ 287 w 327"/>
                <a:gd name="T73" fmla="*/ 205 h 247"/>
                <a:gd name="T74" fmla="*/ 259 w 327"/>
                <a:gd name="T75" fmla="*/ 10 h 247"/>
                <a:gd name="T76" fmla="*/ 252 w 327"/>
                <a:gd name="T77" fmla="*/ 0 h 247"/>
                <a:gd name="T78" fmla="*/ 245 w 327"/>
                <a:gd name="T79" fmla="*/ 8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7" h="247">
                  <a:moveTo>
                    <a:pt x="245" y="8"/>
                  </a:moveTo>
                  <a:cubicBezTo>
                    <a:pt x="245" y="8"/>
                    <a:pt x="167" y="171"/>
                    <a:pt x="159" y="186"/>
                  </a:cubicBezTo>
                  <a:cubicBezTo>
                    <a:pt x="158" y="183"/>
                    <a:pt x="74" y="10"/>
                    <a:pt x="74" y="10"/>
                  </a:cubicBezTo>
                  <a:cubicBezTo>
                    <a:pt x="70" y="2"/>
                    <a:pt x="68" y="0"/>
                    <a:pt x="65" y="0"/>
                  </a:cubicBezTo>
                  <a:cubicBezTo>
                    <a:pt x="63" y="0"/>
                    <a:pt x="60" y="1"/>
                    <a:pt x="59" y="8"/>
                  </a:cubicBezTo>
                  <a:cubicBezTo>
                    <a:pt x="27" y="214"/>
                    <a:pt x="27" y="214"/>
                    <a:pt x="27" y="214"/>
                  </a:cubicBezTo>
                  <a:cubicBezTo>
                    <a:pt x="26" y="226"/>
                    <a:pt x="23" y="237"/>
                    <a:pt x="15" y="238"/>
                  </a:cubicBezTo>
                  <a:cubicBezTo>
                    <a:pt x="15" y="238"/>
                    <a:pt x="6" y="239"/>
                    <a:pt x="6" y="239"/>
                  </a:cubicBezTo>
                  <a:cubicBezTo>
                    <a:pt x="4" y="239"/>
                    <a:pt x="0" y="239"/>
                    <a:pt x="0" y="242"/>
                  </a:cubicBezTo>
                  <a:cubicBezTo>
                    <a:pt x="0" y="247"/>
                    <a:pt x="5" y="247"/>
                    <a:pt x="6" y="247"/>
                  </a:cubicBezTo>
                  <a:cubicBezTo>
                    <a:pt x="26" y="246"/>
                    <a:pt x="26" y="246"/>
                    <a:pt x="26" y="246"/>
                  </a:cubicBezTo>
                  <a:cubicBezTo>
                    <a:pt x="38" y="246"/>
                    <a:pt x="38" y="246"/>
                    <a:pt x="38" y="246"/>
                  </a:cubicBezTo>
                  <a:cubicBezTo>
                    <a:pt x="48" y="246"/>
                    <a:pt x="48" y="246"/>
                    <a:pt x="48" y="246"/>
                  </a:cubicBezTo>
                  <a:cubicBezTo>
                    <a:pt x="71" y="247"/>
                    <a:pt x="71" y="247"/>
                    <a:pt x="71" y="247"/>
                  </a:cubicBezTo>
                  <a:cubicBezTo>
                    <a:pt x="75" y="247"/>
                    <a:pt x="79" y="246"/>
                    <a:pt x="79" y="242"/>
                  </a:cubicBezTo>
                  <a:cubicBezTo>
                    <a:pt x="79" y="240"/>
                    <a:pt x="77" y="239"/>
                    <a:pt x="74" y="239"/>
                  </a:cubicBezTo>
                  <a:cubicBezTo>
                    <a:pt x="61" y="238"/>
                    <a:pt x="61" y="238"/>
                    <a:pt x="61" y="238"/>
                  </a:cubicBezTo>
                  <a:cubicBezTo>
                    <a:pt x="55" y="236"/>
                    <a:pt x="52" y="233"/>
                    <a:pt x="52" y="228"/>
                  </a:cubicBezTo>
                  <a:cubicBezTo>
                    <a:pt x="53" y="214"/>
                    <a:pt x="53" y="214"/>
                    <a:pt x="53" y="214"/>
                  </a:cubicBezTo>
                  <a:cubicBezTo>
                    <a:pt x="53" y="214"/>
                    <a:pt x="67" y="104"/>
                    <a:pt x="69" y="90"/>
                  </a:cubicBezTo>
                  <a:cubicBezTo>
                    <a:pt x="71" y="94"/>
                    <a:pt x="84" y="121"/>
                    <a:pt x="84" y="121"/>
                  </a:cubicBezTo>
                  <a:cubicBezTo>
                    <a:pt x="102" y="158"/>
                    <a:pt x="102" y="158"/>
                    <a:pt x="102" y="158"/>
                  </a:cubicBezTo>
                  <a:cubicBezTo>
                    <a:pt x="105" y="167"/>
                    <a:pt x="130" y="215"/>
                    <a:pt x="138" y="230"/>
                  </a:cubicBezTo>
                  <a:cubicBezTo>
                    <a:pt x="139" y="232"/>
                    <a:pt x="139" y="232"/>
                    <a:pt x="139" y="232"/>
                  </a:cubicBezTo>
                  <a:cubicBezTo>
                    <a:pt x="144" y="241"/>
                    <a:pt x="147" y="246"/>
                    <a:pt x="150" y="246"/>
                  </a:cubicBezTo>
                  <a:cubicBezTo>
                    <a:pt x="153" y="246"/>
                    <a:pt x="155" y="243"/>
                    <a:pt x="162" y="228"/>
                  </a:cubicBezTo>
                  <a:cubicBezTo>
                    <a:pt x="162" y="228"/>
                    <a:pt x="231" y="85"/>
                    <a:pt x="231" y="85"/>
                  </a:cubicBezTo>
                  <a:cubicBezTo>
                    <a:pt x="231" y="86"/>
                    <a:pt x="250" y="223"/>
                    <a:pt x="250" y="223"/>
                  </a:cubicBezTo>
                  <a:cubicBezTo>
                    <a:pt x="250" y="226"/>
                    <a:pt x="250" y="228"/>
                    <a:pt x="250" y="230"/>
                  </a:cubicBezTo>
                  <a:cubicBezTo>
                    <a:pt x="250" y="234"/>
                    <a:pt x="249" y="236"/>
                    <a:pt x="248" y="236"/>
                  </a:cubicBezTo>
                  <a:cubicBezTo>
                    <a:pt x="246" y="237"/>
                    <a:pt x="244" y="238"/>
                    <a:pt x="244" y="240"/>
                  </a:cubicBezTo>
                  <a:cubicBezTo>
                    <a:pt x="244" y="243"/>
                    <a:pt x="248" y="244"/>
                    <a:pt x="254" y="245"/>
                  </a:cubicBezTo>
                  <a:cubicBezTo>
                    <a:pt x="267" y="246"/>
                    <a:pt x="310" y="247"/>
                    <a:pt x="318" y="247"/>
                  </a:cubicBezTo>
                  <a:cubicBezTo>
                    <a:pt x="324" y="247"/>
                    <a:pt x="327" y="245"/>
                    <a:pt x="327" y="242"/>
                  </a:cubicBezTo>
                  <a:cubicBezTo>
                    <a:pt x="327" y="239"/>
                    <a:pt x="323" y="239"/>
                    <a:pt x="322" y="239"/>
                  </a:cubicBezTo>
                  <a:cubicBezTo>
                    <a:pt x="317" y="239"/>
                    <a:pt x="311" y="239"/>
                    <a:pt x="302" y="236"/>
                  </a:cubicBezTo>
                  <a:cubicBezTo>
                    <a:pt x="293" y="233"/>
                    <a:pt x="290" y="224"/>
                    <a:pt x="287" y="205"/>
                  </a:cubicBezTo>
                  <a:cubicBezTo>
                    <a:pt x="259" y="10"/>
                    <a:pt x="259" y="10"/>
                    <a:pt x="259" y="10"/>
                  </a:cubicBezTo>
                  <a:cubicBezTo>
                    <a:pt x="258" y="3"/>
                    <a:pt x="256" y="0"/>
                    <a:pt x="252" y="0"/>
                  </a:cubicBezTo>
                  <a:cubicBezTo>
                    <a:pt x="249" y="0"/>
                    <a:pt x="247" y="3"/>
                    <a:pt x="245" y="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22" name="Freeform 23">
              <a:extLst>
                <a:ext uri="{FF2B5EF4-FFF2-40B4-BE49-F238E27FC236}">
                  <a16:creationId xmlns:a16="http://schemas.microsoft.com/office/drawing/2014/main" id="{C3C3A0FB-A66C-4144-9927-7638EE783670}"/>
                </a:ext>
              </a:extLst>
            </p:cNvPr>
            <p:cNvSpPr>
              <a:spLocks/>
            </p:cNvSpPr>
            <p:nvPr userDrawn="1"/>
          </p:nvSpPr>
          <p:spPr bwMode="auto">
            <a:xfrm>
              <a:off x="3324" y="2739"/>
              <a:ext cx="109" cy="165"/>
            </a:xfrm>
            <a:custGeom>
              <a:avLst/>
              <a:gdLst>
                <a:gd name="T0" fmla="*/ 147 w 161"/>
                <a:gd name="T1" fmla="*/ 1 h 243"/>
                <a:gd name="T2" fmla="*/ 146 w 161"/>
                <a:gd name="T3" fmla="*/ 1 h 243"/>
                <a:gd name="T4" fmla="*/ 132 w 161"/>
                <a:gd name="T5" fmla="*/ 3 h 243"/>
                <a:gd name="T6" fmla="*/ 53 w 161"/>
                <a:gd name="T7" fmla="*/ 3 h 243"/>
                <a:gd name="T8" fmla="*/ 37 w 161"/>
                <a:gd name="T9" fmla="*/ 3 h 243"/>
                <a:gd name="T10" fmla="*/ 33 w 161"/>
                <a:gd name="T11" fmla="*/ 3 h 243"/>
                <a:gd name="T12" fmla="*/ 8 w 161"/>
                <a:gd name="T13" fmla="*/ 2 h 243"/>
                <a:gd name="T14" fmla="*/ 0 w 161"/>
                <a:gd name="T15" fmla="*/ 6 h 243"/>
                <a:gd name="T16" fmla="*/ 6 w 161"/>
                <a:gd name="T17" fmla="*/ 10 h 243"/>
                <a:gd name="T18" fmla="*/ 18 w 161"/>
                <a:gd name="T19" fmla="*/ 11 h 243"/>
                <a:gd name="T20" fmla="*/ 31 w 161"/>
                <a:gd name="T21" fmla="*/ 28 h 243"/>
                <a:gd name="T22" fmla="*/ 32 w 161"/>
                <a:gd name="T23" fmla="*/ 95 h 243"/>
                <a:gd name="T24" fmla="*/ 32 w 161"/>
                <a:gd name="T25" fmla="*/ 150 h 243"/>
                <a:gd name="T26" fmla="*/ 30 w 161"/>
                <a:gd name="T27" fmla="*/ 217 h 243"/>
                <a:gd name="T28" fmla="*/ 22 w 161"/>
                <a:gd name="T29" fmla="*/ 234 h 243"/>
                <a:gd name="T30" fmla="*/ 11 w 161"/>
                <a:gd name="T31" fmla="*/ 235 h 243"/>
                <a:gd name="T32" fmla="*/ 5 w 161"/>
                <a:gd name="T33" fmla="*/ 239 h 243"/>
                <a:gd name="T34" fmla="*/ 12 w 161"/>
                <a:gd name="T35" fmla="*/ 243 h 243"/>
                <a:gd name="T36" fmla="*/ 34 w 161"/>
                <a:gd name="T37" fmla="*/ 242 h 243"/>
                <a:gd name="T38" fmla="*/ 52 w 161"/>
                <a:gd name="T39" fmla="*/ 242 h 243"/>
                <a:gd name="T40" fmla="*/ 84 w 161"/>
                <a:gd name="T41" fmla="*/ 243 h 243"/>
                <a:gd name="T42" fmla="*/ 94 w 161"/>
                <a:gd name="T43" fmla="*/ 243 h 243"/>
                <a:gd name="T44" fmla="*/ 139 w 161"/>
                <a:gd name="T45" fmla="*/ 243 h 243"/>
                <a:gd name="T46" fmla="*/ 157 w 161"/>
                <a:gd name="T47" fmla="*/ 235 h 243"/>
                <a:gd name="T48" fmla="*/ 161 w 161"/>
                <a:gd name="T49" fmla="*/ 199 h 243"/>
                <a:gd name="T50" fmla="*/ 158 w 161"/>
                <a:gd name="T51" fmla="*/ 193 h 243"/>
                <a:gd name="T52" fmla="*/ 153 w 161"/>
                <a:gd name="T53" fmla="*/ 198 h 243"/>
                <a:gd name="T54" fmla="*/ 140 w 161"/>
                <a:gd name="T55" fmla="*/ 221 h 243"/>
                <a:gd name="T56" fmla="*/ 110 w 161"/>
                <a:gd name="T57" fmla="*/ 225 h 243"/>
                <a:gd name="T58" fmla="*/ 73 w 161"/>
                <a:gd name="T59" fmla="*/ 199 h 243"/>
                <a:gd name="T60" fmla="*/ 73 w 161"/>
                <a:gd name="T61" fmla="*/ 163 h 243"/>
                <a:gd name="T62" fmla="*/ 73 w 161"/>
                <a:gd name="T63" fmla="*/ 150 h 243"/>
                <a:gd name="T64" fmla="*/ 73 w 161"/>
                <a:gd name="T65" fmla="*/ 125 h 243"/>
                <a:gd name="T66" fmla="*/ 74 w 161"/>
                <a:gd name="T67" fmla="*/ 123 h 243"/>
                <a:gd name="T68" fmla="*/ 119 w 161"/>
                <a:gd name="T69" fmla="*/ 124 h 243"/>
                <a:gd name="T70" fmla="*/ 136 w 161"/>
                <a:gd name="T71" fmla="*/ 136 h 243"/>
                <a:gd name="T72" fmla="*/ 137 w 161"/>
                <a:gd name="T73" fmla="*/ 144 h 243"/>
                <a:gd name="T74" fmla="*/ 137 w 161"/>
                <a:gd name="T75" fmla="*/ 147 h 243"/>
                <a:gd name="T76" fmla="*/ 141 w 161"/>
                <a:gd name="T77" fmla="*/ 150 h 243"/>
                <a:gd name="T78" fmla="*/ 145 w 161"/>
                <a:gd name="T79" fmla="*/ 144 h 243"/>
                <a:gd name="T80" fmla="*/ 145 w 161"/>
                <a:gd name="T81" fmla="*/ 134 h 243"/>
                <a:gd name="T82" fmla="*/ 146 w 161"/>
                <a:gd name="T83" fmla="*/ 123 h 243"/>
                <a:gd name="T84" fmla="*/ 148 w 161"/>
                <a:gd name="T85" fmla="*/ 103 h 243"/>
                <a:gd name="T86" fmla="*/ 148 w 161"/>
                <a:gd name="T87" fmla="*/ 99 h 243"/>
                <a:gd name="T88" fmla="*/ 145 w 161"/>
                <a:gd name="T89" fmla="*/ 96 h 243"/>
                <a:gd name="T90" fmla="*/ 140 w 161"/>
                <a:gd name="T91" fmla="*/ 100 h 243"/>
                <a:gd name="T92" fmla="*/ 125 w 161"/>
                <a:gd name="T93" fmla="*/ 105 h 243"/>
                <a:gd name="T94" fmla="*/ 75 w 161"/>
                <a:gd name="T95" fmla="*/ 106 h 243"/>
                <a:gd name="T96" fmla="*/ 73 w 161"/>
                <a:gd name="T97" fmla="*/ 103 h 243"/>
                <a:gd name="T98" fmla="*/ 73 w 161"/>
                <a:gd name="T99" fmla="*/ 23 h 243"/>
                <a:gd name="T100" fmla="*/ 75 w 161"/>
                <a:gd name="T101" fmla="*/ 21 h 243"/>
                <a:gd name="T102" fmla="*/ 119 w 161"/>
                <a:gd name="T103" fmla="*/ 22 h 243"/>
                <a:gd name="T104" fmla="*/ 140 w 161"/>
                <a:gd name="T105" fmla="*/ 33 h 243"/>
                <a:gd name="T106" fmla="*/ 142 w 161"/>
                <a:gd name="T107" fmla="*/ 44 h 243"/>
                <a:gd name="T108" fmla="*/ 145 w 161"/>
                <a:gd name="T109" fmla="*/ 49 h 243"/>
                <a:gd name="T110" fmla="*/ 149 w 161"/>
                <a:gd name="T111" fmla="*/ 45 h 243"/>
                <a:gd name="T112" fmla="*/ 150 w 161"/>
                <a:gd name="T113" fmla="*/ 31 h 243"/>
                <a:gd name="T114" fmla="*/ 151 w 161"/>
                <a:gd name="T115" fmla="*/ 24 h 243"/>
                <a:gd name="T116" fmla="*/ 153 w 161"/>
                <a:gd name="T117" fmla="*/ 7 h 243"/>
                <a:gd name="T118" fmla="*/ 153 w 161"/>
                <a:gd name="T119" fmla="*/ 4 h 243"/>
                <a:gd name="T120" fmla="*/ 151 w 161"/>
                <a:gd name="T121" fmla="*/ 0 h 243"/>
                <a:gd name="T122" fmla="*/ 147 w 161"/>
                <a:gd name="T123" fmla="*/ 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1" h="243">
                  <a:moveTo>
                    <a:pt x="147" y="1"/>
                  </a:moveTo>
                  <a:cubicBezTo>
                    <a:pt x="146" y="1"/>
                    <a:pt x="146" y="1"/>
                    <a:pt x="146" y="1"/>
                  </a:cubicBezTo>
                  <a:cubicBezTo>
                    <a:pt x="132" y="3"/>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8"/>
                    <a:pt x="27" y="233"/>
                    <a:pt x="22" y="234"/>
                  </a:cubicBezTo>
                  <a:cubicBezTo>
                    <a:pt x="11" y="235"/>
                    <a:pt x="11" y="235"/>
                    <a:pt x="11" y="235"/>
                  </a:cubicBezTo>
                  <a:cubicBezTo>
                    <a:pt x="8" y="235"/>
                    <a:pt x="5" y="236"/>
                    <a:pt x="5" y="239"/>
                  </a:cubicBezTo>
                  <a:cubicBezTo>
                    <a:pt x="5" y="241"/>
                    <a:pt x="7" y="243"/>
                    <a:pt x="12" y="243"/>
                  </a:cubicBezTo>
                  <a:cubicBezTo>
                    <a:pt x="34" y="242"/>
                    <a:pt x="34" y="242"/>
                    <a:pt x="34" y="242"/>
                  </a:cubicBezTo>
                  <a:cubicBezTo>
                    <a:pt x="52"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6" y="136"/>
                    <a:pt x="137" y="144"/>
                    <a:pt x="137" y="144"/>
                  </a:cubicBezTo>
                  <a:cubicBezTo>
                    <a:pt x="137" y="147"/>
                    <a:pt x="137" y="147"/>
                    <a:pt x="137" y="147"/>
                  </a:cubicBezTo>
                  <a:cubicBezTo>
                    <a:pt x="137" y="149"/>
                    <a:pt x="139" y="150"/>
                    <a:pt x="141" y="150"/>
                  </a:cubicBezTo>
                  <a:cubicBezTo>
                    <a:pt x="145" y="150"/>
                    <a:pt x="145" y="146"/>
                    <a:pt x="145" y="144"/>
                  </a:cubicBezTo>
                  <a:cubicBezTo>
                    <a:pt x="145" y="134"/>
                    <a:pt x="145" y="134"/>
                    <a:pt x="145" y="134"/>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4" y="96"/>
                    <a:pt x="142" y="98"/>
                    <a:pt x="140" y="100"/>
                  </a:cubicBezTo>
                  <a:cubicBezTo>
                    <a:pt x="137" y="104"/>
                    <a:pt x="133" y="104"/>
                    <a:pt x="125" y="105"/>
                  </a:cubicBezTo>
                  <a:cubicBezTo>
                    <a:pt x="120" y="105"/>
                    <a:pt x="103"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3"/>
                    <a:pt x="153" y="0"/>
                    <a:pt x="151" y="0"/>
                  </a:cubicBezTo>
                  <a:lnTo>
                    <a:pt x="147"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23" name="Freeform 24">
              <a:extLst>
                <a:ext uri="{FF2B5EF4-FFF2-40B4-BE49-F238E27FC236}">
                  <a16:creationId xmlns:a16="http://schemas.microsoft.com/office/drawing/2014/main" id="{85ED3CDE-F072-4E1D-9009-6DED96105F95}"/>
                </a:ext>
              </a:extLst>
            </p:cNvPr>
            <p:cNvSpPr>
              <a:spLocks/>
            </p:cNvSpPr>
            <p:nvPr userDrawn="1"/>
          </p:nvSpPr>
          <p:spPr bwMode="auto">
            <a:xfrm>
              <a:off x="3460" y="2740"/>
              <a:ext cx="114" cy="164"/>
            </a:xfrm>
            <a:custGeom>
              <a:avLst/>
              <a:gdLst>
                <a:gd name="T0" fmla="*/ 68 w 167"/>
                <a:gd name="T1" fmla="*/ 1 h 241"/>
                <a:gd name="T2" fmla="*/ 51 w 167"/>
                <a:gd name="T3" fmla="*/ 1 h 241"/>
                <a:gd name="T4" fmla="*/ 35 w 167"/>
                <a:gd name="T5" fmla="*/ 1 h 241"/>
                <a:gd name="T6" fmla="*/ 8 w 167"/>
                <a:gd name="T7" fmla="*/ 0 h 241"/>
                <a:gd name="T8" fmla="*/ 0 w 167"/>
                <a:gd name="T9" fmla="*/ 4 h 241"/>
                <a:gd name="T10" fmla="*/ 7 w 167"/>
                <a:gd name="T11" fmla="*/ 8 h 241"/>
                <a:gd name="T12" fmla="*/ 17 w 167"/>
                <a:gd name="T13" fmla="*/ 9 h 241"/>
                <a:gd name="T14" fmla="*/ 30 w 167"/>
                <a:gd name="T15" fmla="*/ 26 h 241"/>
                <a:gd name="T16" fmla="*/ 30 w 167"/>
                <a:gd name="T17" fmla="*/ 93 h 241"/>
                <a:gd name="T18" fmla="*/ 30 w 167"/>
                <a:gd name="T19" fmla="*/ 148 h 241"/>
                <a:gd name="T20" fmla="*/ 29 w 167"/>
                <a:gd name="T21" fmla="*/ 215 h 241"/>
                <a:gd name="T22" fmla="*/ 20 w 167"/>
                <a:gd name="T23" fmla="*/ 232 h 241"/>
                <a:gd name="T24" fmla="*/ 9 w 167"/>
                <a:gd name="T25" fmla="*/ 233 h 241"/>
                <a:gd name="T26" fmla="*/ 3 w 167"/>
                <a:gd name="T27" fmla="*/ 237 h 241"/>
                <a:gd name="T28" fmla="*/ 10 w 167"/>
                <a:gd name="T29" fmla="*/ 240 h 241"/>
                <a:gd name="T30" fmla="*/ 32 w 167"/>
                <a:gd name="T31" fmla="*/ 240 h 241"/>
                <a:gd name="T32" fmla="*/ 50 w 167"/>
                <a:gd name="T33" fmla="*/ 240 h 241"/>
                <a:gd name="T34" fmla="*/ 99 w 167"/>
                <a:gd name="T35" fmla="*/ 241 h 241"/>
                <a:gd name="T36" fmla="*/ 142 w 167"/>
                <a:gd name="T37" fmla="*/ 241 h 241"/>
                <a:gd name="T38" fmla="*/ 162 w 167"/>
                <a:gd name="T39" fmla="*/ 232 h 241"/>
                <a:gd name="T40" fmla="*/ 167 w 167"/>
                <a:gd name="T41" fmla="*/ 196 h 241"/>
                <a:gd name="T42" fmla="*/ 164 w 167"/>
                <a:gd name="T43" fmla="*/ 190 h 241"/>
                <a:gd name="T44" fmla="*/ 160 w 167"/>
                <a:gd name="T45" fmla="*/ 195 h 241"/>
                <a:gd name="T46" fmla="*/ 152 w 167"/>
                <a:gd name="T47" fmla="*/ 214 h 241"/>
                <a:gd name="T48" fmla="*/ 115 w 167"/>
                <a:gd name="T49" fmla="*/ 222 h 241"/>
                <a:gd name="T50" fmla="*/ 78 w 167"/>
                <a:gd name="T51" fmla="*/ 216 h 241"/>
                <a:gd name="T52" fmla="*/ 71 w 167"/>
                <a:gd name="T53" fmla="*/ 148 h 241"/>
                <a:gd name="T54" fmla="*/ 71 w 167"/>
                <a:gd name="T55" fmla="*/ 93 h 241"/>
                <a:gd name="T56" fmla="*/ 72 w 167"/>
                <a:gd name="T57" fmla="*/ 26 h 241"/>
                <a:gd name="T58" fmla="*/ 83 w 167"/>
                <a:gd name="T59" fmla="*/ 9 h 241"/>
                <a:gd name="T60" fmla="*/ 95 w 167"/>
                <a:gd name="T61" fmla="*/ 8 h 241"/>
                <a:gd name="T62" fmla="*/ 102 w 167"/>
                <a:gd name="T63" fmla="*/ 4 h 241"/>
                <a:gd name="T64" fmla="*/ 94 w 167"/>
                <a:gd name="T65" fmla="*/ 0 h 241"/>
                <a:gd name="T66" fmla="*/ 68 w 167"/>
                <a:gd name="T67" fmla="*/ 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7" h="241">
                  <a:moveTo>
                    <a:pt x="68" y="1"/>
                  </a:moveTo>
                  <a:cubicBezTo>
                    <a:pt x="51" y="1"/>
                    <a:pt x="51" y="1"/>
                    <a:pt x="51" y="1"/>
                  </a:cubicBezTo>
                  <a:cubicBezTo>
                    <a:pt x="35" y="1"/>
                    <a:pt x="35" y="1"/>
                    <a:pt x="35" y="1"/>
                  </a:cubicBezTo>
                  <a:cubicBezTo>
                    <a:pt x="8" y="0"/>
                    <a:pt x="8" y="0"/>
                    <a:pt x="8" y="0"/>
                  </a:cubicBezTo>
                  <a:cubicBezTo>
                    <a:pt x="4" y="0"/>
                    <a:pt x="0" y="1"/>
                    <a:pt x="0" y="4"/>
                  </a:cubicBezTo>
                  <a:cubicBezTo>
                    <a:pt x="0" y="8"/>
                    <a:pt x="5" y="8"/>
                    <a:pt x="7" y="8"/>
                  </a:cubicBezTo>
                  <a:cubicBezTo>
                    <a:pt x="17" y="9"/>
                    <a:pt x="17" y="9"/>
                    <a:pt x="17" y="9"/>
                  </a:cubicBezTo>
                  <a:cubicBezTo>
                    <a:pt x="27" y="11"/>
                    <a:pt x="29" y="16"/>
                    <a:pt x="30" y="26"/>
                  </a:cubicBezTo>
                  <a:cubicBezTo>
                    <a:pt x="30" y="36"/>
                    <a:pt x="30" y="45"/>
                    <a:pt x="30" y="93"/>
                  </a:cubicBezTo>
                  <a:cubicBezTo>
                    <a:pt x="30" y="148"/>
                    <a:pt x="30" y="148"/>
                    <a:pt x="30" y="148"/>
                  </a:cubicBezTo>
                  <a:cubicBezTo>
                    <a:pt x="30" y="177"/>
                    <a:pt x="30" y="202"/>
                    <a:pt x="29" y="215"/>
                  </a:cubicBezTo>
                  <a:cubicBezTo>
                    <a:pt x="27" y="226"/>
                    <a:pt x="26" y="231"/>
                    <a:pt x="20" y="232"/>
                  </a:cubicBezTo>
                  <a:cubicBezTo>
                    <a:pt x="20" y="232"/>
                    <a:pt x="9" y="233"/>
                    <a:pt x="9" y="233"/>
                  </a:cubicBezTo>
                  <a:cubicBezTo>
                    <a:pt x="7" y="233"/>
                    <a:pt x="3" y="234"/>
                    <a:pt x="3" y="237"/>
                  </a:cubicBezTo>
                  <a:cubicBezTo>
                    <a:pt x="3" y="240"/>
                    <a:pt x="9" y="240"/>
                    <a:pt x="10" y="240"/>
                  </a:cubicBezTo>
                  <a:cubicBezTo>
                    <a:pt x="32" y="240"/>
                    <a:pt x="32" y="240"/>
                    <a:pt x="32" y="240"/>
                  </a:cubicBezTo>
                  <a:cubicBezTo>
                    <a:pt x="32" y="240"/>
                    <a:pt x="50" y="240"/>
                    <a:pt x="50" y="240"/>
                  </a:cubicBezTo>
                  <a:cubicBezTo>
                    <a:pt x="99" y="241"/>
                    <a:pt x="99" y="241"/>
                    <a:pt x="99" y="241"/>
                  </a:cubicBezTo>
                  <a:cubicBezTo>
                    <a:pt x="142" y="241"/>
                    <a:pt x="142" y="241"/>
                    <a:pt x="142" y="241"/>
                  </a:cubicBezTo>
                  <a:cubicBezTo>
                    <a:pt x="158" y="241"/>
                    <a:pt x="160" y="240"/>
                    <a:pt x="162" y="232"/>
                  </a:cubicBezTo>
                  <a:cubicBezTo>
                    <a:pt x="165" y="223"/>
                    <a:pt x="167" y="200"/>
                    <a:pt x="167" y="196"/>
                  </a:cubicBezTo>
                  <a:cubicBezTo>
                    <a:pt x="167" y="193"/>
                    <a:pt x="167" y="190"/>
                    <a:pt x="164" y="190"/>
                  </a:cubicBezTo>
                  <a:cubicBezTo>
                    <a:pt x="160" y="190"/>
                    <a:pt x="160" y="193"/>
                    <a:pt x="160" y="195"/>
                  </a:cubicBezTo>
                  <a:cubicBezTo>
                    <a:pt x="159" y="201"/>
                    <a:pt x="155" y="210"/>
                    <a:pt x="152" y="214"/>
                  </a:cubicBezTo>
                  <a:cubicBezTo>
                    <a:pt x="144" y="222"/>
                    <a:pt x="133" y="222"/>
                    <a:pt x="115" y="222"/>
                  </a:cubicBezTo>
                  <a:cubicBezTo>
                    <a:pt x="90" y="222"/>
                    <a:pt x="83" y="220"/>
                    <a:pt x="78" y="216"/>
                  </a:cubicBezTo>
                  <a:cubicBezTo>
                    <a:pt x="71" y="210"/>
                    <a:pt x="71" y="188"/>
                    <a:pt x="71" y="148"/>
                  </a:cubicBezTo>
                  <a:cubicBezTo>
                    <a:pt x="71" y="93"/>
                    <a:pt x="71" y="93"/>
                    <a:pt x="71" y="93"/>
                  </a:cubicBezTo>
                  <a:cubicBezTo>
                    <a:pt x="71" y="45"/>
                    <a:pt x="71" y="36"/>
                    <a:pt x="72" y="26"/>
                  </a:cubicBezTo>
                  <a:cubicBezTo>
                    <a:pt x="73" y="14"/>
                    <a:pt x="75" y="10"/>
                    <a:pt x="83" y="9"/>
                  </a:cubicBezTo>
                  <a:cubicBezTo>
                    <a:pt x="95" y="8"/>
                    <a:pt x="95" y="8"/>
                    <a:pt x="95" y="8"/>
                  </a:cubicBezTo>
                  <a:cubicBezTo>
                    <a:pt x="99" y="8"/>
                    <a:pt x="102" y="7"/>
                    <a:pt x="102" y="4"/>
                  </a:cubicBezTo>
                  <a:cubicBezTo>
                    <a:pt x="102" y="1"/>
                    <a:pt x="98" y="0"/>
                    <a:pt x="94" y="0"/>
                  </a:cubicBezTo>
                  <a:lnTo>
                    <a:pt x="68"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24" name="Freeform 25">
              <a:extLst>
                <a:ext uri="{FF2B5EF4-FFF2-40B4-BE49-F238E27FC236}">
                  <a16:creationId xmlns:a16="http://schemas.microsoft.com/office/drawing/2014/main" id="{86710FA4-1150-429E-B9BA-AB3AED2FFC68}"/>
                </a:ext>
              </a:extLst>
            </p:cNvPr>
            <p:cNvSpPr>
              <a:spLocks noEditPoints="1"/>
            </p:cNvSpPr>
            <p:nvPr userDrawn="1"/>
          </p:nvSpPr>
          <p:spPr bwMode="auto">
            <a:xfrm>
              <a:off x="3589" y="2740"/>
              <a:ext cx="124" cy="164"/>
            </a:xfrm>
            <a:custGeom>
              <a:avLst/>
              <a:gdLst>
                <a:gd name="T0" fmla="*/ 82 w 183"/>
                <a:gd name="T1" fmla="*/ 222 h 241"/>
                <a:gd name="T2" fmla="*/ 72 w 183"/>
                <a:gd name="T3" fmla="*/ 192 h 241"/>
                <a:gd name="T4" fmla="*/ 72 w 183"/>
                <a:gd name="T5" fmla="*/ 118 h 241"/>
                <a:gd name="T6" fmla="*/ 73 w 183"/>
                <a:gd name="T7" fmla="*/ 116 h 241"/>
                <a:gd name="T8" fmla="*/ 86 w 183"/>
                <a:gd name="T9" fmla="*/ 117 h 241"/>
                <a:gd name="T10" fmla="*/ 112 w 183"/>
                <a:gd name="T11" fmla="*/ 124 h 241"/>
                <a:gd name="T12" fmla="*/ 112 w 183"/>
                <a:gd name="T13" fmla="*/ 124 h 241"/>
                <a:gd name="T14" fmla="*/ 142 w 183"/>
                <a:gd name="T15" fmla="*/ 186 h 241"/>
                <a:gd name="T16" fmla="*/ 105 w 183"/>
                <a:gd name="T17" fmla="*/ 226 h 241"/>
                <a:gd name="T18" fmla="*/ 82 w 183"/>
                <a:gd name="T19" fmla="*/ 222 h 241"/>
                <a:gd name="T20" fmla="*/ 84 w 183"/>
                <a:gd name="T21" fmla="*/ 15 h 241"/>
                <a:gd name="T22" fmla="*/ 123 w 183"/>
                <a:gd name="T23" fmla="*/ 63 h 241"/>
                <a:gd name="T24" fmla="*/ 110 w 183"/>
                <a:gd name="T25" fmla="*/ 96 h 241"/>
                <a:gd name="T26" fmla="*/ 88 w 183"/>
                <a:gd name="T27" fmla="*/ 102 h 241"/>
                <a:gd name="T28" fmla="*/ 73 w 183"/>
                <a:gd name="T29" fmla="*/ 101 h 241"/>
                <a:gd name="T30" fmla="*/ 72 w 183"/>
                <a:gd name="T31" fmla="*/ 98 h 241"/>
                <a:gd name="T32" fmla="*/ 72 w 183"/>
                <a:gd name="T33" fmla="*/ 20 h 241"/>
                <a:gd name="T34" fmla="*/ 74 w 183"/>
                <a:gd name="T35" fmla="*/ 16 h 241"/>
                <a:gd name="T36" fmla="*/ 84 w 183"/>
                <a:gd name="T37" fmla="*/ 15 h 241"/>
                <a:gd name="T38" fmla="*/ 74 w 183"/>
                <a:gd name="T39" fmla="*/ 1 h 241"/>
                <a:gd name="T40" fmla="*/ 51 w 183"/>
                <a:gd name="T41" fmla="*/ 1 h 241"/>
                <a:gd name="T42" fmla="*/ 39 w 183"/>
                <a:gd name="T43" fmla="*/ 1 h 241"/>
                <a:gd name="T44" fmla="*/ 8 w 183"/>
                <a:gd name="T45" fmla="*/ 0 h 241"/>
                <a:gd name="T46" fmla="*/ 0 w 183"/>
                <a:gd name="T47" fmla="*/ 4 h 241"/>
                <a:gd name="T48" fmla="*/ 6 w 183"/>
                <a:gd name="T49" fmla="*/ 8 h 241"/>
                <a:gd name="T50" fmla="*/ 19 w 183"/>
                <a:gd name="T51" fmla="*/ 9 h 241"/>
                <a:gd name="T52" fmla="*/ 32 w 183"/>
                <a:gd name="T53" fmla="*/ 26 h 241"/>
                <a:gd name="T54" fmla="*/ 32 w 183"/>
                <a:gd name="T55" fmla="*/ 93 h 241"/>
                <a:gd name="T56" fmla="*/ 32 w 183"/>
                <a:gd name="T57" fmla="*/ 148 h 241"/>
                <a:gd name="T58" fmla="*/ 31 w 183"/>
                <a:gd name="T59" fmla="*/ 215 h 241"/>
                <a:gd name="T60" fmla="*/ 22 w 183"/>
                <a:gd name="T61" fmla="*/ 232 h 241"/>
                <a:gd name="T62" fmla="*/ 11 w 183"/>
                <a:gd name="T63" fmla="*/ 233 h 241"/>
                <a:gd name="T64" fmla="*/ 5 w 183"/>
                <a:gd name="T65" fmla="*/ 237 h 241"/>
                <a:gd name="T66" fmla="*/ 12 w 183"/>
                <a:gd name="T67" fmla="*/ 241 h 241"/>
                <a:gd name="T68" fmla="*/ 34 w 183"/>
                <a:gd name="T69" fmla="*/ 240 h 241"/>
                <a:gd name="T70" fmla="*/ 52 w 183"/>
                <a:gd name="T71" fmla="*/ 240 h 241"/>
                <a:gd name="T72" fmla="*/ 76 w 183"/>
                <a:gd name="T73" fmla="*/ 241 h 241"/>
                <a:gd name="T74" fmla="*/ 88 w 183"/>
                <a:gd name="T75" fmla="*/ 241 h 241"/>
                <a:gd name="T76" fmla="*/ 98 w 183"/>
                <a:gd name="T77" fmla="*/ 241 h 241"/>
                <a:gd name="T78" fmla="*/ 183 w 183"/>
                <a:gd name="T79" fmla="*/ 172 h 241"/>
                <a:gd name="T80" fmla="*/ 126 w 183"/>
                <a:gd name="T81" fmla="*/ 103 h 241"/>
                <a:gd name="T82" fmla="*/ 157 w 183"/>
                <a:gd name="T83" fmla="*/ 49 h 241"/>
                <a:gd name="T84" fmla="*/ 89 w 183"/>
                <a:gd name="T85" fmla="*/ 0 h 241"/>
                <a:gd name="T86" fmla="*/ 74 w 183"/>
                <a:gd name="T87" fmla="*/ 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3" h="241">
                  <a:moveTo>
                    <a:pt x="82" y="222"/>
                  </a:moveTo>
                  <a:cubicBezTo>
                    <a:pt x="72" y="218"/>
                    <a:pt x="72" y="213"/>
                    <a:pt x="72" y="192"/>
                  </a:cubicBezTo>
                  <a:cubicBezTo>
                    <a:pt x="72" y="118"/>
                    <a:pt x="72" y="118"/>
                    <a:pt x="72" y="118"/>
                  </a:cubicBezTo>
                  <a:cubicBezTo>
                    <a:pt x="72" y="116"/>
                    <a:pt x="72" y="116"/>
                    <a:pt x="73" y="116"/>
                  </a:cubicBezTo>
                  <a:cubicBezTo>
                    <a:pt x="86" y="117"/>
                    <a:pt x="86" y="117"/>
                    <a:pt x="86" y="117"/>
                  </a:cubicBezTo>
                  <a:cubicBezTo>
                    <a:pt x="98" y="117"/>
                    <a:pt x="105" y="119"/>
                    <a:pt x="112" y="124"/>
                  </a:cubicBezTo>
                  <a:cubicBezTo>
                    <a:pt x="112" y="124"/>
                    <a:pt x="112" y="124"/>
                    <a:pt x="112" y="124"/>
                  </a:cubicBezTo>
                  <a:cubicBezTo>
                    <a:pt x="139" y="143"/>
                    <a:pt x="142" y="174"/>
                    <a:pt x="142" y="186"/>
                  </a:cubicBezTo>
                  <a:cubicBezTo>
                    <a:pt x="142" y="224"/>
                    <a:pt x="111" y="226"/>
                    <a:pt x="105" y="226"/>
                  </a:cubicBezTo>
                  <a:cubicBezTo>
                    <a:pt x="98" y="226"/>
                    <a:pt x="91" y="225"/>
                    <a:pt x="82" y="222"/>
                  </a:cubicBezTo>
                  <a:moveTo>
                    <a:pt x="84" y="15"/>
                  </a:moveTo>
                  <a:cubicBezTo>
                    <a:pt x="112" y="15"/>
                    <a:pt x="123" y="44"/>
                    <a:pt x="123" y="63"/>
                  </a:cubicBezTo>
                  <a:cubicBezTo>
                    <a:pt x="123" y="78"/>
                    <a:pt x="118" y="89"/>
                    <a:pt x="110" y="96"/>
                  </a:cubicBezTo>
                  <a:cubicBezTo>
                    <a:pt x="105" y="101"/>
                    <a:pt x="97" y="102"/>
                    <a:pt x="88" y="102"/>
                  </a:cubicBezTo>
                  <a:cubicBezTo>
                    <a:pt x="73" y="101"/>
                    <a:pt x="73" y="101"/>
                    <a:pt x="73" y="101"/>
                  </a:cubicBezTo>
                  <a:cubicBezTo>
                    <a:pt x="72" y="101"/>
                    <a:pt x="72" y="100"/>
                    <a:pt x="72" y="98"/>
                  </a:cubicBezTo>
                  <a:cubicBezTo>
                    <a:pt x="72" y="20"/>
                    <a:pt x="72" y="20"/>
                    <a:pt x="72" y="20"/>
                  </a:cubicBezTo>
                  <a:cubicBezTo>
                    <a:pt x="72" y="17"/>
                    <a:pt x="72" y="16"/>
                    <a:pt x="74" y="16"/>
                  </a:cubicBezTo>
                  <a:cubicBezTo>
                    <a:pt x="74" y="16"/>
                    <a:pt x="84" y="15"/>
                    <a:pt x="84" y="15"/>
                  </a:cubicBezTo>
                  <a:moveTo>
                    <a:pt x="74" y="1"/>
                  </a:moveTo>
                  <a:cubicBezTo>
                    <a:pt x="51" y="1"/>
                    <a:pt x="51" y="1"/>
                    <a:pt x="51" y="1"/>
                  </a:cubicBezTo>
                  <a:cubicBezTo>
                    <a:pt x="39" y="1"/>
                    <a:pt x="39" y="1"/>
                    <a:pt x="39" y="1"/>
                  </a:cubicBezTo>
                  <a:cubicBezTo>
                    <a:pt x="8" y="0"/>
                    <a:pt x="8" y="0"/>
                    <a:pt x="8" y="0"/>
                  </a:cubicBezTo>
                  <a:cubicBezTo>
                    <a:pt x="4" y="0"/>
                    <a:pt x="0" y="1"/>
                    <a:pt x="0" y="4"/>
                  </a:cubicBezTo>
                  <a:cubicBezTo>
                    <a:pt x="0" y="8"/>
                    <a:pt x="4" y="8"/>
                    <a:pt x="6" y="8"/>
                  </a:cubicBezTo>
                  <a:cubicBezTo>
                    <a:pt x="19" y="9"/>
                    <a:pt x="19" y="9"/>
                    <a:pt x="19" y="9"/>
                  </a:cubicBezTo>
                  <a:cubicBezTo>
                    <a:pt x="29" y="11"/>
                    <a:pt x="31" y="16"/>
                    <a:pt x="32" y="26"/>
                  </a:cubicBezTo>
                  <a:cubicBezTo>
                    <a:pt x="32" y="36"/>
                    <a:pt x="32" y="45"/>
                    <a:pt x="32" y="93"/>
                  </a:cubicBezTo>
                  <a:cubicBezTo>
                    <a:pt x="32" y="148"/>
                    <a:pt x="32" y="148"/>
                    <a:pt x="32" y="148"/>
                  </a:cubicBezTo>
                  <a:cubicBezTo>
                    <a:pt x="32" y="177"/>
                    <a:pt x="32" y="202"/>
                    <a:pt x="31" y="215"/>
                  </a:cubicBezTo>
                  <a:cubicBezTo>
                    <a:pt x="29" y="224"/>
                    <a:pt x="28" y="231"/>
                    <a:pt x="22" y="232"/>
                  </a:cubicBezTo>
                  <a:cubicBezTo>
                    <a:pt x="22" y="232"/>
                    <a:pt x="11" y="233"/>
                    <a:pt x="11" y="233"/>
                  </a:cubicBezTo>
                  <a:cubicBezTo>
                    <a:pt x="8" y="233"/>
                    <a:pt x="5" y="234"/>
                    <a:pt x="5" y="237"/>
                  </a:cubicBezTo>
                  <a:cubicBezTo>
                    <a:pt x="5" y="241"/>
                    <a:pt x="10" y="241"/>
                    <a:pt x="12" y="241"/>
                  </a:cubicBezTo>
                  <a:cubicBezTo>
                    <a:pt x="34" y="240"/>
                    <a:pt x="34" y="240"/>
                    <a:pt x="34" y="240"/>
                  </a:cubicBezTo>
                  <a:cubicBezTo>
                    <a:pt x="34" y="240"/>
                    <a:pt x="52" y="240"/>
                    <a:pt x="52" y="240"/>
                  </a:cubicBezTo>
                  <a:cubicBezTo>
                    <a:pt x="76" y="241"/>
                    <a:pt x="76" y="241"/>
                    <a:pt x="76" y="241"/>
                  </a:cubicBezTo>
                  <a:cubicBezTo>
                    <a:pt x="76" y="241"/>
                    <a:pt x="88" y="241"/>
                    <a:pt x="88" y="241"/>
                  </a:cubicBezTo>
                  <a:cubicBezTo>
                    <a:pt x="98" y="241"/>
                    <a:pt x="98" y="241"/>
                    <a:pt x="98" y="241"/>
                  </a:cubicBezTo>
                  <a:cubicBezTo>
                    <a:pt x="156" y="241"/>
                    <a:pt x="183" y="206"/>
                    <a:pt x="183" y="172"/>
                  </a:cubicBezTo>
                  <a:cubicBezTo>
                    <a:pt x="183" y="136"/>
                    <a:pt x="154" y="113"/>
                    <a:pt x="126" y="103"/>
                  </a:cubicBezTo>
                  <a:cubicBezTo>
                    <a:pt x="145" y="88"/>
                    <a:pt x="157" y="73"/>
                    <a:pt x="157" y="49"/>
                  </a:cubicBezTo>
                  <a:cubicBezTo>
                    <a:pt x="157" y="37"/>
                    <a:pt x="152" y="0"/>
                    <a:pt x="89" y="0"/>
                  </a:cubicBezTo>
                  <a:lnTo>
                    <a:pt x="74"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25" name="Freeform 26">
              <a:extLst>
                <a:ext uri="{FF2B5EF4-FFF2-40B4-BE49-F238E27FC236}">
                  <a16:creationId xmlns:a16="http://schemas.microsoft.com/office/drawing/2014/main" id="{01850EFF-E486-4A0F-A510-A32C79AD33A1}"/>
                </a:ext>
              </a:extLst>
            </p:cNvPr>
            <p:cNvSpPr>
              <a:spLocks noEditPoints="1"/>
            </p:cNvSpPr>
            <p:nvPr userDrawn="1"/>
          </p:nvSpPr>
          <p:spPr bwMode="auto">
            <a:xfrm>
              <a:off x="3734" y="2738"/>
              <a:ext cx="176" cy="169"/>
            </a:xfrm>
            <a:custGeom>
              <a:avLst/>
              <a:gdLst>
                <a:gd name="T0" fmla="*/ 45 w 259"/>
                <a:gd name="T1" fmla="*/ 115 h 249"/>
                <a:gd name="T2" fmla="*/ 121 w 259"/>
                <a:gd name="T3" fmla="*/ 17 h 249"/>
                <a:gd name="T4" fmla="*/ 213 w 259"/>
                <a:gd name="T5" fmla="*/ 130 h 249"/>
                <a:gd name="T6" fmla="*/ 141 w 259"/>
                <a:gd name="T7" fmla="*/ 232 h 249"/>
                <a:gd name="T8" fmla="*/ 45 w 259"/>
                <a:gd name="T9" fmla="*/ 115 h 249"/>
                <a:gd name="T10" fmla="*/ 0 w 259"/>
                <a:gd name="T11" fmla="*/ 125 h 249"/>
                <a:gd name="T12" fmla="*/ 127 w 259"/>
                <a:gd name="T13" fmla="*/ 249 h 249"/>
                <a:gd name="T14" fmla="*/ 259 w 259"/>
                <a:gd name="T15" fmla="*/ 119 h 249"/>
                <a:gd name="T16" fmla="*/ 131 w 259"/>
                <a:gd name="T17" fmla="*/ 0 h 249"/>
                <a:gd name="T18" fmla="*/ 0 w 259"/>
                <a:gd name="T19" fmla="*/ 12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9" h="249">
                  <a:moveTo>
                    <a:pt x="45" y="115"/>
                  </a:moveTo>
                  <a:cubicBezTo>
                    <a:pt x="45" y="29"/>
                    <a:pt x="93" y="17"/>
                    <a:pt x="121" y="17"/>
                  </a:cubicBezTo>
                  <a:cubicBezTo>
                    <a:pt x="175" y="17"/>
                    <a:pt x="213" y="64"/>
                    <a:pt x="213" y="130"/>
                  </a:cubicBezTo>
                  <a:cubicBezTo>
                    <a:pt x="213" y="222"/>
                    <a:pt x="162" y="232"/>
                    <a:pt x="141" y="232"/>
                  </a:cubicBezTo>
                  <a:cubicBezTo>
                    <a:pt x="84" y="232"/>
                    <a:pt x="45" y="184"/>
                    <a:pt x="45" y="115"/>
                  </a:cubicBezTo>
                  <a:moveTo>
                    <a:pt x="0" y="125"/>
                  </a:moveTo>
                  <a:cubicBezTo>
                    <a:pt x="0" y="184"/>
                    <a:pt x="40" y="249"/>
                    <a:pt x="127" y="249"/>
                  </a:cubicBezTo>
                  <a:cubicBezTo>
                    <a:pt x="205" y="249"/>
                    <a:pt x="259" y="195"/>
                    <a:pt x="259" y="119"/>
                  </a:cubicBezTo>
                  <a:cubicBezTo>
                    <a:pt x="259" y="46"/>
                    <a:pt x="210" y="0"/>
                    <a:pt x="131" y="0"/>
                  </a:cubicBezTo>
                  <a:cubicBezTo>
                    <a:pt x="41" y="0"/>
                    <a:pt x="0" y="65"/>
                    <a:pt x="0" y="12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26" name="Freeform 27">
              <a:extLst>
                <a:ext uri="{FF2B5EF4-FFF2-40B4-BE49-F238E27FC236}">
                  <a16:creationId xmlns:a16="http://schemas.microsoft.com/office/drawing/2014/main" id="{B01F71D8-A173-4BD2-9389-D5CF79AD00DF}"/>
                </a:ext>
              </a:extLst>
            </p:cNvPr>
            <p:cNvSpPr>
              <a:spLocks/>
            </p:cNvSpPr>
            <p:nvPr userDrawn="1"/>
          </p:nvSpPr>
          <p:spPr bwMode="auto">
            <a:xfrm>
              <a:off x="3925" y="2740"/>
              <a:ext cx="172" cy="167"/>
            </a:xfrm>
            <a:custGeom>
              <a:avLst/>
              <a:gdLst>
                <a:gd name="T0" fmla="*/ 220 w 254"/>
                <a:gd name="T1" fmla="*/ 1 h 245"/>
                <a:gd name="T2" fmla="*/ 211 w 254"/>
                <a:gd name="T3" fmla="*/ 1 h 245"/>
                <a:gd name="T4" fmla="*/ 174 w 254"/>
                <a:gd name="T5" fmla="*/ 0 h 245"/>
                <a:gd name="T6" fmla="*/ 167 w 254"/>
                <a:gd name="T7" fmla="*/ 4 h 245"/>
                <a:gd name="T8" fmla="*/ 173 w 254"/>
                <a:gd name="T9" fmla="*/ 8 h 245"/>
                <a:gd name="T10" fmla="*/ 184 w 254"/>
                <a:gd name="T11" fmla="*/ 9 h 245"/>
                <a:gd name="T12" fmla="*/ 197 w 254"/>
                <a:gd name="T13" fmla="*/ 26 h 245"/>
                <a:gd name="T14" fmla="*/ 198 w 254"/>
                <a:gd name="T15" fmla="*/ 93 h 245"/>
                <a:gd name="T16" fmla="*/ 198 w 254"/>
                <a:gd name="T17" fmla="*/ 132 h 245"/>
                <a:gd name="T18" fmla="*/ 180 w 254"/>
                <a:gd name="T19" fmla="*/ 210 h 245"/>
                <a:gd name="T20" fmla="*/ 137 w 254"/>
                <a:gd name="T21" fmla="*/ 227 h 245"/>
                <a:gd name="T22" fmla="*/ 98 w 254"/>
                <a:gd name="T23" fmla="*/ 214 h 245"/>
                <a:gd name="T24" fmla="*/ 74 w 254"/>
                <a:gd name="T25" fmla="*/ 137 h 245"/>
                <a:gd name="T26" fmla="*/ 74 w 254"/>
                <a:gd name="T27" fmla="*/ 93 h 245"/>
                <a:gd name="T28" fmla="*/ 74 w 254"/>
                <a:gd name="T29" fmla="*/ 26 h 245"/>
                <a:gd name="T30" fmla="*/ 85 w 254"/>
                <a:gd name="T31" fmla="*/ 9 h 245"/>
                <a:gd name="T32" fmla="*/ 94 w 254"/>
                <a:gd name="T33" fmla="*/ 8 h 245"/>
                <a:gd name="T34" fmla="*/ 100 w 254"/>
                <a:gd name="T35" fmla="*/ 4 h 245"/>
                <a:gd name="T36" fmla="*/ 92 w 254"/>
                <a:gd name="T37" fmla="*/ 0 h 245"/>
                <a:gd name="T38" fmla="*/ 69 w 254"/>
                <a:gd name="T39" fmla="*/ 1 h 245"/>
                <a:gd name="T40" fmla="*/ 54 w 254"/>
                <a:gd name="T41" fmla="*/ 1 h 245"/>
                <a:gd name="T42" fmla="*/ 37 w 254"/>
                <a:gd name="T43" fmla="*/ 1 h 245"/>
                <a:gd name="T44" fmla="*/ 8 w 254"/>
                <a:gd name="T45" fmla="*/ 0 h 245"/>
                <a:gd name="T46" fmla="*/ 0 w 254"/>
                <a:gd name="T47" fmla="*/ 4 h 245"/>
                <a:gd name="T48" fmla="*/ 6 w 254"/>
                <a:gd name="T49" fmla="*/ 8 h 245"/>
                <a:gd name="T50" fmla="*/ 18 w 254"/>
                <a:gd name="T51" fmla="*/ 9 h 245"/>
                <a:gd name="T52" fmla="*/ 31 w 254"/>
                <a:gd name="T53" fmla="*/ 26 h 245"/>
                <a:gd name="T54" fmla="*/ 32 w 254"/>
                <a:gd name="T55" fmla="*/ 93 h 245"/>
                <a:gd name="T56" fmla="*/ 32 w 254"/>
                <a:gd name="T57" fmla="*/ 139 h 245"/>
                <a:gd name="T58" fmla="*/ 60 w 254"/>
                <a:gd name="T59" fmla="*/ 223 h 245"/>
                <a:gd name="T60" fmla="*/ 131 w 254"/>
                <a:gd name="T61" fmla="*/ 245 h 245"/>
                <a:gd name="T62" fmla="*/ 197 w 254"/>
                <a:gd name="T63" fmla="*/ 222 h 245"/>
                <a:gd name="T64" fmla="*/ 227 w 254"/>
                <a:gd name="T65" fmla="*/ 126 h 245"/>
                <a:gd name="T66" fmla="*/ 227 w 254"/>
                <a:gd name="T67" fmla="*/ 93 h 245"/>
                <a:gd name="T68" fmla="*/ 228 w 254"/>
                <a:gd name="T69" fmla="*/ 26 h 245"/>
                <a:gd name="T70" fmla="*/ 239 w 254"/>
                <a:gd name="T71" fmla="*/ 9 h 245"/>
                <a:gd name="T72" fmla="*/ 248 w 254"/>
                <a:gd name="T73" fmla="*/ 8 h 245"/>
                <a:gd name="T74" fmla="*/ 254 w 254"/>
                <a:gd name="T75" fmla="*/ 4 h 245"/>
                <a:gd name="T76" fmla="*/ 247 w 254"/>
                <a:gd name="T77" fmla="*/ 0 h 245"/>
                <a:gd name="T78" fmla="*/ 220 w 254"/>
                <a:gd name="T79" fmla="*/ 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4" h="245">
                  <a:moveTo>
                    <a:pt x="220" y="1"/>
                  </a:moveTo>
                  <a:cubicBezTo>
                    <a:pt x="211" y="1"/>
                    <a:pt x="211" y="1"/>
                    <a:pt x="211" y="1"/>
                  </a:cubicBezTo>
                  <a:cubicBezTo>
                    <a:pt x="210" y="1"/>
                    <a:pt x="174" y="0"/>
                    <a:pt x="174" y="0"/>
                  </a:cubicBezTo>
                  <a:cubicBezTo>
                    <a:pt x="171" y="0"/>
                    <a:pt x="167" y="1"/>
                    <a:pt x="167" y="4"/>
                  </a:cubicBezTo>
                  <a:cubicBezTo>
                    <a:pt x="167" y="8"/>
                    <a:pt x="171" y="8"/>
                    <a:pt x="173" y="8"/>
                  </a:cubicBezTo>
                  <a:cubicBezTo>
                    <a:pt x="184" y="9"/>
                    <a:pt x="184" y="9"/>
                    <a:pt x="184" y="9"/>
                  </a:cubicBezTo>
                  <a:cubicBezTo>
                    <a:pt x="195" y="11"/>
                    <a:pt x="197" y="16"/>
                    <a:pt x="197" y="26"/>
                  </a:cubicBezTo>
                  <a:cubicBezTo>
                    <a:pt x="198" y="36"/>
                    <a:pt x="198" y="45"/>
                    <a:pt x="198" y="93"/>
                  </a:cubicBezTo>
                  <a:cubicBezTo>
                    <a:pt x="198" y="132"/>
                    <a:pt x="198" y="132"/>
                    <a:pt x="198" y="132"/>
                  </a:cubicBezTo>
                  <a:cubicBezTo>
                    <a:pt x="198" y="166"/>
                    <a:pt x="197" y="193"/>
                    <a:pt x="180" y="210"/>
                  </a:cubicBezTo>
                  <a:cubicBezTo>
                    <a:pt x="165" y="225"/>
                    <a:pt x="145" y="227"/>
                    <a:pt x="137" y="227"/>
                  </a:cubicBezTo>
                  <a:cubicBezTo>
                    <a:pt x="126" y="227"/>
                    <a:pt x="112" y="225"/>
                    <a:pt x="98" y="214"/>
                  </a:cubicBezTo>
                  <a:cubicBezTo>
                    <a:pt x="85" y="204"/>
                    <a:pt x="74" y="187"/>
                    <a:pt x="74" y="137"/>
                  </a:cubicBezTo>
                  <a:cubicBezTo>
                    <a:pt x="74" y="93"/>
                    <a:pt x="74" y="93"/>
                    <a:pt x="74" y="93"/>
                  </a:cubicBezTo>
                  <a:cubicBezTo>
                    <a:pt x="74" y="45"/>
                    <a:pt x="74" y="36"/>
                    <a:pt x="74" y="26"/>
                  </a:cubicBezTo>
                  <a:cubicBezTo>
                    <a:pt x="75" y="14"/>
                    <a:pt x="78" y="10"/>
                    <a:pt x="85" y="9"/>
                  </a:cubicBezTo>
                  <a:cubicBezTo>
                    <a:pt x="94" y="8"/>
                    <a:pt x="94" y="8"/>
                    <a:pt x="94" y="8"/>
                  </a:cubicBezTo>
                  <a:cubicBezTo>
                    <a:pt x="96" y="8"/>
                    <a:pt x="100" y="8"/>
                    <a:pt x="100" y="4"/>
                  </a:cubicBezTo>
                  <a:cubicBezTo>
                    <a:pt x="100" y="1"/>
                    <a:pt x="96" y="0"/>
                    <a:pt x="92" y="0"/>
                  </a:cubicBezTo>
                  <a:cubicBezTo>
                    <a:pt x="69" y="1"/>
                    <a:pt x="69" y="1"/>
                    <a:pt x="69" y="1"/>
                  </a:cubicBezTo>
                  <a:cubicBezTo>
                    <a:pt x="54" y="1"/>
                    <a:pt x="54" y="1"/>
                    <a:pt x="54" y="1"/>
                  </a:cubicBezTo>
                  <a:cubicBezTo>
                    <a:pt x="37" y="1"/>
                    <a:pt x="37" y="1"/>
                    <a:pt x="37" y="1"/>
                  </a:cubicBezTo>
                  <a:cubicBezTo>
                    <a:pt x="8" y="0"/>
                    <a:pt x="8" y="0"/>
                    <a:pt x="8" y="0"/>
                  </a:cubicBezTo>
                  <a:cubicBezTo>
                    <a:pt x="4" y="0"/>
                    <a:pt x="0" y="1"/>
                    <a:pt x="0" y="4"/>
                  </a:cubicBezTo>
                  <a:cubicBezTo>
                    <a:pt x="0" y="8"/>
                    <a:pt x="4" y="8"/>
                    <a:pt x="6" y="8"/>
                  </a:cubicBezTo>
                  <a:cubicBezTo>
                    <a:pt x="18" y="9"/>
                    <a:pt x="18" y="9"/>
                    <a:pt x="18" y="9"/>
                  </a:cubicBezTo>
                  <a:cubicBezTo>
                    <a:pt x="28" y="11"/>
                    <a:pt x="31" y="16"/>
                    <a:pt x="31" y="26"/>
                  </a:cubicBezTo>
                  <a:cubicBezTo>
                    <a:pt x="32" y="36"/>
                    <a:pt x="32" y="45"/>
                    <a:pt x="32" y="93"/>
                  </a:cubicBezTo>
                  <a:cubicBezTo>
                    <a:pt x="32" y="139"/>
                    <a:pt x="32" y="139"/>
                    <a:pt x="32" y="139"/>
                  </a:cubicBezTo>
                  <a:cubicBezTo>
                    <a:pt x="32" y="179"/>
                    <a:pt x="41" y="206"/>
                    <a:pt x="60" y="223"/>
                  </a:cubicBezTo>
                  <a:cubicBezTo>
                    <a:pt x="84" y="245"/>
                    <a:pt x="117" y="245"/>
                    <a:pt x="131" y="245"/>
                  </a:cubicBezTo>
                  <a:cubicBezTo>
                    <a:pt x="149" y="245"/>
                    <a:pt x="173" y="242"/>
                    <a:pt x="197" y="222"/>
                  </a:cubicBezTo>
                  <a:cubicBezTo>
                    <a:pt x="223" y="199"/>
                    <a:pt x="227" y="163"/>
                    <a:pt x="227" y="126"/>
                  </a:cubicBezTo>
                  <a:cubicBezTo>
                    <a:pt x="227" y="93"/>
                    <a:pt x="227" y="93"/>
                    <a:pt x="227" y="93"/>
                  </a:cubicBezTo>
                  <a:cubicBezTo>
                    <a:pt x="227" y="45"/>
                    <a:pt x="227" y="36"/>
                    <a:pt x="228" y="26"/>
                  </a:cubicBezTo>
                  <a:cubicBezTo>
                    <a:pt x="228" y="14"/>
                    <a:pt x="231" y="10"/>
                    <a:pt x="239" y="9"/>
                  </a:cubicBezTo>
                  <a:cubicBezTo>
                    <a:pt x="239" y="9"/>
                    <a:pt x="248" y="8"/>
                    <a:pt x="248" y="8"/>
                  </a:cubicBezTo>
                  <a:cubicBezTo>
                    <a:pt x="251" y="8"/>
                    <a:pt x="254" y="7"/>
                    <a:pt x="254" y="4"/>
                  </a:cubicBezTo>
                  <a:cubicBezTo>
                    <a:pt x="254" y="1"/>
                    <a:pt x="250" y="0"/>
                    <a:pt x="247" y="0"/>
                  </a:cubicBezTo>
                  <a:lnTo>
                    <a:pt x="220"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27" name="Freeform 28">
              <a:extLst>
                <a:ext uri="{FF2B5EF4-FFF2-40B4-BE49-F238E27FC236}">
                  <a16:creationId xmlns:a16="http://schemas.microsoft.com/office/drawing/2014/main" id="{9B9F0F60-A68D-4F64-A840-68F3C3AE6D20}"/>
                </a:ext>
              </a:extLst>
            </p:cNvPr>
            <p:cNvSpPr>
              <a:spLocks noEditPoints="1"/>
            </p:cNvSpPr>
            <p:nvPr userDrawn="1"/>
          </p:nvSpPr>
          <p:spPr bwMode="auto">
            <a:xfrm>
              <a:off x="4116" y="2740"/>
              <a:ext cx="170" cy="164"/>
            </a:xfrm>
            <a:custGeom>
              <a:avLst/>
              <a:gdLst>
                <a:gd name="T0" fmla="*/ 73 w 251"/>
                <a:gd name="T1" fmla="*/ 123 h 241"/>
                <a:gd name="T2" fmla="*/ 71 w 251"/>
                <a:gd name="T3" fmla="*/ 118 h 241"/>
                <a:gd name="T4" fmla="*/ 71 w 251"/>
                <a:gd name="T5" fmla="*/ 22 h 241"/>
                <a:gd name="T6" fmla="*/ 73 w 251"/>
                <a:gd name="T7" fmla="*/ 18 h 241"/>
                <a:gd name="T8" fmla="*/ 90 w 251"/>
                <a:gd name="T9" fmla="*/ 17 h 241"/>
                <a:gd name="T10" fmla="*/ 137 w 251"/>
                <a:gd name="T11" fmla="*/ 74 h 241"/>
                <a:gd name="T12" fmla="*/ 119 w 251"/>
                <a:gd name="T13" fmla="*/ 120 h 241"/>
                <a:gd name="T14" fmla="*/ 97 w 251"/>
                <a:gd name="T15" fmla="*/ 126 h 241"/>
                <a:gd name="T16" fmla="*/ 73 w 251"/>
                <a:gd name="T17" fmla="*/ 123 h 241"/>
                <a:gd name="T18" fmla="*/ 74 w 251"/>
                <a:gd name="T19" fmla="*/ 1 h 241"/>
                <a:gd name="T20" fmla="*/ 51 w 251"/>
                <a:gd name="T21" fmla="*/ 1 h 241"/>
                <a:gd name="T22" fmla="*/ 38 w 251"/>
                <a:gd name="T23" fmla="*/ 1 h 241"/>
                <a:gd name="T24" fmla="*/ 8 w 251"/>
                <a:gd name="T25" fmla="*/ 0 h 241"/>
                <a:gd name="T26" fmla="*/ 0 w 251"/>
                <a:gd name="T27" fmla="*/ 4 h 241"/>
                <a:gd name="T28" fmla="*/ 6 w 251"/>
                <a:gd name="T29" fmla="*/ 8 h 241"/>
                <a:gd name="T30" fmla="*/ 18 w 251"/>
                <a:gd name="T31" fmla="*/ 9 h 241"/>
                <a:gd name="T32" fmla="*/ 31 w 251"/>
                <a:gd name="T33" fmla="*/ 26 h 241"/>
                <a:gd name="T34" fmla="*/ 32 w 251"/>
                <a:gd name="T35" fmla="*/ 93 h 241"/>
                <a:gd name="T36" fmla="*/ 32 w 251"/>
                <a:gd name="T37" fmla="*/ 148 h 241"/>
                <a:gd name="T38" fmla="*/ 30 w 251"/>
                <a:gd name="T39" fmla="*/ 215 h 241"/>
                <a:gd name="T40" fmla="*/ 22 w 251"/>
                <a:gd name="T41" fmla="*/ 232 h 241"/>
                <a:gd name="T42" fmla="*/ 11 w 251"/>
                <a:gd name="T43" fmla="*/ 233 h 241"/>
                <a:gd name="T44" fmla="*/ 5 w 251"/>
                <a:gd name="T45" fmla="*/ 237 h 241"/>
                <a:gd name="T46" fmla="*/ 12 w 251"/>
                <a:gd name="T47" fmla="*/ 241 h 241"/>
                <a:gd name="T48" fmla="*/ 38 w 251"/>
                <a:gd name="T49" fmla="*/ 240 h 241"/>
                <a:gd name="T50" fmla="*/ 50 w 251"/>
                <a:gd name="T51" fmla="*/ 240 h 241"/>
                <a:gd name="T52" fmla="*/ 61 w 251"/>
                <a:gd name="T53" fmla="*/ 240 h 241"/>
                <a:gd name="T54" fmla="*/ 97 w 251"/>
                <a:gd name="T55" fmla="*/ 241 h 241"/>
                <a:gd name="T56" fmla="*/ 104 w 251"/>
                <a:gd name="T57" fmla="*/ 237 h 241"/>
                <a:gd name="T58" fmla="*/ 99 w 251"/>
                <a:gd name="T59" fmla="*/ 233 h 241"/>
                <a:gd name="T60" fmla="*/ 84 w 251"/>
                <a:gd name="T61" fmla="*/ 232 h 241"/>
                <a:gd name="T62" fmla="*/ 72 w 251"/>
                <a:gd name="T63" fmla="*/ 215 h 241"/>
                <a:gd name="T64" fmla="*/ 71 w 251"/>
                <a:gd name="T65" fmla="*/ 148 h 241"/>
                <a:gd name="T66" fmla="*/ 71 w 251"/>
                <a:gd name="T67" fmla="*/ 143 h 241"/>
                <a:gd name="T68" fmla="*/ 73 w 251"/>
                <a:gd name="T69" fmla="*/ 142 h 241"/>
                <a:gd name="T70" fmla="*/ 100 w 251"/>
                <a:gd name="T71" fmla="*/ 142 h 241"/>
                <a:gd name="T72" fmla="*/ 105 w 251"/>
                <a:gd name="T73" fmla="*/ 144 h 241"/>
                <a:gd name="T74" fmla="*/ 120 w 251"/>
                <a:gd name="T75" fmla="*/ 165 h 241"/>
                <a:gd name="T76" fmla="*/ 136 w 251"/>
                <a:gd name="T77" fmla="*/ 188 h 241"/>
                <a:gd name="T78" fmla="*/ 180 w 251"/>
                <a:gd name="T79" fmla="*/ 234 h 241"/>
                <a:gd name="T80" fmla="*/ 214 w 251"/>
                <a:gd name="T81" fmla="*/ 241 h 241"/>
                <a:gd name="T82" fmla="*/ 244 w 251"/>
                <a:gd name="T83" fmla="*/ 241 h 241"/>
                <a:gd name="T84" fmla="*/ 251 w 251"/>
                <a:gd name="T85" fmla="*/ 237 h 241"/>
                <a:gd name="T86" fmla="*/ 246 w 251"/>
                <a:gd name="T87" fmla="*/ 233 h 241"/>
                <a:gd name="T88" fmla="*/ 237 w 251"/>
                <a:gd name="T89" fmla="*/ 232 h 241"/>
                <a:gd name="T90" fmla="*/ 202 w 251"/>
                <a:gd name="T91" fmla="*/ 211 h 241"/>
                <a:gd name="T92" fmla="*/ 145 w 251"/>
                <a:gd name="T93" fmla="*/ 142 h 241"/>
                <a:gd name="T94" fmla="*/ 134 w 251"/>
                <a:gd name="T95" fmla="*/ 129 h 241"/>
                <a:gd name="T96" fmla="*/ 176 w 251"/>
                <a:gd name="T97" fmla="*/ 58 h 241"/>
                <a:gd name="T98" fmla="*/ 154 w 251"/>
                <a:gd name="T99" fmla="*/ 14 h 241"/>
                <a:gd name="T100" fmla="*/ 96 w 251"/>
                <a:gd name="T101" fmla="*/ 0 h 241"/>
                <a:gd name="T102" fmla="*/ 74 w 251"/>
                <a:gd name="T103" fmla="*/ 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1" h="241">
                  <a:moveTo>
                    <a:pt x="73" y="123"/>
                  </a:moveTo>
                  <a:cubicBezTo>
                    <a:pt x="71" y="122"/>
                    <a:pt x="71" y="121"/>
                    <a:pt x="71" y="118"/>
                  </a:cubicBezTo>
                  <a:cubicBezTo>
                    <a:pt x="71" y="22"/>
                    <a:pt x="71" y="22"/>
                    <a:pt x="71" y="22"/>
                  </a:cubicBezTo>
                  <a:cubicBezTo>
                    <a:pt x="71" y="19"/>
                    <a:pt x="71" y="19"/>
                    <a:pt x="73" y="18"/>
                  </a:cubicBezTo>
                  <a:cubicBezTo>
                    <a:pt x="76" y="17"/>
                    <a:pt x="81" y="17"/>
                    <a:pt x="90" y="17"/>
                  </a:cubicBezTo>
                  <a:cubicBezTo>
                    <a:pt x="107" y="17"/>
                    <a:pt x="137" y="29"/>
                    <a:pt x="137" y="74"/>
                  </a:cubicBezTo>
                  <a:cubicBezTo>
                    <a:pt x="137" y="103"/>
                    <a:pt x="126" y="115"/>
                    <a:pt x="119" y="120"/>
                  </a:cubicBezTo>
                  <a:cubicBezTo>
                    <a:pt x="113" y="124"/>
                    <a:pt x="109" y="126"/>
                    <a:pt x="97" y="126"/>
                  </a:cubicBezTo>
                  <a:cubicBezTo>
                    <a:pt x="88" y="126"/>
                    <a:pt x="79" y="125"/>
                    <a:pt x="73" y="123"/>
                  </a:cubicBezTo>
                  <a:moveTo>
                    <a:pt x="74" y="1"/>
                  </a:moveTo>
                  <a:cubicBezTo>
                    <a:pt x="51" y="1"/>
                    <a:pt x="51" y="1"/>
                    <a:pt x="51" y="1"/>
                  </a:cubicBezTo>
                  <a:cubicBezTo>
                    <a:pt x="38" y="1"/>
                    <a:pt x="38" y="1"/>
                    <a:pt x="38" y="1"/>
                  </a:cubicBezTo>
                  <a:cubicBezTo>
                    <a:pt x="8" y="0"/>
                    <a:pt x="8" y="0"/>
                    <a:pt x="8" y="0"/>
                  </a:cubicBezTo>
                  <a:cubicBezTo>
                    <a:pt x="4" y="0"/>
                    <a:pt x="0" y="1"/>
                    <a:pt x="0" y="4"/>
                  </a:cubicBezTo>
                  <a:cubicBezTo>
                    <a:pt x="0" y="8"/>
                    <a:pt x="4" y="8"/>
                    <a:pt x="6" y="8"/>
                  </a:cubicBezTo>
                  <a:cubicBezTo>
                    <a:pt x="18" y="9"/>
                    <a:pt x="18" y="9"/>
                    <a:pt x="18" y="9"/>
                  </a:cubicBezTo>
                  <a:cubicBezTo>
                    <a:pt x="29" y="11"/>
                    <a:pt x="31" y="16"/>
                    <a:pt x="31" y="26"/>
                  </a:cubicBezTo>
                  <a:cubicBezTo>
                    <a:pt x="32" y="36"/>
                    <a:pt x="32" y="45"/>
                    <a:pt x="32" y="93"/>
                  </a:cubicBezTo>
                  <a:cubicBezTo>
                    <a:pt x="32" y="148"/>
                    <a:pt x="32" y="148"/>
                    <a:pt x="32" y="148"/>
                  </a:cubicBezTo>
                  <a:cubicBezTo>
                    <a:pt x="32" y="177"/>
                    <a:pt x="32" y="202"/>
                    <a:pt x="30" y="215"/>
                  </a:cubicBezTo>
                  <a:cubicBezTo>
                    <a:pt x="29" y="224"/>
                    <a:pt x="28" y="231"/>
                    <a:pt x="22" y="232"/>
                  </a:cubicBezTo>
                  <a:cubicBezTo>
                    <a:pt x="11" y="233"/>
                    <a:pt x="11" y="233"/>
                    <a:pt x="11" y="233"/>
                  </a:cubicBezTo>
                  <a:cubicBezTo>
                    <a:pt x="8" y="233"/>
                    <a:pt x="5" y="234"/>
                    <a:pt x="5" y="237"/>
                  </a:cubicBezTo>
                  <a:cubicBezTo>
                    <a:pt x="5" y="241"/>
                    <a:pt x="10" y="241"/>
                    <a:pt x="12" y="241"/>
                  </a:cubicBezTo>
                  <a:cubicBezTo>
                    <a:pt x="38" y="240"/>
                    <a:pt x="38" y="240"/>
                    <a:pt x="38" y="240"/>
                  </a:cubicBezTo>
                  <a:cubicBezTo>
                    <a:pt x="50" y="240"/>
                    <a:pt x="50" y="240"/>
                    <a:pt x="50" y="240"/>
                  </a:cubicBezTo>
                  <a:cubicBezTo>
                    <a:pt x="61" y="240"/>
                    <a:pt x="61" y="240"/>
                    <a:pt x="61" y="240"/>
                  </a:cubicBezTo>
                  <a:cubicBezTo>
                    <a:pt x="97" y="241"/>
                    <a:pt x="97" y="241"/>
                    <a:pt x="97" y="241"/>
                  </a:cubicBezTo>
                  <a:cubicBezTo>
                    <a:pt x="99" y="241"/>
                    <a:pt x="104" y="241"/>
                    <a:pt x="104" y="237"/>
                  </a:cubicBezTo>
                  <a:cubicBezTo>
                    <a:pt x="104" y="236"/>
                    <a:pt x="103" y="233"/>
                    <a:pt x="99" y="233"/>
                  </a:cubicBezTo>
                  <a:cubicBezTo>
                    <a:pt x="84" y="232"/>
                    <a:pt x="84" y="232"/>
                    <a:pt x="84" y="232"/>
                  </a:cubicBezTo>
                  <a:cubicBezTo>
                    <a:pt x="76" y="231"/>
                    <a:pt x="73" y="225"/>
                    <a:pt x="72" y="215"/>
                  </a:cubicBezTo>
                  <a:cubicBezTo>
                    <a:pt x="71" y="202"/>
                    <a:pt x="71" y="177"/>
                    <a:pt x="71" y="148"/>
                  </a:cubicBezTo>
                  <a:cubicBezTo>
                    <a:pt x="71" y="143"/>
                    <a:pt x="71" y="143"/>
                    <a:pt x="71" y="143"/>
                  </a:cubicBezTo>
                  <a:cubicBezTo>
                    <a:pt x="71" y="142"/>
                    <a:pt x="71" y="142"/>
                    <a:pt x="73" y="142"/>
                  </a:cubicBezTo>
                  <a:cubicBezTo>
                    <a:pt x="100" y="142"/>
                    <a:pt x="100" y="142"/>
                    <a:pt x="100" y="142"/>
                  </a:cubicBezTo>
                  <a:cubicBezTo>
                    <a:pt x="102" y="142"/>
                    <a:pt x="104" y="143"/>
                    <a:pt x="105" y="144"/>
                  </a:cubicBezTo>
                  <a:cubicBezTo>
                    <a:pt x="105" y="144"/>
                    <a:pt x="120" y="165"/>
                    <a:pt x="120" y="165"/>
                  </a:cubicBezTo>
                  <a:cubicBezTo>
                    <a:pt x="136" y="188"/>
                    <a:pt x="136" y="188"/>
                    <a:pt x="136" y="188"/>
                  </a:cubicBezTo>
                  <a:cubicBezTo>
                    <a:pt x="155" y="213"/>
                    <a:pt x="166" y="227"/>
                    <a:pt x="180" y="234"/>
                  </a:cubicBezTo>
                  <a:cubicBezTo>
                    <a:pt x="188" y="239"/>
                    <a:pt x="197" y="241"/>
                    <a:pt x="214" y="241"/>
                  </a:cubicBezTo>
                  <a:cubicBezTo>
                    <a:pt x="244" y="241"/>
                    <a:pt x="244" y="241"/>
                    <a:pt x="244" y="241"/>
                  </a:cubicBezTo>
                  <a:cubicBezTo>
                    <a:pt x="246" y="241"/>
                    <a:pt x="251" y="241"/>
                    <a:pt x="251" y="237"/>
                  </a:cubicBezTo>
                  <a:cubicBezTo>
                    <a:pt x="251" y="236"/>
                    <a:pt x="250" y="233"/>
                    <a:pt x="246" y="233"/>
                  </a:cubicBezTo>
                  <a:cubicBezTo>
                    <a:pt x="237" y="232"/>
                    <a:pt x="237" y="232"/>
                    <a:pt x="237" y="232"/>
                  </a:cubicBezTo>
                  <a:cubicBezTo>
                    <a:pt x="232" y="231"/>
                    <a:pt x="220" y="229"/>
                    <a:pt x="202" y="211"/>
                  </a:cubicBezTo>
                  <a:cubicBezTo>
                    <a:pt x="186" y="194"/>
                    <a:pt x="168" y="171"/>
                    <a:pt x="145" y="142"/>
                  </a:cubicBezTo>
                  <a:cubicBezTo>
                    <a:pt x="145" y="142"/>
                    <a:pt x="135" y="130"/>
                    <a:pt x="134" y="129"/>
                  </a:cubicBezTo>
                  <a:cubicBezTo>
                    <a:pt x="163" y="105"/>
                    <a:pt x="176" y="84"/>
                    <a:pt x="176" y="58"/>
                  </a:cubicBezTo>
                  <a:cubicBezTo>
                    <a:pt x="176" y="35"/>
                    <a:pt x="162" y="19"/>
                    <a:pt x="154" y="14"/>
                  </a:cubicBezTo>
                  <a:cubicBezTo>
                    <a:pt x="136" y="2"/>
                    <a:pt x="115" y="0"/>
                    <a:pt x="96" y="0"/>
                  </a:cubicBezTo>
                  <a:lnTo>
                    <a:pt x="74"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28" name="Freeform 29">
              <a:extLst>
                <a:ext uri="{FF2B5EF4-FFF2-40B4-BE49-F238E27FC236}">
                  <a16:creationId xmlns:a16="http://schemas.microsoft.com/office/drawing/2014/main" id="{4FB4686D-CD2A-4C15-86D7-222F6B9DF02A}"/>
                </a:ext>
              </a:extLst>
            </p:cNvPr>
            <p:cNvSpPr>
              <a:spLocks/>
            </p:cNvSpPr>
            <p:nvPr userDrawn="1"/>
          </p:nvSpPr>
          <p:spPr bwMode="auto">
            <a:xfrm>
              <a:off x="4290" y="2737"/>
              <a:ext cx="180" cy="169"/>
            </a:xfrm>
            <a:custGeom>
              <a:avLst/>
              <a:gdLst>
                <a:gd name="T0" fmla="*/ 31 w 266"/>
                <a:gd name="T1" fmla="*/ 12 h 249"/>
                <a:gd name="T2" fmla="*/ 29 w 266"/>
                <a:gd name="T3" fmla="*/ 198 h 249"/>
                <a:gd name="T4" fmla="*/ 19 w 266"/>
                <a:gd name="T5" fmla="*/ 237 h 249"/>
                <a:gd name="T6" fmla="*/ 5 w 266"/>
                <a:gd name="T7" fmla="*/ 238 h 249"/>
                <a:gd name="T8" fmla="*/ 0 w 266"/>
                <a:gd name="T9" fmla="*/ 242 h 249"/>
                <a:gd name="T10" fmla="*/ 7 w 266"/>
                <a:gd name="T11" fmla="*/ 246 h 249"/>
                <a:gd name="T12" fmla="*/ 36 w 266"/>
                <a:gd name="T13" fmla="*/ 245 h 249"/>
                <a:gd name="T14" fmla="*/ 41 w 266"/>
                <a:gd name="T15" fmla="*/ 245 h 249"/>
                <a:gd name="T16" fmla="*/ 50 w 266"/>
                <a:gd name="T17" fmla="*/ 245 h 249"/>
                <a:gd name="T18" fmla="*/ 80 w 266"/>
                <a:gd name="T19" fmla="*/ 246 h 249"/>
                <a:gd name="T20" fmla="*/ 88 w 266"/>
                <a:gd name="T21" fmla="*/ 242 h 249"/>
                <a:gd name="T22" fmla="*/ 82 w 266"/>
                <a:gd name="T23" fmla="*/ 238 h 249"/>
                <a:gd name="T24" fmla="*/ 66 w 266"/>
                <a:gd name="T25" fmla="*/ 236 h 249"/>
                <a:gd name="T26" fmla="*/ 56 w 266"/>
                <a:gd name="T27" fmla="*/ 202 h 249"/>
                <a:gd name="T28" fmla="*/ 52 w 266"/>
                <a:gd name="T29" fmla="*/ 71 h 249"/>
                <a:gd name="T30" fmla="*/ 59 w 266"/>
                <a:gd name="T31" fmla="*/ 77 h 249"/>
                <a:gd name="T32" fmla="*/ 127 w 266"/>
                <a:gd name="T33" fmla="*/ 149 h 249"/>
                <a:gd name="T34" fmla="*/ 169 w 266"/>
                <a:gd name="T35" fmla="*/ 191 h 249"/>
                <a:gd name="T36" fmla="*/ 220 w 266"/>
                <a:gd name="T37" fmla="*/ 242 h 249"/>
                <a:gd name="T38" fmla="*/ 231 w 266"/>
                <a:gd name="T39" fmla="*/ 249 h 249"/>
                <a:gd name="T40" fmla="*/ 236 w 266"/>
                <a:gd name="T41" fmla="*/ 239 h 249"/>
                <a:gd name="T42" fmla="*/ 240 w 266"/>
                <a:gd name="T43" fmla="*/ 40 h 249"/>
                <a:gd name="T44" fmla="*/ 251 w 266"/>
                <a:gd name="T45" fmla="*/ 14 h 249"/>
                <a:gd name="T46" fmla="*/ 260 w 266"/>
                <a:gd name="T47" fmla="*/ 13 h 249"/>
                <a:gd name="T48" fmla="*/ 266 w 266"/>
                <a:gd name="T49" fmla="*/ 9 h 249"/>
                <a:gd name="T50" fmla="*/ 258 w 266"/>
                <a:gd name="T51" fmla="*/ 5 h 249"/>
                <a:gd name="T52" fmla="*/ 233 w 266"/>
                <a:gd name="T53" fmla="*/ 6 h 249"/>
                <a:gd name="T54" fmla="*/ 227 w 266"/>
                <a:gd name="T55" fmla="*/ 6 h 249"/>
                <a:gd name="T56" fmla="*/ 216 w 266"/>
                <a:gd name="T57" fmla="*/ 6 h 249"/>
                <a:gd name="T58" fmla="*/ 189 w 266"/>
                <a:gd name="T59" fmla="*/ 5 h 249"/>
                <a:gd name="T60" fmla="*/ 180 w 266"/>
                <a:gd name="T61" fmla="*/ 9 h 249"/>
                <a:gd name="T62" fmla="*/ 186 w 266"/>
                <a:gd name="T63" fmla="*/ 13 h 249"/>
                <a:gd name="T64" fmla="*/ 203 w 266"/>
                <a:gd name="T65" fmla="*/ 15 h 249"/>
                <a:gd name="T66" fmla="*/ 213 w 266"/>
                <a:gd name="T67" fmla="*/ 42 h 249"/>
                <a:gd name="T68" fmla="*/ 216 w 266"/>
                <a:gd name="T69" fmla="*/ 183 h 249"/>
                <a:gd name="T70" fmla="*/ 215 w 266"/>
                <a:gd name="T71" fmla="*/ 183 h 249"/>
                <a:gd name="T72" fmla="*/ 193 w 266"/>
                <a:gd name="T73" fmla="*/ 160 h 249"/>
                <a:gd name="T74" fmla="*/ 146 w 266"/>
                <a:gd name="T75" fmla="*/ 111 h 249"/>
                <a:gd name="T76" fmla="*/ 49 w 266"/>
                <a:gd name="T77" fmla="*/ 10 h 249"/>
                <a:gd name="T78" fmla="*/ 46 w 266"/>
                <a:gd name="T79" fmla="*/ 7 h 249"/>
                <a:gd name="T80" fmla="*/ 36 w 266"/>
                <a:gd name="T81" fmla="*/ 0 h 249"/>
                <a:gd name="T82" fmla="*/ 31 w 266"/>
                <a:gd name="T83" fmla="*/ 12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6" h="249">
                  <a:moveTo>
                    <a:pt x="31" y="12"/>
                  </a:moveTo>
                  <a:cubicBezTo>
                    <a:pt x="29" y="198"/>
                    <a:pt x="29" y="198"/>
                    <a:pt x="29" y="198"/>
                  </a:cubicBezTo>
                  <a:cubicBezTo>
                    <a:pt x="28" y="226"/>
                    <a:pt x="27" y="234"/>
                    <a:pt x="19" y="237"/>
                  </a:cubicBezTo>
                  <a:cubicBezTo>
                    <a:pt x="15" y="238"/>
                    <a:pt x="9" y="238"/>
                    <a:pt x="5" y="238"/>
                  </a:cubicBezTo>
                  <a:cubicBezTo>
                    <a:pt x="4" y="238"/>
                    <a:pt x="0" y="238"/>
                    <a:pt x="0" y="242"/>
                  </a:cubicBezTo>
                  <a:cubicBezTo>
                    <a:pt x="0" y="246"/>
                    <a:pt x="4" y="246"/>
                    <a:pt x="7" y="246"/>
                  </a:cubicBezTo>
                  <a:cubicBezTo>
                    <a:pt x="36" y="245"/>
                    <a:pt x="36" y="245"/>
                    <a:pt x="36" y="245"/>
                  </a:cubicBezTo>
                  <a:cubicBezTo>
                    <a:pt x="41" y="245"/>
                    <a:pt x="41" y="245"/>
                    <a:pt x="41" y="245"/>
                  </a:cubicBezTo>
                  <a:cubicBezTo>
                    <a:pt x="50" y="245"/>
                    <a:pt x="50" y="245"/>
                    <a:pt x="50" y="245"/>
                  </a:cubicBezTo>
                  <a:cubicBezTo>
                    <a:pt x="80" y="246"/>
                    <a:pt x="80" y="246"/>
                    <a:pt x="80" y="246"/>
                  </a:cubicBezTo>
                  <a:cubicBezTo>
                    <a:pt x="83" y="246"/>
                    <a:pt x="88" y="246"/>
                    <a:pt x="88" y="242"/>
                  </a:cubicBezTo>
                  <a:cubicBezTo>
                    <a:pt x="88" y="238"/>
                    <a:pt x="84" y="238"/>
                    <a:pt x="82" y="238"/>
                  </a:cubicBezTo>
                  <a:cubicBezTo>
                    <a:pt x="78" y="238"/>
                    <a:pt x="72" y="238"/>
                    <a:pt x="66" y="236"/>
                  </a:cubicBezTo>
                  <a:cubicBezTo>
                    <a:pt x="59" y="234"/>
                    <a:pt x="56" y="223"/>
                    <a:pt x="56" y="202"/>
                  </a:cubicBezTo>
                  <a:cubicBezTo>
                    <a:pt x="56" y="202"/>
                    <a:pt x="52" y="74"/>
                    <a:pt x="52" y="71"/>
                  </a:cubicBezTo>
                  <a:cubicBezTo>
                    <a:pt x="54" y="72"/>
                    <a:pt x="59" y="77"/>
                    <a:pt x="59" y="77"/>
                  </a:cubicBezTo>
                  <a:cubicBezTo>
                    <a:pt x="72" y="92"/>
                    <a:pt x="100" y="122"/>
                    <a:pt x="127" y="149"/>
                  </a:cubicBezTo>
                  <a:cubicBezTo>
                    <a:pt x="169" y="191"/>
                    <a:pt x="169" y="191"/>
                    <a:pt x="169" y="191"/>
                  </a:cubicBezTo>
                  <a:cubicBezTo>
                    <a:pt x="220" y="242"/>
                    <a:pt x="220" y="242"/>
                    <a:pt x="220" y="242"/>
                  </a:cubicBezTo>
                  <a:cubicBezTo>
                    <a:pt x="224" y="246"/>
                    <a:pt x="227" y="249"/>
                    <a:pt x="231" y="249"/>
                  </a:cubicBezTo>
                  <a:cubicBezTo>
                    <a:pt x="236" y="249"/>
                    <a:pt x="236" y="244"/>
                    <a:pt x="236" y="239"/>
                  </a:cubicBezTo>
                  <a:cubicBezTo>
                    <a:pt x="240" y="40"/>
                    <a:pt x="240" y="40"/>
                    <a:pt x="240" y="40"/>
                  </a:cubicBezTo>
                  <a:cubicBezTo>
                    <a:pt x="240" y="22"/>
                    <a:pt x="242" y="16"/>
                    <a:pt x="251" y="14"/>
                  </a:cubicBezTo>
                  <a:cubicBezTo>
                    <a:pt x="251" y="14"/>
                    <a:pt x="260" y="13"/>
                    <a:pt x="260" y="13"/>
                  </a:cubicBezTo>
                  <a:cubicBezTo>
                    <a:pt x="264" y="13"/>
                    <a:pt x="266" y="11"/>
                    <a:pt x="266" y="9"/>
                  </a:cubicBezTo>
                  <a:cubicBezTo>
                    <a:pt x="266" y="5"/>
                    <a:pt x="262" y="5"/>
                    <a:pt x="258" y="5"/>
                  </a:cubicBezTo>
                  <a:cubicBezTo>
                    <a:pt x="233" y="6"/>
                    <a:pt x="233" y="6"/>
                    <a:pt x="233" y="6"/>
                  </a:cubicBezTo>
                  <a:cubicBezTo>
                    <a:pt x="227" y="6"/>
                    <a:pt x="227" y="6"/>
                    <a:pt x="227" y="6"/>
                  </a:cubicBezTo>
                  <a:cubicBezTo>
                    <a:pt x="216" y="6"/>
                    <a:pt x="216" y="6"/>
                    <a:pt x="216" y="6"/>
                  </a:cubicBezTo>
                  <a:cubicBezTo>
                    <a:pt x="189" y="5"/>
                    <a:pt x="189" y="5"/>
                    <a:pt x="189" y="5"/>
                  </a:cubicBezTo>
                  <a:cubicBezTo>
                    <a:pt x="185" y="5"/>
                    <a:pt x="180" y="5"/>
                    <a:pt x="180" y="9"/>
                  </a:cubicBezTo>
                  <a:cubicBezTo>
                    <a:pt x="180" y="12"/>
                    <a:pt x="183" y="13"/>
                    <a:pt x="186" y="13"/>
                  </a:cubicBezTo>
                  <a:cubicBezTo>
                    <a:pt x="191" y="13"/>
                    <a:pt x="198" y="13"/>
                    <a:pt x="203" y="15"/>
                  </a:cubicBezTo>
                  <a:cubicBezTo>
                    <a:pt x="209" y="17"/>
                    <a:pt x="212" y="22"/>
                    <a:pt x="213" y="42"/>
                  </a:cubicBezTo>
                  <a:cubicBezTo>
                    <a:pt x="213" y="42"/>
                    <a:pt x="216" y="175"/>
                    <a:pt x="216" y="183"/>
                  </a:cubicBezTo>
                  <a:cubicBezTo>
                    <a:pt x="215" y="183"/>
                    <a:pt x="215" y="183"/>
                    <a:pt x="215" y="183"/>
                  </a:cubicBezTo>
                  <a:cubicBezTo>
                    <a:pt x="215" y="183"/>
                    <a:pt x="193" y="160"/>
                    <a:pt x="193" y="160"/>
                  </a:cubicBezTo>
                  <a:cubicBezTo>
                    <a:pt x="146" y="111"/>
                    <a:pt x="146" y="111"/>
                    <a:pt x="146" y="111"/>
                  </a:cubicBezTo>
                  <a:cubicBezTo>
                    <a:pt x="98" y="64"/>
                    <a:pt x="49" y="11"/>
                    <a:pt x="49" y="10"/>
                  </a:cubicBezTo>
                  <a:cubicBezTo>
                    <a:pt x="46" y="7"/>
                    <a:pt x="46" y="7"/>
                    <a:pt x="46" y="7"/>
                  </a:cubicBezTo>
                  <a:cubicBezTo>
                    <a:pt x="42" y="3"/>
                    <a:pt x="39" y="0"/>
                    <a:pt x="36" y="0"/>
                  </a:cubicBezTo>
                  <a:cubicBezTo>
                    <a:pt x="32" y="0"/>
                    <a:pt x="31" y="7"/>
                    <a:pt x="31"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29" name="Freeform 30">
              <a:extLst>
                <a:ext uri="{FF2B5EF4-FFF2-40B4-BE49-F238E27FC236}">
                  <a16:creationId xmlns:a16="http://schemas.microsoft.com/office/drawing/2014/main" id="{62CBD18C-F816-465D-A590-368E49D6B4F9}"/>
                </a:ext>
              </a:extLst>
            </p:cNvPr>
            <p:cNvSpPr>
              <a:spLocks/>
            </p:cNvSpPr>
            <p:nvPr userDrawn="1"/>
          </p:nvSpPr>
          <p:spPr bwMode="auto">
            <a:xfrm>
              <a:off x="4480" y="2739"/>
              <a:ext cx="109" cy="165"/>
            </a:xfrm>
            <a:custGeom>
              <a:avLst/>
              <a:gdLst>
                <a:gd name="T0" fmla="*/ 147 w 161"/>
                <a:gd name="T1" fmla="*/ 1 h 243"/>
                <a:gd name="T2" fmla="*/ 145 w 161"/>
                <a:gd name="T3" fmla="*/ 1 h 243"/>
                <a:gd name="T4" fmla="*/ 132 w 161"/>
                <a:gd name="T5" fmla="*/ 3 h 243"/>
                <a:gd name="T6" fmla="*/ 53 w 161"/>
                <a:gd name="T7" fmla="*/ 3 h 243"/>
                <a:gd name="T8" fmla="*/ 37 w 161"/>
                <a:gd name="T9" fmla="*/ 3 h 243"/>
                <a:gd name="T10" fmla="*/ 33 w 161"/>
                <a:gd name="T11" fmla="*/ 3 h 243"/>
                <a:gd name="T12" fmla="*/ 8 w 161"/>
                <a:gd name="T13" fmla="*/ 2 h 243"/>
                <a:gd name="T14" fmla="*/ 0 w 161"/>
                <a:gd name="T15" fmla="*/ 6 h 243"/>
                <a:gd name="T16" fmla="*/ 6 w 161"/>
                <a:gd name="T17" fmla="*/ 10 h 243"/>
                <a:gd name="T18" fmla="*/ 18 w 161"/>
                <a:gd name="T19" fmla="*/ 11 h 243"/>
                <a:gd name="T20" fmla="*/ 31 w 161"/>
                <a:gd name="T21" fmla="*/ 28 h 243"/>
                <a:gd name="T22" fmla="*/ 32 w 161"/>
                <a:gd name="T23" fmla="*/ 95 h 243"/>
                <a:gd name="T24" fmla="*/ 32 w 161"/>
                <a:gd name="T25" fmla="*/ 150 h 243"/>
                <a:gd name="T26" fmla="*/ 30 w 161"/>
                <a:gd name="T27" fmla="*/ 217 h 243"/>
                <a:gd name="T28" fmla="*/ 22 w 161"/>
                <a:gd name="T29" fmla="*/ 234 h 243"/>
                <a:gd name="T30" fmla="*/ 11 w 161"/>
                <a:gd name="T31" fmla="*/ 235 h 243"/>
                <a:gd name="T32" fmla="*/ 5 w 161"/>
                <a:gd name="T33" fmla="*/ 239 h 243"/>
                <a:gd name="T34" fmla="*/ 12 w 161"/>
                <a:gd name="T35" fmla="*/ 243 h 243"/>
                <a:gd name="T36" fmla="*/ 34 w 161"/>
                <a:gd name="T37" fmla="*/ 242 h 243"/>
                <a:gd name="T38" fmla="*/ 52 w 161"/>
                <a:gd name="T39" fmla="*/ 242 h 243"/>
                <a:gd name="T40" fmla="*/ 84 w 161"/>
                <a:gd name="T41" fmla="*/ 243 h 243"/>
                <a:gd name="T42" fmla="*/ 94 w 161"/>
                <a:gd name="T43" fmla="*/ 243 h 243"/>
                <a:gd name="T44" fmla="*/ 139 w 161"/>
                <a:gd name="T45" fmla="*/ 243 h 243"/>
                <a:gd name="T46" fmla="*/ 157 w 161"/>
                <a:gd name="T47" fmla="*/ 235 h 243"/>
                <a:gd name="T48" fmla="*/ 161 w 161"/>
                <a:gd name="T49" fmla="*/ 199 h 243"/>
                <a:gd name="T50" fmla="*/ 158 w 161"/>
                <a:gd name="T51" fmla="*/ 193 h 243"/>
                <a:gd name="T52" fmla="*/ 153 w 161"/>
                <a:gd name="T53" fmla="*/ 198 h 243"/>
                <a:gd name="T54" fmla="*/ 140 w 161"/>
                <a:gd name="T55" fmla="*/ 221 h 243"/>
                <a:gd name="T56" fmla="*/ 110 w 161"/>
                <a:gd name="T57" fmla="*/ 225 h 243"/>
                <a:gd name="T58" fmla="*/ 73 w 161"/>
                <a:gd name="T59" fmla="*/ 199 h 243"/>
                <a:gd name="T60" fmla="*/ 73 w 161"/>
                <a:gd name="T61" fmla="*/ 163 h 243"/>
                <a:gd name="T62" fmla="*/ 73 w 161"/>
                <a:gd name="T63" fmla="*/ 150 h 243"/>
                <a:gd name="T64" fmla="*/ 73 w 161"/>
                <a:gd name="T65" fmla="*/ 125 h 243"/>
                <a:gd name="T66" fmla="*/ 74 w 161"/>
                <a:gd name="T67" fmla="*/ 123 h 243"/>
                <a:gd name="T68" fmla="*/ 119 w 161"/>
                <a:gd name="T69" fmla="*/ 124 h 243"/>
                <a:gd name="T70" fmla="*/ 136 w 161"/>
                <a:gd name="T71" fmla="*/ 136 h 243"/>
                <a:gd name="T72" fmla="*/ 137 w 161"/>
                <a:gd name="T73" fmla="*/ 144 h 243"/>
                <a:gd name="T74" fmla="*/ 137 w 161"/>
                <a:gd name="T75" fmla="*/ 147 h 243"/>
                <a:gd name="T76" fmla="*/ 141 w 161"/>
                <a:gd name="T77" fmla="*/ 150 h 243"/>
                <a:gd name="T78" fmla="*/ 144 w 161"/>
                <a:gd name="T79" fmla="*/ 144 h 243"/>
                <a:gd name="T80" fmla="*/ 145 w 161"/>
                <a:gd name="T81" fmla="*/ 133 h 243"/>
                <a:gd name="T82" fmla="*/ 146 w 161"/>
                <a:gd name="T83" fmla="*/ 123 h 243"/>
                <a:gd name="T84" fmla="*/ 148 w 161"/>
                <a:gd name="T85" fmla="*/ 103 h 243"/>
                <a:gd name="T86" fmla="*/ 148 w 161"/>
                <a:gd name="T87" fmla="*/ 99 h 243"/>
                <a:gd name="T88" fmla="*/ 145 w 161"/>
                <a:gd name="T89" fmla="*/ 96 h 243"/>
                <a:gd name="T90" fmla="*/ 140 w 161"/>
                <a:gd name="T91" fmla="*/ 100 h 243"/>
                <a:gd name="T92" fmla="*/ 125 w 161"/>
                <a:gd name="T93" fmla="*/ 105 h 243"/>
                <a:gd name="T94" fmla="*/ 75 w 161"/>
                <a:gd name="T95" fmla="*/ 106 h 243"/>
                <a:gd name="T96" fmla="*/ 73 w 161"/>
                <a:gd name="T97" fmla="*/ 103 h 243"/>
                <a:gd name="T98" fmla="*/ 73 w 161"/>
                <a:gd name="T99" fmla="*/ 23 h 243"/>
                <a:gd name="T100" fmla="*/ 75 w 161"/>
                <a:gd name="T101" fmla="*/ 21 h 243"/>
                <a:gd name="T102" fmla="*/ 119 w 161"/>
                <a:gd name="T103" fmla="*/ 22 h 243"/>
                <a:gd name="T104" fmla="*/ 140 w 161"/>
                <a:gd name="T105" fmla="*/ 33 h 243"/>
                <a:gd name="T106" fmla="*/ 142 w 161"/>
                <a:gd name="T107" fmla="*/ 44 h 243"/>
                <a:gd name="T108" fmla="*/ 145 w 161"/>
                <a:gd name="T109" fmla="*/ 49 h 243"/>
                <a:gd name="T110" fmla="*/ 149 w 161"/>
                <a:gd name="T111" fmla="*/ 45 h 243"/>
                <a:gd name="T112" fmla="*/ 150 w 161"/>
                <a:gd name="T113" fmla="*/ 31 h 243"/>
                <a:gd name="T114" fmla="*/ 151 w 161"/>
                <a:gd name="T115" fmla="*/ 24 h 243"/>
                <a:gd name="T116" fmla="*/ 153 w 161"/>
                <a:gd name="T117" fmla="*/ 7 h 243"/>
                <a:gd name="T118" fmla="*/ 153 w 161"/>
                <a:gd name="T119" fmla="*/ 4 h 243"/>
                <a:gd name="T120" fmla="*/ 151 w 161"/>
                <a:gd name="T121" fmla="*/ 0 h 243"/>
                <a:gd name="T122" fmla="*/ 147 w 161"/>
                <a:gd name="T123" fmla="*/ 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1" h="243">
                  <a:moveTo>
                    <a:pt x="147" y="1"/>
                  </a:moveTo>
                  <a:cubicBezTo>
                    <a:pt x="145" y="1"/>
                    <a:pt x="145" y="1"/>
                    <a:pt x="145" y="1"/>
                  </a:cubicBezTo>
                  <a:cubicBezTo>
                    <a:pt x="145" y="1"/>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6"/>
                    <a:pt x="28" y="233"/>
                    <a:pt x="22" y="234"/>
                  </a:cubicBezTo>
                  <a:cubicBezTo>
                    <a:pt x="11" y="235"/>
                    <a:pt x="11" y="235"/>
                    <a:pt x="11" y="235"/>
                  </a:cubicBezTo>
                  <a:cubicBezTo>
                    <a:pt x="8" y="235"/>
                    <a:pt x="5" y="236"/>
                    <a:pt x="5" y="239"/>
                  </a:cubicBezTo>
                  <a:cubicBezTo>
                    <a:pt x="5" y="243"/>
                    <a:pt x="10" y="243"/>
                    <a:pt x="12" y="243"/>
                  </a:cubicBezTo>
                  <a:cubicBezTo>
                    <a:pt x="34" y="242"/>
                    <a:pt x="34" y="242"/>
                    <a:pt x="34" y="242"/>
                  </a:cubicBezTo>
                  <a:cubicBezTo>
                    <a:pt x="34"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7" y="144"/>
                    <a:pt x="137" y="144"/>
                    <a:pt x="137" y="144"/>
                  </a:cubicBezTo>
                  <a:cubicBezTo>
                    <a:pt x="137" y="147"/>
                    <a:pt x="137" y="147"/>
                    <a:pt x="137" y="147"/>
                  </a:cubicBezTo>
                  <a:cubicBezTo>
                    <a:pt x="137" y="149"/>
                    <a:pt x="139" y="150"/>
                    <a:pt x="141" y="150"/>
                  </a:cubicBezTo>
                  <a:cubicBezTo>
                    <a:pt x="144" y="150"/>
                    <a:pt x="144" y="146"/>
                    <a:pt x="144" y="144"/>
                  </a:cubicBezTo>
                  <a:cubicBezTo>
                    <a:pt x="145" y="133"/>
                    <a:pt x="145" y="133"/>
                    <a:pt x="145" y="133"/>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3" y="96"/>
                    <a:pt x="142" y="98"/>
                    <a:pt x="140" y="100"/>
                  </a:cubicBezTo>
                  <a:cubicBezTo>
                    <a:pt x="137" y="103"/>
                    <a:pt x="132" y="104"/>
                    <a:pt x="125" y="105"/>
                  </a:cubicBezTo>
                  <a:cubicBezTo>
                    <a:pt x="120" y="105"/>
                    <a:pt x="102"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1"/>
                    <a:pt x="152" y="0"/>
                    <a:pt x="151" y="0"/>
                  </a:cubicBezTo>
                  <a:lnTo>
                    <a:pt x="147"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30" name="Freeform 31">
              <a:extLst>
                <a:ext uri="{FF2B5EF4-FFF2-40B4-BE49-F238E27FC236}">
                  <a16:creationId xmlns:a16="http://schemas.microsoft.com/office/drawing/2014/main" id="{12F96826-0156-479B-BE18-71CD268F9BB9}"/>
                </a:ext>
              </a:extLst>
            </p:cNvPr>
            <p:cNvSpPr>
              <a:spLocks/>
            </p:cNvSpPr>
            <p:nvPr userDrawn="1"/>
          </p:nvSpPr>
          <p:spPr bwMode="auto">
            <a:xfrm>
              <a:off x="3433" y="1396"/>
              <a:ext cx="862" cy="953"/>
            </a:xfrm>
            <a:custGeom>
              <a:avLst/>
              <a:gdLst>
                <a:gd name="T0" fmla="*/ 420 w 1271"/>
                <a:gd name="T1" fmla="*/ 1289 h 1401"/>
                <a:gd name="T2" fmla="*/ 381 w 1271"/>
                <a:gd name="T3" fmla="*/ 1274 h 1401"/>
                <a:gd name="T4" fmla="*/ 367 w 1271"/>
                <a:gd name="T5" fmla="*/ 1268 h 1401"/>
                <a:gd name="T6" fmla="*/ 29 w 1271"/>
                <a:gd name="T7" fmla="*/ 813 h 1401"/>
                <a:gd name="T8" fmla="*/ 34 w 1271"/>
                <a:gd name="T9" fmla="*/ 686 h 1401"/>
                <a:gd name="T10" fmla="*/ 62 w 1271"/>
                <a:gd name="T11" fmla="*/ 509 h 1401"/>
                <a:gd name="T12" fmla="*/ 67 w 1271"/>
                <a:gd name="T13" fmla="*/ 483 h 1401"/>
                <a:gd name="T14" fmla="*/ 68 w 1271"/>
                <a:gd name="T15" fmla="*/ 431 h 1401"/>
                <a:gd name="T16" fmla="*/ 6 w 1271"/>
                <a:gd name="T17" fmla="*/ 277 h 1401"/>
                <a:gd name="T18" fmla="*/ 92 w 1271"/>
                <a:gd name="T19" fmla="*/ 152 h 1401"/>
                <a:gd name="T20" fmla="*/ 77 w 1271"/>
                <a:gd name="T21" fmla="*/ 119 h 1401"/>
                <a:gd name="T22" fmla="*/ 89 w 1271"/>
                <a:gd name="T23" fmla="*/ 110 h 1401"/>
                <a:gd name="T24" fmla="*/ 118 w 1271"/>
                <a:gd name="T25" fmla="*/ 119 h 1401"/>
                <a:gd name="T26" fmla="*/ 213 w 1271"/>
                <a:gd name="T27" fmla="*/ 7 h 1401"/>
                <a:gd name="T28" fmla="*/ 374 w 1271"/>
                <a:gd name="T29" fmla="*/ 43 h 1401"/>
                <a:gd name="T30" fmla="*/ 541 w 1271"/>
                <a:gd name="T31" fmla="*/ 20 h 1401"/>
                <a:gd name="T32" fmla="*/ 604 w 1271"/>
                <a:gd name="T33" fmla="*/ 17 h 1401"/>
                <a:gd name="T34" fmla="*/ 795 w 1271"/>
                <a:gd name="T35" fmla="*/ 36 h 1401"/>
                <a:gd name="T36" fmla="*/ 913 w 1271"/>
                <a:gd name="T37" fmla="*/ 52 h 1401"/>
                <a:gd name="T38" fmla="*/ 1002 w 1271"/>
                <a:gd name="T39" fmla="*/ 15 h 1401"/>
                <a:gd name="T40" fmla="*/ 1095 w 1271"/>
                <a:gd name="T41" fmla="*/ 115 h 1401"/>
                <a:gd name="T42" fmla="*/ 1155 w 1271"/>
                <a:gd name="T43" fmla="*/ 92 h 1401"/>
                <a:gd name="T44" fmla="*/ 1248 w 1271"/>
                <a:gd name="T45" fmla="*/ 63 h 1401"/>
                <a:gd name="T46" fmla="*/ 1257 w 1271"/>
                <a:gd name="T47" fmla="*/ 75 h 1401"/>
                <a:gd name="T48" fmla="*/ 1231 w 1271"/>
                <a:gd name="T49" fmla="*/ 122 h 1401"/>
                <a:gd name="T50" fmla="*/ 1271 w 1271"/>
                <a:gd name="T51" fmla="*/ 106 h 1401"/>
                <a:gd name="T52" fmla="*/ 1212 w 1271"/>
                <a:gd name="T53" fmla="*/ 187 h 1401"/>
                <a:gd name="T54" fmla="*/ 1210 w 1271"/>
                <a:gd name="T55" fmla="*/ 195 h 1401"/>
                <a:gd name="T56" fmla="*/ 1214 w 1271"/>
                <a:gd name="T57" fmla="*/ 210 h 1401"/>
                <a:gd name="T58" fmla="*/ 1199 w 1271"/>
                <a:gd name="T59" fmla="*/ 243 h 1401"/>
                <a:gd name="T60" fmla="*/ 1218 w 1271"/>
                <a:gd name="T61" fmla="*/ 276 h 1401"/>
                <a:gd name="T62" fmla="*/ 1149 w 1271"/>
                <a:gd name="T63" fmla="*/ 434 h 1401"/>
                <a:gd name="T64" fmla="*/ 1149 w 1271"/>
                <a:gd name="T65" fmla="*/ 447 h 1401"/>
                <a:gd name="T66" fmla="*/ 1163 w 1271"/>
                <a:gd name="T67" fmla="*/ 569 h 1401"/>
                <a:gd name="T68" fmla="*/ 1183 w 1271"/>
                <a:gd name="T69" fmla="*/ 718 h 1401"/>
                <a:gd name="T70" fmla="*/ 1186 w 1271"/>
                <a:gd name="T71" fmla="*/ 798 h 1401"/>
                <a:gd name="T72" fmla="*/ 1084 w 1271"/>
                <a:gd name="T73" fmla="*/ 1103 h 1401"/>
                <a:gd name="T74" fmla="*/ 614 w 1271"/>
                <a:gd name="T75" fmla="*/ 1390 h 1401"/>
                <a:gd name="T76" fmla="*/ 611 w 1271"/>
                <a:gd name="T77" fmla="*/ 1393 h 1401"/>
                <a:gd name="T78" fmla="*/ 605 w 1271"/>
                <a:gd name="T79" fmla="*/ 1401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71" h="1401">
                  <a:moveTo>
                    <a:pt x="601" y="1396"/>
                  </a:moveTo>
                  <a:cubicBezTo>
                    <a:pt x="548" y="1344"/>
                    <a:pt x="483" y="1316"/>
                    <a:pt x="420" y="1289"/>
                  </a:cubicBezTo>
                  <a:cubicBezTo>
                    <a:pt x="415" y="1287"/>
                    <a:pt x="415" y="1287"/>
                    <a:pt x="415" y="1287"/>
                  </a:cubicBezTo>
                  <a:cubicBezTo>
                    <a:pt x="414" y="1286"/>
                    <a:pt x="381" y="1274"/>
                    <a:pt x="381" y="1274"/>
                  </a:cubicBezTo>
                  <a:cubicBezTo>
                    <a:pt x="377" y="1273"/>
                    <a:pt x="375" y="1272"/>
                    <a:pt x="373" y="1271"/>
                  </a:cubicBezTo>
                  <a:cubicBezTo>
                    <a:pt x="367" y="1268"/>
                    <a:pt x="367" y="1268"/>
                    <a:pt x="367" y="1268"/>
                  </a:cubicBezTo>
                  <a:cubicBezTo>
                    <a:pt x="367" y="1269"/>
                    <a:pt x="367" y="1269"/>
                    <a:pt x="367" y="1269"/>
                  </a:cubicBezTo>
                  <a:cubicBezTo>
                    <a:pt x="161" y="1196"/>
                    <a:pt x="35" y="1026"/>
                    <a:pt x="29" y="813"/>
                  </a:cubicBezTo>
                  <a:cubicBezTo>
                    <a:pt x="29" y="805"/>
                    <a:pt x="29" y="796"/>
                    <a:pt x="29" y="786"/>
                  </a:cubicBezTo>
                  <a:cubicBezTo>
                    <a:pt x="29" y="754"/>
                    <a:pt x="31" y="721"/>
                    <a:pt x="34" y="686"/>
                  </a:cubicBezTo>
                  <a:cubicBezTo>
                    <a:pt x="37" y="666"/>
                    <a:pt x="43" y="619"/>
                    <a:pt x="43" y="617"/>
                  </a:cubicBezTo>
                  <a:cubicBezTo>
                    <a:pt x="62" y="509"/>
                    <a:pt x="62" y="509"/>
                    <a:pt x="62" y="509"/>
                  </a:cubicBezTo>
                  <a:cubicBezTo>
                    <a:pt x="64" y="498"/>
                    <a:pt x="65" y="492"/>
                    <a:pt x="65" y="489"/>
                  </a:cubicBezTo>
                  <a:cubicBezTo>
                    <a:pt x="67" y="483"/>
                    <a:pt x="67" y="483"/>
                    <a:pt x="67" y="483"/>
                  </a:cubicBezTo>
                  <a:cubicBezTo>
                    <a:pt x="66" y="483"/>
                    <a:pt x="66" y="483"/>
                    <a:pt x="66" y="483"/>
                  </a:cubicBezTo>
                  <a:cubicBezTo>
                    <a:pt x="67" y="468"/>
                    <a:pt x="68" y="449"/>
                    <a:pt x="68" y="431"/>
                  </a:cubicBezTo>
                  <a:cubicBezTo>
                    <a:pt x="68" y="356"/>
                    <a:pt x="49" y="309"/>
                    <a:pt x="6" y="278"/>
                  </a:cubicBezTo>
                  <a:cubicBezTo>
                    <a:pt x="6" y="277"/>
                    <a:pt x="6" y="277"/>
                    <a:pt x="6" y="277"/>
                  </a:cubicBezTo>
                  <a:cubicBezTo>
                    <a:pt x="0" y="272"/>
                    <a:pt x="0" y="272"/>
                    <a:pt x="0" y="272"/>
                  </a:cubicBezTo>
                  <a:cubicBezTo>
                    <a:pt x="92" y="152"/>
                    <a:pt x="92" y="152"/>
                    <a:pt x="92" y="152"/>
                  </a:cubicBezTo>
                  <a:cubicBezTo>
                    <a:pt x="90" y="149"/>
                    <a:pt x="90" y="149"/>
                    <a:pt x="90" y="149"/>
                  </a:cubicBezTo>
                  <a:cubicBezTo>
                    <a:pt x="82" y="139"/>
                    <a:pt x="78" y="129"/>
                    <a:pt x="77" y="119"/>
                  </a:cubicBezTo>
                  <a:cubicBezTo>
                    <a:pt x="76" y="105"/>
                    <a:pt x="76" y="105"/>
                    <a:pt x="76" y="105"/>
                  </a:cubicBezTo>
                  <a:cubicBezTo>
                    <a:pt x="89" y="110"/>
                    <a:pt x="89" y="110"/>
                    <a:pt x="89" y="110"/>
                  </a:cubicBezTo>
                  <a:cubicBezTo>
                    <a:pt x="97" y="113"/>
                    <a:pt x="105" y="116"/>
                    <a:pt x="114" y="118"/>
                  </a:cubicBezTo>
                  <a:cubicBezTo>
                    <a:pt x="118" y="119"/>
                    <a:pt x="118" y="119"/>
                    <a:pt x="118" y="119"/>
                  </a:cubicBezTo>
                  <a:cubicBezTo>
                    <a:pt x="209" y="0"/>
                    <a:pt x="209" y="0"/>
                    <a:pt x="209" y="0"/>
                  </a:cubicBezTo>
                  <a:cubicBezTo>
                    <a:pt x="213" y="7"/>
                    <a:pt x="213" y="7"/>
                    <a:pt x="213" y="7"/>
                  </a:cubicBezTo>
                  <a:cubicBezTo>
                    <a:pt x="230" y="36"/>
                    <a:pt x="261" y="50"/>
                    <a:pt x="306" y="50"/>
                  </a:cubicBezTo>
                  <a:cubicBezTo>
                    <a:pt x="325" y="50"/>
                    <a:pt x="347" y="48"/>
                    <a:pt x="374" y="43"/>
                  </a:cubicBezTo>
                  <a:cubicBezTo>
                    <a:pt x="374" y="43"/>
                    <a:pt x="464" y="29"/>
                    <a:pt x="465" y="29"/>
                  </a:cubicBezTo>
                  <a:cubicBezTo>
                    <a:pt x="528" y="22"/>
                    <a:pt x="539" y="20"/>
                    <a:pt x="541" y="20"/>
                  </a:cubicBezTo>
                  <a:cubicBezTo>
                    <a:pt x="547" y="19"/>
                    <a:pt x="547" y="19"/>
                    <a:pt x="547" y="19"/>
                  </a:cubicBezTo>
                  <a:cubicBezTo>
                    <a:pt x="565" y="18"/>
                    <a:pt x="584" y="17"/>
                    <a:pt x="604" y="17"/>
                  </a:cubicBezTo>
                  <a:cubicBezTo>
                    <a:pt x="643" y="17"/>
                    <a:pt x="686" y="20"/>
                    <a:pt x="731" y="27"/>
                  </a:cubicBezTo>
                  <a:cubicBezTo>
                    <a:pt x="731" y="27"/>
                    <a:pt x="795" y="36"/>
                    <a:pt x="795" y="36"/>
                  </a:cubicBezTo>
                  <a:cubicBezTo>
                    <a:pt x="875" y="49"/>
                    <a:pt x="875" y="49"/>
                    <a:pt x="875" y="49"/>
                  </a:cubicBezTo>
                  <a:cubicBezTo>
                    <a:pt x="886" y="51"/>
                    <a:pt x="900" y="52"/>
                    <a:pt x="913" y="52"/>
                  </a:cubicBezTo>
                  <a:cubicBezTo>
                    <a:pt x="949" y="52"/>
                    <a:pt x="974" y="44"/>
                    <a:pt x="992" y="27"/>
                  </a:cubicBezTo>
                  <a:cubicBezTo>
                    <a:pt x="995" y="23"/>
                    <a:pt x="999" y="19"/>
                    <a:pt x="1002" y="15"/>
                  </a:cubicBezTo>
                  <a:cubicBezTo>
                    <a:pt x="1011" y="4"/>
                    <a:pt x="1011" y="4"/>
                    <a:pt x="1011" y="4"/>
                  </a:cubicBezTo>
                  <a:cubicBezTo>
                    <a:pt x="1095" y="115"/>
                    <a:pt x="1095" y="115"/>
                    <a:pt x="1095" y="115"/>
                  </a:cubicBezTo>
                  <a:cubicBezTo>
                    <a:pt x="1099" y="113"/>
                    <a:pt x="1099" y="113"/>
                    <a:pt x="1099" y="113"/>
                  </a:cubicBezTo>
                  <a:cubicBezTo>
                    <a:pt x="1112" y="108"/>
                    <a:pt x="1131" y="101"/>
                    <a:pt x="1155" y="92"/>
                  </a:cubicBezTo>
                  <a:cubicBezTo>
                    <a:pt x="1155" y="92"/>
                    <a:pt x="1167" y="88"/>
                    <a:pt x="1171" y="87"/>
                  </a:cubicBezTo>
                  <a:cubicBezTo>
                    <a:pt x="1202" y="75"/>
                    <a:pt x="1227" y="68"/>
                    <a:pt x="1248" y="63"/>
                  </a:cubicBezTo>
                  <a:cubicBezTo>
                    <a:pt x="1264" y="60"/>
                    <a:pt x="1264" y="60"/>
                    <a:pt x="1264" y="60"/>
                  </a:cubicBezTo>
                  <a:cubicBezTo>
                    <a:pt x="1257" y="75"/>
                    <a:pt x="1257" y="75"/>
                    <a:pt x="1257" y="75"/>
                  </a:cubicBezTo>
                  <a:cubicBezTo>
                    <a:pt x="1252" y="88"/>
                    <a:pt x="1247" y="98"/>
                    <a:pt x="1241" y="106"/>
                  </a:cubicBezTo>
                  <a:cubicBezTo>
                    <a:pt x="1231" y="122"/>
                    <a:pt x="1231" y="122"/>
                    <a:pt x="1231" y="122"/>
                  </a:cubicBezTo>
                  <a:cubicBezTo>
                    <a:pt x="1248" y="115"/>
                    <a:pt x="1248" y="115"/>
                    <a:pt x="1248" y="115"/>
                  </a:cubicBezTo>
                  <a:cubicBezTo>
                    <a:pt x="1249" y="115"/>
                    <a:pt x="1261" y="110"/>
                    <a:pt x="1271" y="106"/>
                  </a:cubicBezTo>
                  <a:cubicBezTo>
                    <a:pt x="1260" y="126"/>
                    <a:pt x="1260" y="126"/>
                    <a:pt x="1260" y="126"/>
                  </a:cubicBezTo>
                  <a:cubicBezTo>
                    <a:pt x="1254" y="137"/>
                    <a:pt x="1232" y="172"/>
                    <a:pt x="1212" y="187"/>
                  </a:cubicBezTo>
                  <a:cubicBezTo>
                    <a:pt x="1207" y="191"/>
                    <a:pt x="1207" y="191"/>
                    <a:pt x="1207" y="191"/>
                  </a:cubicBezTo>
                  <a:cubicBezTo>
                    <a:pt x="1210" y="195"/>
                    <a:pt x="1210" y="195"/>
                    <a:pt x="1210" y="195"/>
                  </a:cubicBezTo>
                  <a:cubicBezTo>
                    <a:pt x="1210" y="195"/>
                    <a:pt x="1211" y="196"/>
                    <a:pt x="1211" y="196"/>
                  </a:cubicBezTo>
                  <a:cubicBezTo>
                    <a:pt x="1213" y="199"/>
                    <a:pt x="1214" y="205"/>
                    <a:pt x="1214" y="210"/>
                  </a:cubicBezTo>
                  <a:cubicBezTo>
                    <a:pt x="1214" y="216"/>
                    <a:pt x="1213" y="221"/>
                    <a:pt x="1211" y="225"/>
                  </a:cubicBezTo>
                  <a:cubicBezTo>
                    <a:pt x="1209" y="230"/>
                    <a:pt x="1205" y="236"/>
                    <a:pt x="1199" y="243"/>
                  </a:cubicBezTo>
                  <a:cubicBezTo>
                    <a:pt x="1195" y="247"/>
                    <a:pt x="1195" y="247"/>
                    <a:pt x="1195" y="247"/>
                  </a:cubicBezTo>
                  <a:cubicBezTo>
                    <a:pt x="1218" y="276"/>
                    <a:pt x="1218" y="276"/>
                    <a:pt x="1218" y="276"/>
                  </a:cubicBezTo>
                  <a:cubicBezTo>
                    <a:pt x="1213" y="280"/>
                    <a:pt x="1213" y="280"/>
                    <a:pt x="1213" y="280"/>
                  </a:cubicBezTo>
                  <a:cubicBezTo>
                    <a:pt x="1170" y="312"/>
                    <a:pt x="1149" y="363"/>
                    <a:pt x="1149" y="434"/>
                  </a:cubicBezTo>
                  <a:cubicBezTo>
                    <a:pt x="1149" y="436"/>
                    <a:pt x="1149" y="436"/>
                    <a:pt x="1149" y="436"/>
                  </a:cubicBezTo>
                  <a:cubicBezTo>
                    <a:pt x="1149" y="440"/>
                    <a:pt x="1149" y="443"/>
                    <a:pt x="1149" y="447"/>
                  </a:cubicBezTo>
                  <a:cubicBezTo>
                    <a:pt x="1149" y="464"/>
                    <a:pt x="1150" y="481"/>
                    <a:pt x="1152" y="500"/>
                  </a:cubicBezTo>
                  <a:cubicBezTo>
                    <a:pt x="1163" y="569"/>
                    <a:pt x="1163" y="569"/>
                    <a:pt x="1163" y="569"/>
                  </a:cubicBezTo>
                  <a:cubicBezTo>
                    <a:pt x="1171" y="616"/>
                    <a:pt x="1175" y="640"/>
                    <a:pt x="1175" y="641"/>
                  </a:cubicBezTo>
                  <a:cubicBezTo>
                    <a:pt x="1177" y="661"/>
                    <a:pt x="1183" y="714"/>
                    <a:pt x="1183" y="718"/>
                  </a:cubicBezTo>
                  <a:cubicBezTo>
                    <a:pt x="1186" y="783"/>
                    <a:pt x="1186" y="789"/>
                    <a:pt x="1186" y="790"/>
                  </a:cubicBezTo>
                  <a:cubicBezTo>
                    <a:pt x="1186" y="792"/>
                    <a:pt x="1186" y="795"/>
                    <a:pt x="1186" y="798"/>
                  </a:cubicBezTo>
                  <a:cubicBezTo>
                    <a:pt x="1186" y="913"/>
                    <a:pt x="1148" y="1029"/>
                    <a:pt x="1086" y="1101"/>
                  </a:cubicBezTo>
                  <a:cubicBezTo>
                    <a:pt x="1084" y="1103"/>
                    <a:pt x="1084" y="1103"/>
                    <a:pt x="1084" y="1103"/>
                  </a:cubicBezTo>
                  <a:cubicBezTo>
                    <a:pt x="1044" y="1152"/>
                    <a:pt x="989" y="1219"/>
                    <a:pt x="838" y="1272"/>
                  </a:cubicBezTo>
                  <a:cubicBezTo>
                    <a:pt x="754" y="1303"/>
                    <a:pt x="679" y="1333"/>
                    <a:pt x="614" y="1390"/>
                  </a:cubicBezTo>
                  <a:cubicBezTo>
                    <a:pt x="614" y="1390"/>
                    <a:pt x="614" y="1390"/>
                    <a:pt x="614" y="1390"/>
                  </a:cubicBezTo>
                  <a:cubicBezTo>
                    <a:pt x="611" y="1393"/>
                    <a:pt x="611" y="1393"/>
                    <a:pt x="611" y="1393"/>
                  </a:cubicBezTo>
                  <a:cubicBezTo>
                    <a:pt x="609" y="1395"/>
                    <a:pt x="609" y="1395"/>
                    <a:pt x="609" y="1395"/>
                  </a:cubicBezTo>
                  <a:cubicBezTo>
                    <a:pt x="605" y="1401"/>
                    <a:pt x="605" y="1401"/>
                    <a:pt x="605" y="1401"/>
                  </a:cubicBezTo>
                  <a:lnTo>
                    <a:pt x="601" y="13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31" name="Freeform 32">
              <a:extLst>
                <a:ext uri="{FF2B5EF4-FFF2-40B4-BE49-F238E27FC236}">
                  <a16:creationId xmlns:a16="http://schemas.microsoft.com/office/drawing/2014/main" id="{8D815B15-9C25-4167-A3D1-020E20393FE1}"/>
                </a:ext>
              </a:extLst>
            </p:cNvPr>
            <p:cNvSpPr>
              <a:spLocks noEditPoints="1"/>
            </p:cNvSpPr>
            <p:nvPr userDrawn="1"/>
          </p:nvSpPr>
          <p:spPr bwMode="auto">
            <a:xfrm>
              <a:off x="3429" y="1389"/>
              <a:ext cx="874" cy="964"/>
            </a:xfrm>
            <a:custGeom>
              <a:avLst/>
              <a:gdLst>
                <a:gd name="T0" fmla="*/ 749 w 1290"/>
                <a:gd name="T1" fmla="*/ 675 h 1419"/>
                <a:gd name="T2" fmla="*/ 440 w 1290"/>
                <a:gd name="T3" fmla="*/ 333 h 1419"/>
                <a:gd name="T4" fmla="*/ 318 w 1290"/>
                <a:gd name="T5" fmla="*/ 282 h 1419"/>
                <a:gd name="T6" fmla="*/ 512 w 1290"/>
                <a:gd name="T7" fmla="*/ 271 h 1419"/>
                <a:gd name="T8" fmla="*/ 861 w 1290"/>
                <a:gd name="T9" fmla="*/ 775 h 1419"/>
                <a:gd name="T10" fmla="*/ 645 w 1290"/>
                <a:gd name="T11" fmla="*/ 693 h 1419"/>
                <a:gd name="T12" fmla="*/ 543 w 1290"/>
                <a:gd name="T13" fmla="*/ 673 h 1419"/>
                <a:gd name="T14" fmla="*/ 935 w 1290"/>
                <a:gd name="T15" fmla="*/ 783 h 1419"/>
                <a:gd name="T16" fmla="*/ 652 w 1290"/>
                <a:gd name="T17" fmla="*/ 507 h 1419"/>
                <a:gd name="T18" fmla="*/ 557 w 1290"/>
                <a:gd name="T19" fmla="*/ 529 h 1419"/>
                <a:gd name="T20" fmla="*/ 692 w 1290"/>
                <a:gd name="T21" fmla="*/ 506 h 1419"/>
                <a:gd name="T22" fmla="*/ 356 w 1290"/>
                <a:gd name="T23" fmla="*/ 342 h 1419"/>
                <a:gd name="T24" fmla="*/ 1004 w 1290"/>
                <a:gd name="T25" fmla="*/ 332 h 1419"/>
                <a:gd name="T26" fmla="*/ 1016 w 1290"/>
                <a:gd name="T27" fmla="*/ 287 h 1419"/>
                <a:gd name="T28" fmla="*/ 350 w 1290"/>
                <a:gd name="T29" fmla="*/ 337 h 1419"/>
                <a:gd name="T30" fmla="*/ 675 w 1290"/>
                <a:gd name="T31" fmla="*/ 254 h 1419"/>
                <a:gd name="T32" fmla="*/ 270 w 1290"/>
                <a:gd name="T33" fmla="*/ 239 h 1419"/>
                <a:gd name="T34" fmla="*/ 691 w 1290"/>
                <a:gd name="T35" fmla="*/ 229 h 1419"/>
                <a:gd name="T36" fmla="*/ 626 w 1290"/>
                <a:gd name="T37" fmla="*/ 248 h 1419"/>
                <a:gd name="T38" fmla="*/ 641 w 1290"/>
                <a:gd name="T39" fmla="*/ 229 h 1419"/>
                <a:gd name="T40" fmla="*/ 1076 w 1290"/>
                <a:gd name="T41" fmla="*/ 236 h 1419"/>
                <a:gd name="T42" fmla="*/ 600 w 1290"/>
                <a:gd name="T43" fmla="*/ 199 h 1419"/>
                <a:gd name="T44" fmla="*/ 953 w 1290"/>
                <a:gd name="T45" fmla="*/ 204 h 1419"/>
                <a:gd name="T46" fmla="*/ 572 w 1290"/>
                <a:gd name="T47" fmla="*/ 194 h 1419"/>
                <a:gd name="T48" fmla="*/ 1198 w 1290"/>
                <a:gd name="T49" fmla="*/ 148 h 1419"/>
                <a:gd name="T50" fmla="*/ 808 w 1290"/>
                <a:gd name="T51" fmla="*/ 336 h 1419"/>
                <a:gd name="T52" fmla="*/ 839 w 1290"/>
                <a:gd name="T53" fmla="*/ 188 h 1419"/>
                <a:gd name="T54" fmla="*/ 1180 w 1290"/>
                <a:gd name="T55" fmla="*/ 797 h 1419"/>
                <a:gd name="T56" fmla="*/ 26 w 1290"/>
                <a:gd name="T57" fmla="*/ 281 h 1419"/>
                <a:gd name="T58" fmla="*/ 91 w 1290"/>
                <a:gd name="T59" fmla="*/ 731 h 1419"/>
                <a:gd name="T60" fmla="*/ 1149 w 1290"/>
                <a:gd name="T61" fmla="*/ 324 h 1419"/>
                <a:gd name="T62" fmla="*/ 671 w 1290"/>
                <a:gd name="T63" fmla="*/ 473 h 1419"/>
                <a:gd name="T64" fmla="*/ 584 w 1290"/>
                <a:gd name="T65" fmla="*/ 402 h 1419"/>
                <a:gd name="T66" fmla="*/ 802 w 1290"/>
                <a:gd name="T67" fmla="*/ 969 h 1419"/>
                <a:gd name="T68" fmla="*/ 945 w 1290"/>
                <a:gd name="T69" fmla="*/ 1033 h 1419"/>
                <a:gd name="T70" fmla="*/ 781 w 1290"/>
                <a:gd name="T71" fmla="*/ 1037 h 1419"/>
                <a:gd name="T72" fmla="*/ 581 w 1290"/>
                <a:gd name="T73" fmla="*/ 714 h 1419"/>
                <a:gd name="T74" fmla="*/ 798 w 1290"/>
                <a:gd name="T75" fmla="*/ 868 h 1419"/>
                <a:gd name="T76" fmla="*/ 943 w 1290"/>
                <a:gd name="T77" fmla="*/ 892 h 1419"/>
                <a:gd name="T78" fmla="*/ 576 w 1290"/>
                <a:gd name="T79" fmla="*/ 320 h 1419"/>
                <a:gd name="T80" fmla="*/ 563 w 1290"/>
                <a:gd name="T81" fmla="*/ 262 h 1419"/>
                <a:gd name="T82" fmla="*/ 636 w 1290"/>
                <a:gd name="T83" fmla="*/ 271 h 1419"/>
                <a:gd name="T84" fmla="*/ 708 w 1290"/>
                <a:gd name="T85" fmla="*/ 1000 h 1419"/>
                <a:gd name="T86" fmla="*/ 519 w 1290"/>
                <a:gd name="T87" fmla="*/ 720 h 1419"/>
                <a:gd name="T88" fmla="*/ 480 w 1290"/>
                <a:gd name="T89" fmla="*/ 486 h 1419"/>
                <a:gd name="T90" fmla="*/ 840 w 1290"/>
                <a:gd name="T91" fmla="*/ 494 h 1419"/>
                <a:gd name="T92" fmla="*/ 687 w 1290"/>
                <a:gd name="T93" fmla="*/ 474 h 1419"/>
                <a:gd name="T94" fmla="*/ 958 w 1290"/>
                <a:gd name="T95" fmla="*/ 412 h 1419"/>
                <a:gd name="T96" fmla="*/ 1084 w 1290"/>
                <a:gd name="T97" fmla="*/ 383 h 1419"/>
                <a:gd name="T98" fmla="*/ 554 w 1290"/>
                <a:gd name="T99" fmla="*/ 403 h 1419"/>
                <a:gd name="T100" fmla="*/ 304 w 1290"/>
                <a:gd name="T101" fmla="*/ 381 h 1419"/>
                <a:gd name="T102" fmla="*/ 865 w 1290"/>
                <a:gd name="T103" fmla="*/ 410 h 1419"/>
                <a:gd name="T104" fmla="*/ 861 w 1290"/>
                <a:gd name="T105" fmla="*/ 378 h 1419"/>
                <a:gd name="T106" fmla="*/ 554 w 1290"/>
                <a:gd name="T107" fmla="*/ 44 h 1419"/>
                <a:gd name="T108" fmla="*/ 1047 w 1290"/>
                <a:gd name="T109" fmla="*/ 140 h 1419"/>
                <a:gd name="T110" fmla="*/ 186 w 1290"/>
                <a:gd name="T111" fmla="*/ 138 h 1419"/>
                <a:gd name="T112" fmla="*/ 1018 w 1290"/>
                <a:gd name="T113" fmla="*/ 5 h 1419"/>
                <a:gd name="T114" fmla="*/ 472 w 1290"/>
                <a:gd name="T115" fmla="*/ 34 h 1419"/>
                <a:gd name="T116" fmla="*/ 0 w 1290"/>
                <a:gd name="T117" fmla="*/ 283 h 1419"/>
                <a:gd name="T118" fmla="*/ 31 w 1290"/>
                <a:gd name="T119" fmla="*/ 824 h 1419"/>
                <a:gd name="T120" fmla="*/ 625 w 1290"/>
                <a:gd name="T121" fmla="*/ 1405 h 1419"/>
                <a:gd name="T122" fmla="*/ 1162 w 1290"/>
                <a:gd name="T123" fmla="*/ 458 h 1419"/>
                <a:gd name="T124" fmla="*/ 1290 w 1290"/>
                <a:gd name="T125" fmla="*/ 105 h 1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90" h="1419">
                  <a:moveTo>
                    <a:pt x="445" y="234"/>
                  </a:moveTo>
                  <a:cubicBezTo>
                    <a:pt x="411" y="216"/>
                    <a:pt x="362" y="217"/>
                    <a:pt x="334" y="210"/>
                  </a:cubicBezTo>
                  <a:cubicBezTo>
                    <a:pt x="306" y="203"/>
                    <a:pt x="302" y="201"/>
                    <a:pt x="302" y="201"/>
                  </a:cubicBezTo>
                  <a:cubicBezTo>
                    <a:pt x="313" y="203"/>
                    <a:pt x="323" y="206"/>
                    <a:pt x="335" y="208"/>
                  </a:cubicBezTo>
                  <a:cubicBezTo>
                    <a:pt x="373" y="212"/>
                    <a:pt x="414" y="214"/>
                    <a:pt x="445" y="228"/>
                  </a:cubicBezTo>
                  <a:cubicBezTo>
                    <a:pt x="463" y="235"/>
                    <a:pt x="473" y="253"/>
                    <a:pt x="477" y="272"/>
                  </a:cubicBezTo>
                  <a:cubicBezTo>
                    <a:pt x="470" y="257"/>
                    <a:pt x="459" y="242"/>
                    <a:pt x="445" y="234"/>
                  </a:cubicBezTo>
                  <a:moveTo>
                    <a:pt x="752" y="668"/>
                  </a:moveTo>
                  <a:cubicBezTo>
                    <a:pt x="781" y="704"/>
                    <a:pt x="783" y="704"/>
                    <a:pt x="807" y="728"/>
                  </a:cubicBezTo>
                  <a:cubicBezTo>
                    <a:pt x="794" y="722"/>
                    <a:pt x="765" y="695"/>
                    <a:pt x="749" y="675"/>
                  </a:cubicBezTo>
                  <a:cubicBezTo>
                    <a:pt x="725" y="645"/>
                    <a:pt x="714" y="619"/>
                    <a:pt x="710" y="591"/>
                  </a:cubicBezTo>
                  <a:cubicBezTo>
                    <a:pt x="710" y="591"/>
                    <a:pt x="724" y="632"/>
                    <a:pt x="752" y="668"/>
                  </a:cubicBezTo>
                  <a:moveTo>
                    <a:pt x="562" y="345"/>
                  </a:moveTo>
                  <a:cubicBezTo>
                    <a:pt x="539" y="342"/>
                    <a:pt x="519" y="352"/>
                    <a:pt x="501" y="375"/>
                  </a:cubicBezTo>
                  <a:cubicBezTo>
                    <a:pt x="478" y="382"/>
                    <a:pt x="464" y="391"/>
                    <a:pt x="447" y="409"/>
                  </a:cubicBezTo>
                  <a:cubicBezTo>
                    <a:pt x="434" y="405"/>
                    <a:pt x="419" y="397"/>
                    <a:pt x="415" y="394"/>
                  </a:cubicBezTo>
                  <a:cubicBezTo>
                    <a:pt x="418" y="387"/>
                    <a:pt x="422" y="382"/>
                    <a:pt x="429" y="379"/>
                  </a:cubicBezTo>
                  <a:cubicBezTo>
                    <a:pt x="423" y="376"/>
                    <a:pt x="413" y="371"/>
                    <a:pt x="415" y="364"/>
                  </a:cubicBezTo>
                  <a:cubicBezTo>
                    <a:pt x="418" y="352"/>
                    <a:pt x="434" y="359"/>
                    <a:pt x="452" y="352"/>
                  </a:cubicBezTo>
                  <a:cubicBezTo>
                    <a:pt x="445" y="348"/>
                    <a:pt x="436" y="343"/>
                    <a:pt x="440" y="333"/>
                  </a:cubicBezTo>
                  <a:cubicBezTo>
                    <a:pt x="443" y="323"/>
                    <a:pt x="459" y="324"/>
                    <a:pt x="471" y="327"/>
                  </a:cubicBezTo>
                  <a:cubicBezTo>
                    <a:pt x="464" y="321"/>
                    <a:pt x="463" y="309"/>
                    <a:pt x="470" y="304"/>
                  </a:cubicBezTo>
                  <a:cubicBezTo>
                    <a:pt x="478" y="300"/>
                    <a:pt x="494" y="301"/>
                    <a:pt x="494" y="301"/>
                  </a:cubicBezTo>
                  <a:cubicBezTo>
                    <a:pt x="494" y="293"/>
                    <a:pt x="501" y="287"/>
                    <a:pt x="505" y="280"/>
                  </a:cubicBezTo>
                  <a:cubicBezTo>
                    <a:pt x="498" y="282"/>
                    <a:pt x="493" y="291"/>
                    <a:pt x="491" y="297"/>
                  </a:cubicBezTo>
                  <a:cubicBezTo>
                    <a:pt x="468" y="295"/>
                    <a:pt x="457" y="306"/>
                    <a:pt x="463" y="321"/>
                  </a:cubicBezTo>
                  <a:cubicBezTo>
                    <a:pt x="452" y="318"/>
                    <a:pt x="440" y="320"/>
                    <a:pt x="436" y="330"/>
                  </a:cubicBezTo>
                  <a:cubicBezTo>
                    <a:pt x="408" y="313"/>
                    <a:pt x="365" y="301"/>
                    <a:pt x="335" y="299"/>
                  </a:cubicBezTo>
                  <a:cubicBezTo>
                    <a:pt x="331" y="299"/>
                    <a:pt x="329" y="299"/>
                    <a:pt x="325" y="298"/>
                  </a:cubicBezTo>
                  <a:cubicBezTo>
                    <a:pt x="322" y="295"/>
                    <a:pt x="319" y="286"/>
                    <a:pt x="318" y="282"/>
                  </a:cubicBezTo>
                  <a:cubicBezTo>
                    <a:pt x="314" y="269"/>
                    <a:pt x="308" y="251"/>
                    <a:pt x="295" y="245"/>
                  </a:cubicBezTo>
                  <a:cubicBezTo>
                    <a:pt x="323" y="249"/>
                    <a:pt x="397" y="263"/>
                    <a:pt x="443" y="282"/>
                  </a:cubicBezTo>
                  <a:cubicBezTo>
                    <a:pt x="409" y="257"/>
                    <a:pt x="317" y="245"/>
                    <a:pt x="261" y="231"/>
                  </a:cubicBezTo>
                  <a:cubicBezTo>
                    <a:pt x="219" y="222"/>
                    <a:pt x="162" y="204"/>
                    <a:pt x="126" y="179"/>
                  </a:cubicBezTo>
                  <a:cubicBezTo>
                    <a:pt x="106" y="164"/>
                    <a:pt x="95" y="148"/>
                    <a:pt x="93" y="129"/>
                  </a:cubicBezTo>
                  <a:cubicBezTo>
                    <a:pt x="118" y="138"/>
                    <a:pt x="140" y="143"/>
                    <a:pt x="169" y="149"/>
                  </a:cubicBezTo>
                  <a:cubicBezTo>
                    <a:pt x="189" y="153"/>
                    <a:pt x="205" y="156"/>
                    <a:pt x="233" y="162"/>
                  </a:cubicBezTo>
                  <a:cubicBezTo>
                    <a:pt x="260" y="167"/>
                    <a:pt x="298" y="179"/>
                    <a:pt x="298" y="179"/>
                  </a:cubicBezTo>
                  <a:cubicBezTo>
                    <a:pt x="358" y="196"/>
                    <a:pt x="425" y="185"/>
                    <a:pt x="483" y="205"/>
                  </a:cubicBezTo>
                  <a:cubicBezTo>
                    <a:pt x="509" y="215"/>
                    <a:pt x="508" y="247"/>
                    <a:pt x="512" y="271"/>
                  </a:cubicBezTo>
                  <a:cubicBezTo>
                    <a:pt x="518" y="277"/>
                    <a:pt x="518" y="277"/>
                    <a:pt x="518" y="277"/>
                  </a:cubicBezTo>
                  <a:cubicBezTo>
                    <a:pt x="518" y="311"/>
                    <a:pt x="535" y="325"/>
                    <a:pt x="562" y="345"/>
                  </a:cubicBezTo>
                  <a:moveTo>
                    <a:pt x="774" y="670"/>
                  </a:moveTo>
                  <a:cubicBezTo>
                    <a:pt x="803" y="705"/>
                    <a:pt x="830" y="724"/>
                    <a:pt x="836" y="728"/>
                  </a:cubicBezTo>
                  <a:cubicBezTo>
                    <a:pt x="836" y="728"/>
                    <a:pt x="796" y="691"/>
                    <a:pt x="788" y="676"/>
                  </a:cubicBezTo>
                  <a:cubicBezTo>
                    <a:pt x="855" y="728"/>
                    <a:pt x="908" y="749"/>
                    <a:pt x="933" y="767"/>
                  </a:cubicBezTo>
                  <a:cubicBezTo>
                    <a:pt x="923" y="765"/>
                    <a:pt x="912" y="764"/>
                    <a:pt x="906" y="771"/>
                  </a:cubicBezTo>
                  <a:cubicBezTo>
                    <a:pt x="901" y="779"/>
                    <a:pt x="905" y="791"/>
                    <a:pt x="901" y="802"/>
                  </a:cubicBezTo>
                  <a:cubicBezTo>
                    <a:pt x="899" y="810"/>
                    <a:pt x="894" y="811"/>
                    <a:pt x="891" y="811"/>
                  </a:cubicBezTo>
                  <a:cubicBezTo>
                    <a:pt x="886" y="780"/>
                    <a:pt x="861" y="775"/>
                    <a:pt x="861" y="775"/>
                  </a:cubicBezTo>
                  <a:cubicBezTo>
                    <a:pt x="867" y="782"/>
                    <a:pt x="875" y="790"/>
                    <a:pt x="877" y="801"/>
                  </a:cubicBezTo>
                  <a:cubicBezTo>
                    <a:pt x="853" y="797"/>
                    <a:pt x="809" y="770"/>
                    <a:pt x="809" y="769"/>
                  </a:cubicBezTo>
                  <a:cubicBezTo>
                    <a:pt x="786" y="771"/>
                    <a:pt x="758" y="768"/>
                    <a:pt x="743" y="758"/>
                  </a:cubicBezTo>
                  <a:cubicBezTo>
                    <a:pt x="726" y="747"/>
                    <a:pt x="761" y="745"/>
                    <a:pt x="747" y="734"/>
                  </a:cubicBezTo>
                  <a:cubicBezTo>
                    <a:pt x="740" y="729"/>
                    <a:pt x="733" y="734"/>
                    <a:pt x="728" y="726"/>
                  </a:cubicBezTo>
                  <a:cubicBezTo>
                    <a:pt x="724" y="721"/>
                    <a:pt x="737" y="709"/>
                    <a:pt x="732" y="698"/>
                  </a:cubicBezTo>
                  <a:cubicBezTo>
                    <a:pt x="728" y="690"/>
                    <a:pt x="721" y="691"/>
                    <a:pt x="715" y="696"/>
                  </a:cubicBezTo>
                  <a:cubicBezTo>
                    <a:pt x="709" y="702"/>
                    <a:pt x="705" y="725"/>
                    <a:pt x="687" y="721"/>
                  </a:cubicBezTo>
                  <a:cubicBezTo>
                    <a:pt x="677" y="718"/>
                    <a:pt x="680" y="700"/>
                    <a:pt x="669" y="692"/>
                  </a:cubicBezTo>
                  <a:cubicBezTo>
                    <a:pt x="661" y="686"/>
                    <a:pt x="651" y="686"/>
                    <a:pt x="645" y="693"/>
                  </a:cubicBezTo>
                  <a:cubicBezTo>
                    <a:pt x="637" y="700"/>
                    <a:pt x="639" y="711"/>
                    <a:pt x="639" y="711"/>
                  </a:cubicBezTo>
                  <a:cubicBezTo>
                    <a:pt x="618" y="669"/>
                    <a:pt x="638" y="578"/>
                    <a:pt x="638" y="578"/>
                  </a:cubicBezTo>
                  <a:cubicBezTo>
                    <a:pt x="616" y="637"/>
                    <a:pt x="616" y="688"/>
                    <a:pt x="633" y="719"/>
                  </a:cubicBezTo>
                  <a:cubicBezTo>
                    <a:pt x="628" y="716"/>
                    <a:pt x="619" y="707"/>
                    <a:pt x="616" y="702"/>
                  </a:cubicBezTo>
                  <a:cubicBezTo>
                    <a:pt x="612" y="691"/>
                    <a:pt x="605" y="676"/>
                    <a:pt x="606" y="661"/>
                  </a:cubicBezTo>
                  <a:cubicBezTo>
                    <a:pt x="593" y="684"/>
                    <a:pt x="619" y="727"/>
                    <a:pt x="609" y="727"/>
                  </a:cubicBezTo>
                  <a:cubicBezTo>
                    <a:pt x="600" y="727"/>
                    <a:pt x="600" y="710"/>
                    <a:pt x="589" y="705"/>
                  </a:cubicBezTo>
                  <a:cubicBezTo>
                    <a:pt x="578" y="699"/>
                    <a:pt x="574" y="709"/>
                    <a:pt x="570" y="705"/>
                  </a:cubicBezTo>
                  <a:cubicBezTo>
                    <a:pt x="565" y="701"/>
                    <a:pt x="588" y="684"/>
                    <a:pt x="568" y="672"/>
                  </a:cubicBezTo>
                  <a:cubicBezTo>
                    <a:pt x="557" y="666"/>
                    <a:pt x="552" y="678"/>
                    <a:pt x="543" y="673"/>
                  </a:cubicBezTo>
                  <a:cubicBezTo>
                    <a:pt x="534" y="668"/>
                    <a:pt x="522" y="670"/>
                    <a:pt x="522" y="670"/>
                  </a:cubicBezTo>
                  <a:cubicBezTo>
                    <a:pt x="518" y="649"/>
                    <a:pt x="544" y="556"/>
                    <a:pt x="544" y="556"/>
                  </a:cubicBezTo>
                  <a:cubicBezTo>
                    <a:pt x="560" y="564"/>
                    <a:pt x="582" y="551"/>
                    <a:pt x="582" y="551"/>
                  </a:cubicBezTo>
                  <a:cubicBezTo>
                    <a:pt x="593" y="573"/>
                    <a:pt x="617" y="555"/>
                    <a:pt x="627" y="547"/>
                  </a:cubicBezTo>
                  <a:cubicBezTo>
                    <a:pt x="635" y="540"/>
                    <a:pt x="637" y="535"/>
                    <a:pt x="646" y="531"/>
                  </a:cubicBezTo>
                  <a:cubicBezTo>
                    <a:pt x="656" y="526"/>
                    <a:pt x="667" y="533"/>
                    <a:pt x="677" y="528"/>
                  </a:cubicBezTo>
                  <a:cubicBezTo>
                    <a:pt x="688" y="524"/>
                    <a:pt x="691" y="517"/>
                    <a:pt x="691" y="517"/>
                  </a:cubicBezTo>
                  <a:cubicBezTo>
                    <a:pt x="704" y="529"/>
                    <a:pt x="721" y="574"/>
                    <a:pt x="728" y="589"/>
                  </a:cubicBezTo>
                  <a:cubicBezTo>
                    <a:pt x="751" y="640"/>
                    <a:pt x="774" y="670"/>
                    <a:pt x="774" y="670"/>
                  </a:cubicBezTo>
                  <a:moveTo>
                    <a:pt x="935" y="783"/>
                  </a:moveTo>
                  <a:cubicBezTo>
                    <a:pt x="937" y="794"/>
                    <a:pt x="923" y="801"/>
                    <a:pt x="913" y="802"/>
                  </a:cubicBezTo>
                  <a:cubicBezTo>
                    <a:pt x="910" y="803"/>
                    <a:pt x="910" y="803"/>
                    <a:pt x="910" y="803"/>
                  </a:cubicBezTo>
                  <a:cubicBezTo>
                    <a:pt x="910" y="793"/>
                    <a:pt x="908" y="774"/>
                    <a:pt x="918" y="772"/>
                  </a:cubicBezTo>
                  <a:cubicBezTo>
                    <a:pt x="929" y="770"/>
                    <a:pt x="933" y="775"/>
                    <a:pt x="935" y="783"/>
                  </a:cubicBezTo>
                  <a:moveTo>
                    <a:pt x="692" y="506"/>
                  </a:moveTo>
                  <a:cubicBezTo>
                    <a:pt x="686" y="507"/>
                    <a:pt x="690" y="510"/>
                    <a:pt x="676" y="520"/>
                  </a:cubicBezTo>
                  <a:cubicBezTo>
                    <a:pt x="673" y="522"/>
                    <a:pt x="663" y="524"/>
                    <a:pt x="655" y="523"/>
                  </a:cubicBezTo>
                  <a:cubicBezTo>
                    <a:pt x="657" y="519"/>
                    <a:pt x="661" y="515"/>
                    <a:pt x="656" y="505"/>
                  </a:cubicBezTo>
                  <a:cubicBezTo>
                    <a:pt x="651" y="495"/>
                    <a:pt x="643" y="492"/>
                    <a:pt x="639" y="492"/>
                  </a:cubicBezTo>
                  <a:cubicBezTo>
                    <a:pt x="645" y="496"/>
                    <a:pt x="649" y="501"/>
                    <a:pt x="652" y="507"/>
                  </a:cubicBezTo>
                  <a:cubicBezTo>
                    <a:pt x="654" y="512"/>
                    <a:pt x="653" y="518"/>
                    <a:pt x="648" y="522"/>
                  </a:cubicBezTo>
                  <a:cubicBezTo>
                    <a:pt x="644" y="523"/>
                    <a:pt x="638" y="526"/>
                    <a:pt x="635" y="530"/>
                  </a:cubicBezTo>
                  <a:cubicBezTo>
                    <a:pt x="638" y="517"/>
                    <a:pt x="627" y="498"/>
                    <a:pt x="617" y="495"/>
                  </a:cubicBezTo>
                  <a:cubicBezTo>
                    <a:pt x="626" y="507"/>
                    <a:pt x="633" y="514"/>
                    <a:pt x="628" y="534"/>
                  </a:cubicBezTo>
                  <a:cubicBezTo>
                    <a:pt x="625" y="540"/>
                    <a:pt x="599" y="558"/>
                    <a:pt x="592" y="552"/>
                  </a:cubicBezTo>
                  <a:cubicBezTo>
                    <a:pt x="579" y="541"/>
                    <a:pt x="589" y="532"/>
                    <a:pt x="585" y="519"/>
                  </a:cubicBezTo>
                  <a:cubicBezTo>
                    <a:pt x="583" y="517"/>
                    <a:pt x="583" y="514"/>
                    <a:pt x="581" y="515"/>
                  </a:cubicBezTo>
                  <a:cubicBezTo>
                    <a:pt x="584" y="527"/>
                    <a:pt x="579" y="532"/>
                    <a:pt x="580" y="545"/>
                  </a:cubicBezTo>
                  <a:cubicBezTo>
                    <a:pt x="571" y="548"/>
                    <a:pt x="567" y="549"/>
                    <a:pt x="561" y="548"/>
                  </a:cubicBezTo>
                  <a:cubicBezTo>
                    <a:pt x="558" y="545"/>
                    <a:pt x="555" y="539"/>
                    <a:pt x="557" y="529"/>
                  </a:cubicBezTo>
                  <a:cubicBezTo>
                    <a:pt x="559" y="520"/>
                    <a:pt x="567" y="508"/>
                    <a:pt x="574" y="498"/>
                  </a:cubicBezTo>
                  <a:cubicBezTo>
                    <a:pt x="574" y="498"/>
                    <a:pt x="570" y="500"/>
                    <a:pt x="567" y="503"/>
                  </a:cubicBezTo>
                  <a:cubicBezTo>
                    <a:pt x="555" y="514"/>
                    <a:pt x="550" y="527"/>
                    <a:pt x="550" y="537"/>
                  </a:cubicBezTo>
                  <a:cubicBezTo>
                    <a:pt x="551" y="541"/>
                    <a:pt x="551" y="545"/>
                    <a:pt x="555" y="548"/>
                  </a:cubicBezTo>
                  <a:cubicBezTo>
                    <a:pt x="552" y="548"/>
                    <a:pt x="540" y="548"/>
                    <a:pt x="537" y="541"/>
                  </a:cubicBezTo>
                  <a:cubicBezTo>
                    <a:pt x="530" y="527"/>
                    <a:pt x="540" y="514"/>
                    <a:pt x="547" y="505"/>
                  </a:cubicBezTo>
                  <a:cubicBezTo>
                    <a:pt x="554" y="497"/>
                    <a:pt x="564" y="492"/>
                    <a:pt x="564" y="492"/>
                  </a:cubicBezTo>
                  <a:cubicBezTo>
                    <a:pt x="579" y="485"/>
                    <a:pt x="602" y="488"/>
                    <a:pt x="618" y="485"/>
                  </a:cubicBezTo>
                  <a:cubicBezTo>
                    <a:pt x="634" y="483"/>
                    <a:pt x="647" y="486"/>
                    <a:pt x="661" y="490"/>
                  </a:cubicBezTo>
                  <a:cubicBezTo>
                    <a:pt x="674" y="494"/>
                    <a:pt x="682" y="499"/>
                    <a:pt x="692" y="506"/>
                  </a:cubicBezTo>
                  <a:moveTo>
                    <a:pt x="416" y="356"/>
                  </a:moveTo>
                  <a:cubicBezTo>
                    <a:pt x="408" y="360"/>
                    <a:pt x="410" y="366"/>
                    <a:pt x="411" y="370"/>
                  </a:cubicBezTo>
                  <a:cubicBezTo>
                    <a:pt x="414" y="376"/>
                    <a:pt x="420" y="379"/>
                    <a:pt x="420" y="379"/>
                  </a:cubicBezTo>
                  <a:cubicBezTo>
                    <a:pt x="417" y="381"/>
                    <a:pt x="412" y="386"/>
                    <a:pt x="409" y="391"/>
                  </a:cubicBezTo>
                  <a:cubicBezTo>
                    <a:pt x="401" y="386"/>
                    <a:pt x="389" y="380"/>
                    <a:pt x="379" y="376"/>
                  </a:cubicBezTo>
                  <a:cubicBezTo>
                    <a:pt x="360" y="365"/>
                    <a:pt x="341" y="358"/>
                    <a:pt x="321" y="360"/>
                  </a:cubicBezTo>
                  <a:cubicBezTo>
                    <a:pt x="316" y="360"/>
                    <a:pt x="303" y="365"/>
                    <a:pt x="299" y="366"/>
                  </a:cubicBezTo>
                  <a:cubicBezTo>
                    <a:pt x="285" y="364"/>
                    <a:pt x="265" y="352"/>
                    <a:pt x="260" y="346"/>
                  </a:cubicBezTo>
                  <a:cubicBezTo>
                    <a:pt x="284" y="349"/>
                    <a:pt x="301" y="348"/>
                    <a:pt x="315" y="348"/>
                  </a:cubicBezTo>
                  <a:cubicBezTo>
                    <a:pt x="340" y="346"/>
                    <a:pt x="356" y="342"/>
                    <a:pt x="356" y="342"/>
                  </a:cubicBezTo>
                  <a:cubicBezTo>
                    <a:pt x="376" y="350"/>
                    <a:pt x="391" y="356"/>
                    <a:pt x="416" y="356"/>
                  </a:cubicBezTo>
                  <a:moveTo>
                    <a:pt x="1138" y="317"/>
                  </a:moveTo>
                  <a:cubicBezTo>
                    <a:pt x="1120" y="376"/>
                    <a:pt x="1068" y="368"/>
                    <a:pt x="1049" y="357"/>
                  </a:cubicBezTo>
                  <a:cubicBezTo>
                    <a:pt x="1068" y="351"/>
                    <a:pt x="1076" y="334"/>
                    <a:pt x="1076" y="334"/>
                  </a:cubicBezTo>
                  <a:cubicBezTo>
                    <a:pt x="1102" y="337"/>
                    <a:pt x="1120" y="332"/>
                    <a:pt x="1138" y="317"/>
                  </a:cubicBezTo>
                  <a:moveTo>
                    <a:pt x="1069" y="333"/>
                  </a:moveTo>
                  <a:cubicBezTo>
                    <a:pt x="1068" y="340"/>
                    <a:pt x="1053" y="351"/>
                    <a:pt x="1038" y="354"/>
                  </a:cubicBezTo>
                  <a:cubicBezTo>
                    <a:pt x="1038" y="354"/>
                    <a:pt x="1036" y="342"/>
                    <a:pt x="1020" y="343"/>
                  </a:cubicBezTo>
                  <a:cubicBezTo>
                    <a:pt x="1011" y="344"/>
                    <a:pt x="1011" y="345"/>
                    <a:pt x="1005" y="347"/>
                  </a:cubicBezTo>
                  <a:cubicBezTo>
                    <a:pt x="1007" y="343"/>
                    <a:pt x="1007" y="337"/>
                    <a:pt x="1004" y="332"/>
                  </a:cubicBezTo>
                  <a:cubicBezTo>
                    <a:pt x="1003" y="331"/>
                    <a:pt x="1002" y="330"/>
                    <a:pt x="1000" y="330"/>
                  </a:cubicBezTo>
                  <a:cubicBezTo>
                    <a:pt x="996" y="330"/>
                    <a:pt x="991" y="331"/>
                    <a:pt x="986" y="334"/>
                  </a:cubicBezTo>
                  <a:cubicBezTo>
                    <a:pt x="981" y="338"/>
                    <a:pt x="975" y="337"/>
                    <a:pt x="971" y="339"/>
                  </a:cubicBezTo>
                  <a:cubicBezTo>
                    <a:pt x="963" y="341"/>
                    <a:pt x="958" y="346"/>
                    <a:pt x="952" y="355"/>
                  </a:cubicBezTo>
                  <a:cubicBezTo>
                    <a:pt x="951" y="356"/>
                    <a:pt x="948" y="355"/>
                    <a:pt x="945" y="355"/>
                  </a:cubicBezTo>
                  <a:cubicBezTo>
                    <a:pt x="941" y="354"/>
                    <a:pt x="880" y="363"/>
                    <a:pt x="880" y="363"/>
                  </a:cubicBezTo>
                  <a:cubicBezTo>
                    <a:pt x="869" y="362"/>
                    <a:pt x="853" y="363"/>
                    <a:pt x="833" y="357"/>
                  </a:cubicBezTo>
                  <a:cubicBezTo>
                    <a:pt x="833" y="357"/>
                    <a:pt x="850" y="349"/>
                    <a:pt x="841" y="334"/>
                  </a:cubicBezTo>
                  <a:cubicBezTo>
                    <a:pt x="841" y="334"/>
                    <a:pt x="923" y="316"/>
                    <a:pt x="955" y="307"/>
                  </a:cubicBezTo>
                  <a:cubicBezTo>
                    <a:pt x="988" y="298"/>
                    <a:pt x="1005" y="292"/>
                    <a:pt x="1016" y="287"/>
                  </a:cubicBezTo>
                  <a:cubicBezTo>
                    <a:pt x="1014" y="294"/>
                    <a:pt x="1022" y="308"/>
                    <a:pt x="1035" y="318"/>
                  </a:cubicBezTo>
                  <a:cubicBezTo>
                    <a:pt x="1044" y="325"/>
                    <a:pt x="1062" y="332"/>
                    <a:pt x="1069" y="333"/>
                  </a:cubicBezTo>
                  <a:moveTo>
                    <a:pt x="435" y="335"/>
                  </a:moveTo>
                  <a:cubicBezTo>
                    <a:pt x="434" y="339"/>
                    <a:pt x="435" y="345"/>
                    <a:pt x="442" y="350"/>
                  </a:cubicBezTo>
                  <a:cubicBezTo>
                    <a:pt x="437" y="351"/>
                    <a:pt x="427" y="351"/>
                    <a:pt x="421" y="353"/>
                  </a:cubicBezTo>
                  <a:cubicBezTo>
                    <a:pt x="385" y="351"/>
                    <a:pt x="349" y="340"/>
                    <a:pt x="328" y="305"/>
                  </a:cubicBezTo>
                  <a:cubicBezTo>
                    <a:pt x="337" y="305"/>
                    <a:pt x="346" y="304"/>
                    <a:pt x="359" y="307"/>
                  </a:cubicBezTo>
                  <a:cubicBezTo>
                    <a:pt x="379" y="312"/>
                    <a:pt x="408" y="320"/>
                    <a:pt x="435" y="335"/>
                  </a:cubicBezTo>
                  <a:moveTo>
                    <a:pt x="322" y="306"/>
                  </a:moveTo>
                  <a:cubicBezTo>
                    <a:pt x="325" y="309"/>
                    <a:pt x="331" y="323"/>
                    <a:pt x="350" y="337"/>
                  </a:cubicBezTo>
                  <a:cubicBezTo>
                    <a:pt x="339" y="340"/>
                    <a:pt x="328" y="341"/>
                    <a:pt x="310" y="342"/>
                  </a:cubicBezTo>
                  <a:cubicBezTo>
                    <a:pt x="287" y="343"/>
                    <a:pt x="266" y="341"/>
                    <a:pt x="266" y="341"/>
                  </a:cubicBezTo>
                  <a:cubicBezTo>
                    <a:pt x="232" y="338"/>
                    <a:pt x="188" y="296"/>
                    <a:pt x="177" y="280"/>
                  </a:cubicBezTo>
                  <a:cubicBezTo>
                    <a:pt x="200" y="293"/>
                    <a:pt x="231" y="302"/>
                    <a:pt x="255" y="305"/>
                  </a:cubicBezTo>
                  <a:cubicBezTo>
                    <a:pt x="279" y="308"/>
                    <a:pt x="302" y="309"/>
                    <a:pt x="322" y="306"/>
                  </a:cubicBezTo>
                  <a:moveTo>
                    <a:pt x="691" y="256"/>
                  </a:moveTo>
                  <a:cubicBezTo>
                    <a:pt x="692" y="256"/>
                    <a:pt x="694" y="255"/>
                    <a:pt x="696" y="255"/>
                  </a:cubicBezTo>
                  <a:cubicBezTo>
                    <a:pt x="698" y="263"/>
                    <a:pt x="689" y="266"/>
                    <a:pt x="684" y="267"/>
                  </a:cubicBezTo>
                  <a:cubicBezTo>
                    <a:pt x="680" y="268"/>
                    <a:pt x="678" y="264"/>
                    <a:pt x="677" y="262"/>
                  </a:cubicBezTo>
                  <a:cubicBezTo>
                    <a:pt x="677" y="259"/>
                    <a:pt x="677" y="256"/>
                    <a:pt x="675" y="254"/>
                  </a:cubicBezTo>
                  <a:cubicBezTo>
                    <a:pt x="675" y="253"/>
                    <a:pt x="675" y="252"/>
                    <a:pt x="677" y="251"/>
                  </a:cubicBezTo>
                  <a:cubicBezTo>
                    <a:pt x="680" y="255"/>
                    <a:pt x="685" y="258"/>
                    <a:pt x="691" y="256"/>
                  </a:cubicBezTo>
                  <a:moveTo>
                    <a:pt x="1189" y="264"/>
                  </a:moveTo>
                  <a:cubicBezTo>
                    <a:pt x="1169" y="293"/>
                    <a:pt x="1130" y="317"/>
                    <a:pt x="1116" y="323"/>
                  </a:cubicBezTo>
                  <a:cubicBezTo>
                    <a:pt x="1105" y="328"/>
                    <a:pt x="1091" y="332"/>
                    <a:pt x="1068" y="326"/>
                  </a:cubicBezTo>
                  <a:cubicBezTo>
                    <a:pt x="1056" y="323"/>
                    <a:pt x="1045" y="318"/>
                    <a:pt x="1037" y="312"/>
                  </a:cubicBezTo>
                  <a:cubicBezTo>
                    <a:pt x="1021" y="299"/>
                    <a:pt x="1022" y="291"/>
                    <a:pt x="1022" y="287"/>
                  </a:cubicBezTo>
                  <a:cubicBezTo>
                    <a:pt x="1023" y="284"/>
                    <a:pt x="1028" y="277"/>
                    <a:pt x="1033" y="279"/>
                  </a:cubicBezTo>
                  <a:cubicBezTo>
                    <a:pt x="1090" y="293"/>
                    <a:pt x="1171" y="276"/>
                    <a:pt x="1189" y="264"/>
                  </a:cubicBezTo>
                  <a:moveTo>
                    <a:pt x="270" y="239"/>
                  </a:moveTo>
                  <a:cubicBezTo>
                    <a:pt x="311" y="246"/>
                    <a:pt x="309" y="283"/>
                    <a:pt x="319" y="299"/>
                  </a:cubicBezTo>
                  <a:cubicBezTo>
                    <a:pt x="284" y="301"/>
                    <a:pt x="269" y="302"/>
                    <a:pt x="242" y="296"/>
                  </a:cubicBezTo>
                  <a:cubicBezTo>
                    <a:pt x="148" y="275"/>
                    <a:pt x="130" y="230"/>
                    <a:pt x="104" y="170"/>
                  </a:cubicBezTo>
                  <a:cubicBezTo>
                    <a:pt x="150" y="211"/>
                    <a:pt x="251" y="236"/>
                    <a:pt x="270" y="239"/>
                  </a:cubicBezTo>
                  <a:moveTo>
                    <a:pt x="698" y="232"/>
                  </a:moveTo>
                  <a:cubicBezTo>
                    <a:pt x="697" y="235"/>
                    <a:pt x="699" y="234"/>
                    <a:pt x="702" y="237"/>
                  </a:cubicBezTo>
                  <a:cubicBezTo>
                    <a:pt x="702" y="242"/>
                    <a:pt x="698" y="246"/>
                    <a:pt x="694" y="249"/>
                  </a:cubicBezTo>
                  <a:cubicBezTo>
                    <a:pt x="690" y="251"/>
                    <a:pt x="684" y="252"/>
                    <a:pt x="680" y="249"/>
                  </a:cubicBezTo>
                  <a:cubicBezTo>
                    <a:pt x="678" y="248"/>
                    <a:pt x="672" y="246"/>
                    <a:pt x="672" y="246"/>
                  </a:cubicBezTo>
                  <a:cubicBezTo>
                    <a:pt x="672" y="237"/>
                    <a:pt x="683" y="232"/>
                    <a:pt x="691" y="229"/>
                  </a:cubicBezTo>
                  <a:cubicBezTo>
                    <a:pt x="694" y="228"/>
                    <a:pt x="697" y="229"/>
                    <a:pt x="698" y="232"/>
                  </a:cubicBezTo>
                  <a:moveTo>
                    <a:pt x="641" y="229"/>
                  </a:moveTo>
                  <a:cubicBezTo>
                    <a:pt x="651" y="232"/>
                    <a:pt x="668" y="249"/>
                    <a:pt x="672" y="257"/>
                  </a:cubicBezTo>
                  <a:cubicBezTo>
                    <a:pt x="673" y="264"/>
                    <a:pt x="670" y="271"/>
                    <a:pt x="666" y="276"/>
                  </a:cubicBezTo>
                  <a:cubicBezTo>
                    <a:pt x="662" y="277"/>
                    <a:pt x="658" y="281"/>
                    <a:pt x="656" y="285"/>
                  </a:cubicBezTo>
                  <a:cubicBezTo>
                    <a:pt x="657" y="281"/>
                    <a:pt x="656" y="277"/>
                    <a:pt x="654" y="274"/>
                  </a:cubicBezTo>
                  <a:cubicBezTo>
                    <a:pt x="650" y="271"/>
                    <a:pt x="645" y="267"/>
                    <a:pt x="644" y="262"/>
                  </a:cubicBezTo>
                  <a:cubicBezTo>
                    <a:pt x="629" y="263"/>
                    <a:pt x="607" y="263"/>
                    <a:pt x="599" y="256"/>
                  </a:cubicBezTo>
                  <a:cubicBezTo>
                    <a:pt x="599" y="253"/>
                    <a:pt x="598" y="250"/>
                    <a:pt x="595" y="247"/>
                  </a:cubicBezTo>
                  <a:cubicBezTo>
                    <a:pt x="599" y="246"/>
                    <a:pt x="617" y="248"/>
                    <a:pt x="626" y="248"/>
                  </a:cubicBezTo>
                  <a:cubicBezTo>
                    <a:pt x="636" y="248"/>
                    <a:pt x="648" y="248"/>
                    <a:pt x="651" y="252"/>
                  </a:cubicBezTo>
                  <a:cubicBezTo>
                    <a:pt x="651" y="254"/>
                    <a:pt x="649" y="254"/>
                    <a:pt x="648" y="254"/>
                  </a:cubicBezTo>
                  <a:cubicBezTo>
                    <a:pt x="647" y="255"/>
                    <a:pt x="646" y="254"/>
                    <a:pt x="645" y="255"/>
                  </a:cubicBezTo>
                  <a:cubicBezTo>
                    <a:pt x="648" y="259"/>
                    <a:pt x="654" y="260"/>
                    <a:pt x="659" y="259"/>
                  </a:cubicBezTo>
                  <a:cubicBezTo>
                    <a:pt x="661" y="257"/>
                    <a:pt x="663" y="255"/>
                    <a:pt x="661" y="251"/>
                  </a:cubicBezTo>
                  <a:cubicBezTo>
                    <a:pt x="658" y="246"/>
                    <a:pt x="652" y="245"/>
                    <a:pt x="644" y="243"/>
                  </a:cubicBezTo>
                  <a:cubicBezTo>
                    <a:pt x="635" y="242"/>
                    <a:pt x="592" y="242"/>
                    <a:pt x="592" y="242"/>
                  </a:cubicBezTo>
                  <a:cubicBezTo>
                    <a:pt x="587" y="237"/>
                    <a:pt x="577" y="229"/>
                    <a:pt x="571" y="226"/>
                  </a:cubicBezTo>
                  <a:cubicBezTo>
                    <a:pt x="570" y="223"/>
                    <a:pt x="574" y="220"/>
                    <a:pt x="576" y="221"/>
                  </a:cubicBezTo>
                  <a:cubicBezTo>
                    <a:pt x="593" y="227"/>
                    <a:pt x="622" y="227"/>
                    <a:pt x="641" y="229"/>
                  </a:cubicBezTo>
                  <a:moveTo>
                    <a:pt x="1076" y="236"/>
                  </a:moveTo>
                  <a:cubicBezTo>
                    <a:pt x="1074" y="244"/>
                    <a:pt x="1061" y="255"/>
                    <a:pt x="1051" y="260"/>
                  </a:cubicBezTo>
                  <a:cubicBezTo>
                    <a:pt x="1040" y="267"/>
                    <a:pt x="1024" y="271"/>
                    <a:pt x="1018" y="279"/>
                  </a:cubicBezTo>
                  <a:cubicBezTo>
                    <a:pt x="1011" y="286"/>
                    <a:pt x="949" y="303"/>
                    <a:pt x="919" y="311"/>
                  </a:cubicBezTo>
                  <a:cubicBezTo>
                    <a:pt x="890" y="318"/>
                    <a:pt x="866" y="325"/>
                    <a:pt x="838" y="329"/>
                  </a:cubicBezTo>
                  <a:cubicBezTo>
                    <a:pt x="833" y="325"/>
                    <a:pt x="825" y="325"/>
                    <a:pt x="819" y="326"/>
                  </a:cubicBezTo>
                  <a:cubicBezTo>
                    <a:pt x="827" y="311"/>
                    <a:pt x="824" y="301"/>
                    <a:pt x="811" y="297"/>
                  </a:cubicBezTo>
                  <a:cubicBezTo>
                    <a:pt x="953" y="246"/>
                    <a:pt x="953" y="246"/>
                    <a:pt x="953" y="246"/>
                  </a:cubicBezTo>
                  <a:cubicBezTo>
                    <a:pt x="979" y="238"/>
                    <a:pt x="1012" y="229"/>
                    <a:pt x="1034" y="228"/>
                  </a:cubicBezTo>
                  <a:cubicBezTo>
                    <a:pt x="1049" y="232"/>
                    <a:pt x="1058" y="236"/>
                    <a:pt x="1076" y="236"/>
                  </a:cubicBezTo>
                  <a:moveTo>
                    <a:pt x="687" y="221"/>
                  </a:moveTo>
                  <a:cubicBezTo>
                    <a:pt x="687" y="223"/>
                    <a:pt x="686" y="224"/>
                    <a:pt x="685" y="226"/>
                  </a:cubicBezTo>
                  <a:cubicBezTo>
                    <a:pt x="684" y="229"/>
                    <a:pt x="681" y="232"/>
                    <a:pt x="675" y="230"/>
                  </a:cubicBezTo>
                  <a:cubicBezTo>
                    <a:pt x="674" y="225"/>
                    <a:pt x="677" y="220"/>
                    <a:pt x="682" y="217"/>
                  </a:cubicBezTo>
                  <a:cubicBezTo>
                    <a:pt x="684" y="216"/>
                    <a:pt x="687" y="218"/>
                    <a:pt x="687" y="221"/>
                  </a:cubicBezTo>
                  <a:moveTo>
                    <a:pt x="672" y="214"/>
                  </a:moveTo>
                  <a:cubicBezTo>
                    <a:pt x="673" y="218"/>
                    <a:pt x="673" y="227"/>
                    <a:pt x="666" y="230"/>
                  </a:cubicBezTo>
                  <a:cubicBezTo>
                    <a:pt x="654" y="236"/>
                    <a:pt x="646" y="223"/>
                    <a:pt x="636" y="220"/>
                  </a:cubicBezTo>
                  <a:cubicBezTo>
                    <a:pt x="618" y="217"/>
                    <a:pt x="596" y="221"/>
                    <a:pt x="578" y="216"/>
                  </a:cubicBezTo>
                  <a:cubicBezTo>
                    <a:pt x="583" y="209"/>
                    <a:pt x="591" y="202"/>
                    <a:pt x="600" y="199"/>
                  </a:cubicBezTo>
                  <a:cubicBezTo>
                    <a:pt x="612" y="195"/>
                    <a:pt x="633" y="190"/>
                    <a:pt x="649" y="195"/>
                  </a:cubicBezTo>
                  <a:cubicBezTo>
                    <a:pt x="664" y="200"/>
                    <a:pt x="671" y="208"/>
                    <a:pt x="672" y="214"/>
                  </a:cubicBezTo>
                  <a:moveTo>
                    <a:pt x="996" y="211"/>
                  </a:moveTo>
                  <a:cubicBezTo>
                    <a:pt x="1007" y="215"/>
                    <a:pt x="1025" y="223"/>
                    <a:pt x="1017" y="225"/>
                  </a:cubicBezTo>
                  <a:cubicBezTo>
                    <a:pt x="954" y="236"/>
                    <a:pt x="912" y="253"/>
                    <a:pt x="804" y="295"/>
                  </a:cubicBezTo>
                  <a:cubicBezTo>
                    <a:pt x="800" y="295"/>
                    <a:pt x="796" y="295"/>
                    <a:pt x="792" y="297"/>
                  </a:cubicBezTo>
                  <a:cubicBezTo>
                    <a:pt x="793" y="291"/>
                    <a:pt x="793" y="285"/>
                    <a:pt x="786" y="278"/>
                  </a:cubicBezTo>
                  <a:cubicBezTo>
                    <a:pt x="781" y="273"/>
                    <a:pt x="773" y="271"/>
                    <a:pt x="760" y="275"/>
                  </a:cubicBezTo>
                  <a:cubicBezTo>
                    <a:pt x="792" y="255"/>
                    <a:pt x="824" y="234"/>
                    <a:pt x="860" y="221"/>
                  </a:cubicBezTo>
                  <a:cubicBezTo>
                    <a:pt x="889" y="210"/>
                    <a:pt x="920" y="205"/>
                    <a:pt x="953" y="204"/>
                  </a:cubicBezTo>
                  <a:cubicBezTo>
                    <a:pt x="974" y="204"/>
                    <a:pt x="986" y="207"/>
                    <a:pt x="996" y="211"/>
                  </a:cubicBezTo>
                  <a:moveTo>
                    <a:pt x="1210" y="232"/>
                  </a:moveTo>
                  <a:cubicBezTo>
                    <a:pt x="1207" y="239"/>
                    <a:pt x="1202" y="247"/>
                    <a:pt x="1192" y="255"/>
                  </a:cubicBezTo>
                  <a:cubicBezTo>
                    <a:pt x="1172" y="272"/>
                    <a:pt x="1073" y="286"/>
                    <a:pt x="1036" y="274"/>
                  </a:cubicBezTo>
                  <a:cubicBezTo>
                    <a:pt x="1076" y="258"/>
                    <a:pt x="1080" y="244"/>
                    <a:pt x="1082" y="234"/>
                  </a:cubicBezTo>
                  <a:cubicBezTo>
                    <a:pt x="1112" y="233"/>
                    <a:pt x="1157" y="229"/>
                    <a:pt x="1207" y="208"/>
                  </a:cubicBezTo>
                  <a:cubicBezTo>
                    <a:pt x="1213" y="206"/>
                    <a:pt x="1214" y="225"/>
                    <a:pt x="1210" y="232"/>
                  </a:cubicBezTo>
                  <a:moveTo>
                    <a:pt x="612" y="189"/>
                  </a:moveTo>
                  <a:cubicBezTo>
                    <a:pt x="598" y="191"/>
                    <a:pt x="581" y="194"/>
                    <a:pt x="570" y="213"/>
                  </a:cubicBezTo>
                  <a:cubicBezTo>
                    <a:pt x="565" y="209"/>
                    <a:pt x="567" y="201"/>
                    <a:pt x="572" y="194"/>
                  </a:cubicBezTo>
                  <a:cubicBezTo>
                    <a:pt x="576" y="189"/>
                    <a:pt x="591" y="183"/>
                    <a:pt x="612" y="189"/>
                  </a:cubicBezTo>
                  <a:moveTo>
                    <a:pt x="1259" y="133"/>
                  </a:moveTo>
                  <a:cubicBezTo>
                    <a:pt x="1253" y="149"/>
                    <a:pt x="1232" y="186"/>
                    <a:pt x="1209" y="198"/>
                  </a:cubicBezTo>
                  <a:cubicBezTo>
                    <a:pt x="1177" y="216"/>
                    <a:pt x="1132" y="223"/>
                    <a:pt x="1098" y="227"/>
                  </a:cubicBezTo>
                  <a:cubicBezTo>
                    <a:pt x="1070" y="231"/>
                    <a:pt x="1049" y="226"/>
                    <a:pt x="1039" y="223"/>
                  </a:cubicBezTo>
                  <a:cubicBezTo>
                    <a:pt x="1039" y="223"/>
                    <a:pt x="1029" y="219"/>
                    <a:pt x="1025" y="217"/>
                  </a:cubicBezTo>
                  <a:cubicBezTo>
                    <a:pt x="1077" y="189"/>
                    <a:pt x="1139" y="170"/>
                    <a:pt x="1205" y="153"/>
                  </a:cubicBezTo>
                  <a:cubicBezTo>
                    <a:pt x="1242" y="140"/>
                    <a:pt x="1246" y="139"/>
                    <a:pt x="1259" y="133"/>
                  </a:cubicBezTo>
                  <a:moveTo>
                    <a:pt x="1257" y="83"/>
                  </a:moveTo>
                  <a:cubicBezTo>
                    <a:pt x="1238" y="125"/>
                    <a:pt x="1226" y="138"/>
                    <a:pt x="1198" y="148"/>
                  </a:cubicBezTo>
                  <a:cubicBezTo>
                    <a:pt x="1198" y="148"/>
                    <a:pt x="1105" y="176"/>
                    <a:pt x="1082" y="185"/>
                  </a:cubicBezTo>
                  <a:cubicBezTo>
                    <a:pt x="1054" y="196"/>
                    <a:pt x="1033" y="207"/>
                    <a:pt x="1019" y="215"/>
                  </a:cubicBezTo>
                  <a:cubicBezTo>
                    <a:pt x="970" y="185"/>
                    <a:pt x="880" y="207"/>
                    <a:pt x="858" y="216"/>
                  </a:cubicBezTo>
                  <a:cubicBezTo>
                    <a:pt x="822" y="229"/>
                    <a:pt x="786" y="251"/>
                    <a:pt x="756" y="272"/>
                  </a:cubicBezTo>
                  <a:cubicBezTo>
                    <a:pt x="752" y="268"/>
                    <a:pt x="746" y="260"/>
                    <a:pt x="741" y="260"/>
                  </a:cubicBezTo>
                  <a:cubicBezTo>
                    <a:pt x="741" y="260"/>
                    <a:pt x="756" y="269"/>
                    <a:pt x="753" y="286"/>
                  </a:cubicBezTo>
                  <a:cubicBezTo>
                    <a:pt x="757" y="284"/>
                    <a:pt x="772" y="273"/>
                    <a:pt x="782" y="282"/>
                  </a:cubicBezTo>
                  <a:cubicBezTo>
                    <a:pt x="793" y="291"/>
                    <a:pt x="782" y="302"/>
                    <a:pt x="779" y="311"/>
                  </a:cubicBezTo>
                  <a:cubicBezTo>
                    <a:pt x="790" y="302"/>
                    <a:pt x="802" y="295"/>
                    <a:pt x="814" y="303"/>
                  </a:cubicBezTo>
                  <a:cubicBezTo>
                    <a:pt x="827" y="312"/>
                    <a:pt x="812" y="328"/>
                    <a:pt x="808" y="336"/>
                  </a:cubicBezTo>
                  <a:cubicBezTo>
                    <a:pt x="817" y="334"/>
                    <a:pt x="828" y="326"/>
                    <a:pt x="835" y="337"/>
                  </a:cubicBezTo>
                  <a:cubicBezTo>
                    <a:pt x="842" y="347"/>
                    <a:pt x="831" y="352"/>
                    <a:pt x="821" y="358"/>
                  </a:cubicBezTo>
                  <a:cubicBezTo>
                    <a:pt x="831" y="357"/>
                    <a:pt x="832" y="365"/>
                    <a:pt x="859" y="367"/>
                  </a:cubicBezTo>
                  <a:cubicBezTo>
                    <a:pt x="846" y="368"/>
                    <a:pt x="833" y="369"/>
                    <a:pt x="824" y="370"/>
                  </a:cubicBezTo>
                  <a:cubicBezTo>
                    <a:pt x="818" y="369"/>
                    <a:pt x="811" y="365"/>
                    <a:pt x="799" y="362"/>
                  </a:cubicBezTo>
                  <a:cubicBezTo>
                    <a:pt x="767" y="353"/>
                    <a:pt x="748" y="343"/>
                    <a:pt x="735" y="339"/>
                  </a:cubicBezTo>
                  <a:cubicBezTo>
                    <a:pt x="723" y="335"/>
                    <a:pt x="708" y="333"/>
                    <a:pt x="698" y="336"/>
                  </a:cubicBezTo>
                  <a:cubicBezTo>
                    <a:pt x="693" y="336"/>
                    <a:pt x="693" y="338"/>
                    <a:pt x="689" y="339"/>
                  </a:cubicBezTo>
                  <a:cubicBezTo>
                    <a:pt x="731" y="324"/>
                    <a:pt x="718" y="273"/>
                    <a:pt x="738" y="242"/>
                  </a:cubicBezTo>
                  <a:cubicBezTo>
                    <a:pt x="759" y="204"/>
                    <a:pt x="801" y="195"/>
                    <a:pt x="839" y="188"/>
                  </a:cubicBezTo>
                  <a:cubicBezTo>
                    <a:pt x="889" y="181"/>
                    <a:pt x="966" y="174"/>
                    <a:pt x="989" y="169"/>
                  </a:cubicBezTo>
                  <a:cubicBezTo>
                    <a:pt x="1030" y="161"/>
                    <a:pt x="1081" y="144"/>
                    <a:pt x="1092" y="139"/>
                  </a:cubicBezTo>
                  <a:cubicBezTo>
                    <a:pt x="1104" y="133"/>
                    <a:pt x="1160" y="113"/>
                    <a:pt x="1181" y="106"/>
                  </a:cubicBezTo>
                  <a:cubicBezTo>
                    <a:pt x="1203" y="98"/>
                    <a:pt x="1231" y="88"/>
                    <a:pt x="1257" y="83"/>
                  </a:cubicBezTo>
                  <a:moveTo>
                    <a:pt x="1206" y="285"/>
                  </a:moveTo>
                  <a:cubicBezTo>
                    <a:pt x="1164" y="319"/>
                    <a:pt x="1151" y="370"/>
                    <a:pt x="1148" y="385"/>
                  </a:cubicBezTo>
                  <a:cubicBezTo>
                    <a:pt x="1141" y="430"/>
                    <a:pt x="1140" y="481"/>
                    <a:pt x="1148" y="525"/>
                  </a:cubicBezTo>
                  <a:cubicBezTo>
                    <a:pt x="1170" y="665"/>
                    <a:pt x="1170" y="665"/>
                    <a:pt x="1170" y="665"/>
                  </a:cubicBezTo>
                  <a:cubicBezTo>
                    <a:pt x="1177" y="726"/>
                    <a:pt x="1177" y="726"/>
                    <a:pt x="1177" y="726"/>
                  </a:cubicBezTo>
                  <a:cubicBezTo>
                    <a:pt x="1180" y="797"/>
                    <a:pt x="1180" y="797"/>
                    <a:pt x="1180" y="797"/>
                  </a:cubicBezTo>
                  <a:cubicBezTo>
                    <a:pt x="1184" y="962"/>
                    <a:pt x="1105" y="1183"/>
                    <a:pt x="834" y="1272"/>
                  </a:cubicBezTo>
                  <a:cubicBezTo>
                    <a:pt x="768" y="1298"/>
                    <a:pt x="768" y="1298"/>
                    <a:pt x="768" y="1298"/>
                  </a:cubicBezTo>
                  <a:cubicBezTo>
                    <a:pt x="713" y="1322"/>
                    <a:pt x="659" y="1348"/>
                    <a:pt x="612" y="1391"/>
                  </a:cubicBezTo>
                  <a:cubicBezTo>
                    <a:pt x="546" y="1333"/>
                    <a:pt x="469" y="1301"/>
                    <a:pt x="391" y="1271"/>
                  </a:cubicBezTo>
                  <a:cubicBezTo>
                    <a:pt x="142" y="1192"/>
                    <a:pt x="55" y="982"/>
                    <a:pt x="50" y="837"/>
                  </a:cubicBezTo>
                  <a:cubicBezTo>
                    <a:pt x="48" y="789"/>
                    <a:pt x="50" y="737"/>
                    <a:pt x="56" y="688"/>
                  </a:cubicBezTo>
                  <a:cubicBezTo>
                    <a:pt x="66" y="614"/>
                    <a:pt x="66" y="614"/>
                    <a:pt x="66" y="614"/>
                  </a:cubicBezTo>
                  <a:cubicBezTo>
                    <a:pt x="83" y="515"/>
                    <a:pt x="83" y="515"/>
                    <a:pt x="83" y="515"/>
                  </a:cubicBezTo>
                  <a:cubicBezTo>
                    <a:pt x="91" y="458"/>
                    <a:pt x="91" y="395"/>
                    <a:pt x="73" y="344"/>
                  </a:cubicBezTo>
                  <a:cubicBezTo>
                    <a:pt x="63" y="320"/>
                    <a:pt x="46" y="299"/>
                    <a:pt x="26" y="281"/>
                  </a:cubicBezTo>
                  <a:cubicBezTo>
                    <a:pt x="49" y="250"/>
                    <a:pt x="75" y="216"/>
                    <a:pt x="98" y="185"/>
                  </a:cubicBezTo>
                  <a:cubicBezTo>
                    <a:pt x="99" y="186"/>
                    <a:pt x="99" y="187"/>
                    <a:pt x="100" y="188"/>
                  </a:cubicBezTo>
                  <a:cubicBezTo>
                    <a:pt x="100" y="188"/>
                    <a:pt x="100" y="189"/>
                    <a:pt x="100" y="189"/>
                  </a:cubicBezTo>
                  <a:cubicBezTo>
                    <a:pt x="104" y="200"/>
                    <a:pt x="108" y="209"/>
                    <a:pt x="112" y="214"/>
                  </a:cubicBezTo>
                  <a:cubicBezTo>
                    <a:pt x="114" y="218"/>
                    <a:pt x="116" y="221"/>
                    <a:pt x="118" y="224"/>
                  </a:cubicBezTo>
                  <a:cubicBezTo>
                    <a:pt x="78" y="277"/>
                    <a:pt x="78" y="277"/>
                    <a:pt x="78" y="277"/>
                  </a:cubicBezTo>
                  <a:cubicBezTo>
                    <a:pt x="127" y="332"/>
                    <a:pt x="129" y="410"/>
                    <a:pt x="127" y="483"/>
                  </a:cubicBezTo>
                  <a:cubicBezTo>
                    <a:pt x="121" y="528"/>
                    <a:pt x="121" y="528"/>
                    <a:pt x="121" y="528"/>
                  </a:cubicBezTo>
                  <a:cubicBezTo>
                    <a:pt x="100" y="658"/>
                    <a:pt x="100" y="658"/>
                    <a:pt x="100" y="658"/>
                  </a:cubicBezTo>
                  <a:cubicBezTo>
                    <a:pt x="91" y="731"/>
                    <a:pt x="91" y="731"/>
                    <a:pt x="91" y="731"/>
                  </a:cubicBezTo>
                  <a:cubicBezTo>
                    <a:pt x="89" y="799"/>
                    <a:pt x="89" y="799"/>
                    <a:pt x="89" y="799"/>
                  </a:cubicBezTo>
                  <a:cubicBezTo>
                    <a:pt x="80" y="965"/>
                    <a:pt x="207" y="1177"/>
                    <a:pt x="438" y="1246"/>
                  </a:cubicBezTo>
                  <a:cubicBezTo>
                    <a:pt x="499" y="1271"/>
                    <a:pt x="558" y="1299"/>
                    <a:pt x="612" y="1338"/>
                  </a:cubicBezTo>
                  <a:cubicBezTo>
                    <a:pt x="666" y="1299"/>
                    <a:pt x="725" y="1271"/>
                    <a:pt x="786" y="1248"/>
                  </a:cubicBezTo>
                  <a:cubicBezTo>
                    <a:pt x="1054" y="1172"/>
                    <a:pt x="1136" y="965"/>
                    <a:pt x="1139" y="828"/>
                  </a:cubicBezTo>
                  <a:cubicBezTo>
                    <a:pt x="1142" y="778"/>
                    <a:pt x="1137" y="728"/>
                    <a:pt x="1132" y="680"/>
                  </a:cubicBezTo>
                  <a:cubicBezTo>
                    <a:pt x="1122" y="611"/>
                    <a:pt x="1122" y="611"/>
                    <a:pt x="1122" y="611"/>
                  </a:cubicBezTo>
                  <a:cubicBezTo>
                    <a:pt x="1108" y="526"/>
                    <a:pt x="1108" y="526"/>
                    <a:pt x="1108" y="526"/>
                  </a:cubicBezTo>
                  <a:cubicBezTo>
                    <a:pt x="1100" y="479"/>
                    <a:pt x="1101" y="421"/>
                    <a:pt x="1110" y="375"/>
                  </a:cubicBezTo>
                  <a:cubicBezTo>
                    <a:pt x="1124" y="368"/>
                    <a:pt x="1140" y="354"/>
                    <a:pt x="1149" y="324"/>
                  </a:cubicBezTo>
                  <a:cubicBezTo>
                    <a:pt x="1150" y="320"/>
                    <a:pt x="1150" y="320"/>
                    <a:pt x="1150" y="320"/>
                  </a:cubicBezTo>
                  <a:cubicBezTo>
                    <a:pt x="1166" y="309"/>
                    <a:pt x="1185" y="292"/>
                    <a:pt x="1198" y="274"/>
                  </a:cubicBezTo>
                  <a:cubicBezTo>
                    <a:pt x="1200" y="275"/>
                    <a:pt x="1202" y="278"/>
                    <a:pt x="1206" y="285"/>
                  </a:cubicBezTo>
                  <a:moveTo>
                    <a:pt x="654" y="446"/>
                  </a:moveTo>
                  <a:cubicBezTo>
                    <a:pt x="649" y="455"/>
                    <a:pt x="644" y="461"/>
                    <a:pt x="626" y="462"/>
                  </a:cubicBezTo>
                  <a:cubicBezTo>
                    <a:pt x="603" y="463"/>
                    <a:pt x="597" y="450"/>
                    <a:pt x="597" y="450"/>
                  </a:cubicBezTo>
                  <a:cubicBezTo>
                    <a:pt x="599" y="457"/>
                    <a:pt x="604" y="472"/>
                    <a:pt x="626" y="471"/>
                  </a:cubicBezTo>
                  <a:cubicBezTo>
                    <a:pt x="654" y="469"/>
                    <a:pt x="654" y="446"/>
                    <a:pt x="654" y="446"/>
                  </a:cubicBezTo>
                  <a:moveTo>
                    <a:pt x="685" y="353"/>
                  </a:moveTo>
                  <a:cubicBezTo>
                    <a:pt x="657" y="380"/>
                    <a:pt x="690" y="446"/>
                    <a:pt x="671" y="473"/>
                  </a:cubicBezTo>
                  <a:cubicBezTo>
                    <a:pt x="669" y="476"/>
                    <a:pt x="667" y="480"/>
                    <a:pt x="665" y="483"/>
                  </a:cubicBezTo>
                  <a:cubicBezTo>
                    <a:pt x="651" y="478"/>
                    <a:pt x="642" y="477"/>
                    <a:pt x="629" y="477"/>
                  </a:cubicBezTo>
                  <a:cubicBezTo>
                    <a:pt x="621" y="477"/>
                    <a:pt x="613" y="479"/>
                    <a:pt x="607" y="480"/>
                  </a:cubicBezTo>
                  <a:cubicBezTo>
                    <a:pt x="592" y="481"/>
                    <a:pt x="581" y="479"/>
                    <a:pt x="567" y="482"/>
                  </a:cubicBezTo>
                  <a:cubicBezTo>
                    <a:pt x="568" y="479"/>
                    <a:pt x="570" y="477"/>
                    <a:pt x="573" y="473"/>
                  </a:cubicBezTo>
                  <a:cubicBezTo>
                    <a:pt x="560" y="473"/>
                    <a:pt x="550" y="471"/>
                    <a:pt x="543" y="461"/>
                  </a:cubicBezTo>
                  <a:cubicBezTo>
                    <a:pt x="539" y="455"/>
                    <a:pt x="538" y="447"/>
                    <a:pt x="540" y="441"/>
                  </a:cubicBezTo>
                  <a:cubicBezTo>
                    <a:pt x="544" y="431"/>
                    <a:pt x="554" y="422"/>
                    <a:pt x="558" y="413"/>
                  </a:cubicBezTo>
                  <a:cubicBezTo>
                    <a:pt x="558" y="413"/>
                    <a:pt x="566" y="401"/>
                    <a:pt x="568" y="387"/>
                  </a:cubicBezTo>
                  <a:cubicBezTo>
                    <a:pt x="570" y="392"/>
                    <a:pt x="572" y="399"/>
                    <a:pt x="584" y="402"/>
                  </a:cubicBezTo>
                  <a:cubicBezTo>
                    <a:pt x="596" y="405"/>
                    <a:pt x="608" y="401"/>
                    <a:pt x="629" y="390"/>
                  </a:cubicBezTo>
                  <a:cubicBezTo>
                    <a:pt x="620" y="405"/>
                    <a:pt x="606" y="414"/>
                    <a:pt x="581" y="418"/>
                  </a:cubicBezTo>
                  <a:cubicBezTo>
                    <a:pt x="590" y="420"/>
                    <a:pt x="606" y="417"/>
                    <a:pt x="623" y="408"/>
                  </a:cubicBezTo>
                  <a:cubicBezTo>
                    <a:pt x="643" y="397"/>
                    <a:pt x="669" y="362"/>
                    <a:pt x="669" y="362"/>
                  </a:cubicBezTo>
                  <a:cubicBezTo>
                    <a:pt x="675" y="357"/>
                    <a:pt x="687" y="352"/>
                    <a:pt x="685" y="353"/>
                  </a:cubicBezTo>
                  <a:moveTo>
                    <a:pt x="802" y="969"/>
                  </a:moveTo>
                  <a:cubicBezTo>
                    <a:pt x="737" y="900"/>
                    <a:pt x="673" y="796"/>
                    <a:pt x="665" y="792"/>
                  </a:cubicBezTo>
                  <a:cubicBezTo>
                    <a:pt x="665" y="792"/>
                    <a:pt x="744" y="913"/>
                    <a:pt x="759" y="934"/>
                  </a:cubicBezTo>
                  <a:cubicBezTo>
                    <a:pt x="773" y="954"/>
                    <a:pt x="793" y="974"/>
                    <a:pt x="802" y="990"/>
                  </a:cubicBezTo>
                  <a:cubicBezTo>
                    <a:pt x="805" y="985"/>
                    <a:pt x="810" y="977"/>
                    <a:pt x="802" y="969"/>
                  </a:cubicBezTo>
                  <a:moveTo>
                    <a:pt x="1035" y="1005"/>
                  </a:moveTo>
                  <a:cubicBezTo>
                    <a:pt x="1021" y="1003"/>
                    <a:pt x="1008" y="1004"/>
                    <a:pt x="1003" y="1018"/>
                  </a:cubicBezTo>
                  <a:cubicBezTo>
                    <a:pt x="995" y="1035"/>
                    <a:pt x="991" y="1048"/>
                    <a:pt x="985" y="1057"/>
                  </a:cubicBezTo>
                  <a:cubicBezTo>
                    <a:pt x="978" y="1069"/>
                    <a:pt x="967" y="1080"/>
                    <a:pt x="948" y="1085"/>
                  </a:cubicBezTo>
                  <a:cubicBezTo>
                    <a:pt x="929" y="1090"/>
                    <a:pt x="902" y="1091"/>
                    <a:pt x="899" y="1080"/>
                  </a:cubicBezTo>
                  <a:cubicBezTo>
                    <a:pt x="903" y="1057"/>
                    <a:pt x="935" y="1053"/>
                    <a:pt x="949" y="1046"/>
                  </a:cubicBezTo>
                  <a:cubicBezTo>
                    <a:pt x="974" y="1034"/>
                    <a:pt x="976" y="1012"/>
                    <a:pt x="977" y="989"/>
                  </a:cubicBezTo>
                  <a:cubicBezTo>
                    <a:pt x="942" y="966"/>
                    <a:pt x="870" y="909"/>
                    <a:pt x="870" y="909"/>
                  </a:cubicBezTo>
                  <a:cubicBezTo>
                    <a:pt x="870" y="909"/>
                    <a:pt x="932" y="971"/>
                    <a:pt x="966" y="994"/>
                  </a:cubicBezTo>
                  <a:cubicBezTo>
                    <a:pt x="966" y="1013"/>
                    <a:pt x="961" y="1024"/>
                    <a:pt x="945" y="1033"/>
                  </a:cubicBezTo>
                  <a:cubicBezTo>
                    <a:pt x="935" y="1038"/>
                    <a:pt x="924" y="1042"/>
                    <a:pt x="909" y="1049"/>
                  </a:cubicBezTo>
                  <a:cubicBezTo>
                    <a:pt x="885" y="1063"/>
                    <a:pt x="892" y="1083"/>
                    <a:pt x="859" y="1096"/>
                  </a:cubicBezTo>
                  <a:cubicBezTo>
                    <a:pt x="845" y="1101"/>
                    <a:pt x="812" y="1105"/>
                    <a:pt x="821" y="1087"/>
                  </a:cubicBezTo>
                  <a:cubicBezTo>
                    <a:pt x="833" y="1069"/>
                    <a:pt x="820" y="1069"/>
                    <a:pt x="820" y="1069"/>
                  </a:cubicBezTo>
                  <a:cubicBezTo>
                    <a:pt x="812" y="1071"/>
                    <a:pt x="792" y="1076"/>
                    <a:pt x="782" y="1077"/>
                  </a:cubicBezTo>
                  <a:cubicBezTo>
                    <a:pt x="775" y="1077"/>
                    <a:pt x="769" y="1072"/>
                    <a:pt x="774" y="1067"/>
                  </a:cubicBezTo>
                  <a:cubicBezTo>
                    <a:pt x="776" y="1065"/>
                    <a:pt x="780" y="1064"/>
                    <a:pt x="783" y="1061"/>
                  </a:cubicBezTo>
                  <a:cubicBezTo>
                    <a:pt x="788" y="1057"/>
                    <a:pt x="791" y="1055"/>
                    <a:pt x="793" y="1051"/>
                  </a:cubicBezTo>
                  <a:cubicBezTo>
                    <a:pt x="797" y="1045"/>
                    <a:pt x="799" y="1036"/>
                    <a:pt x="796" y="1034"/>
                  </a:cubicBezTo>
                  <a:cubicBezTo>
                    <a:pt x="791" y="1032"/>
                    <a:pt x="784" y="1033"/>
                    <a:pt x="781" y="1037"/>
                  </a:cubicBezTo>
                  <a:cubicBezTo>
                    <a:pt x="767" y="1052"/>
                    <a:pt x="766" y="1078"/>
                    <a:pt x="727" y="1070"/>
                  </a:cubicBezTo>
                  <a:cubicBezTo>
                    <a:pt x="727" y="1070"/>
                    <a:pt x="681" y="1060"/>
                    <a:pt x="718" y="1007"/>
                  </a:cubicBezTo>
                  <a:cubicBezTo>
                    <a:pt x="729" y="994"/>
                    <a:pt x="700" y="977"/>
                    <a:pt x="683" y="956"/>
                  </a:cubicBezTo>
                  <a:cubicBezTo>
                    <a:pt x="650" y="916"/>
                    <a:pt x="557" y="766"/>
                    <a:pt x="557" y="766"/>
                  </a:cubicBezTo>
                  <a:cubicBezTo>
                    <a:pt x="547" y="752"/>
                    <a:pt x="537" y="735"/>
                    <a:pt x="528" y="722"/>
                  </a:cubicBezTo>
                  <a:cubicBezTo>
                    <a:pt x="520" y="708"/>
                    <a:pt x="517" y="679"/>
                    <a:pt x="537" y="682"/>
                  </a:cubicBezTo>
                  <a:cubicBezTo>
                    <a:pt x="547" y="684"/>
                    <a:pt x="550" y="688"/>
                    <a:pt x="561" y="683"/>
                  </a:cubicBezTo>
                  <a:cubicBezTo>
                    <a:pt x="568" y="680"/>
                    <a:pt x="568" y="692"/>
                    <a:pt x="561" y="698"/>
                  </a:cubicBezTo>
                  <a:cubicBezTo>
                    <a:pt x="556" y="702"/>
                    <a:pt x="556" y="711"/>
                    <a:pt x="562" y="716"/>
                  </a:cubicBezTo>
                  <a:cubicBezTo>
                    <a:pt x="570" y="720"/>
                    <a:pt x="572" y="711"/>
                    <a:pt x="581" y="714"/>
                  </a:cubicBezTo>
                  <a:cubicBezTo>
                    <a:pt x="590" y="716"/>
                    <a:pt x="597" y="738"/>
                    <a:pt x="613" y="743"/>
                  </a:cubicBezTo>
                  <a:cubicBezTo>
                    <a:pt x="617" y="744"/>
                    <a:pt x="620" y="744"/>
                    <a:pt x="621" y="741"/>
                  </a:cubicBezTo>
                  <a:cubicBezTo>
                    <a:pt x="623" y="734"/>
                    <a:pt x="616" y="725"/>
                    <a:pt x="618" y="717"/>
                  </a:cubicBezTo>
                  <a:cubicBezTo>
                    <a:pt x="620" y="722"/>
                    <a:pt x="627" y="727"/>
                    <a:pt x="637" y="732"/>
                  </a:cubicBezTo>
                  <a:cubicBezTo>
                    <a:pt x="648" y="739"/>
                    <a:pt x="654" y="740"/>
                    <a:pt x="651" y="731"/>
                  </a:cubicBezTo>
                  <a:cubicBezTo>
                    <a:pt x="648" y="720"/>
                    <a:pt x="646" y="713"/>
                    <a:pt x="646" y="713"/>
                  </a:cubicBezTo>
                  <a:cubicBezTo>
                    <a:pt x="645" y="705"/>
                    <a:pt x="652" y="699"/>
                    <a:pt x="658" y="699"/>
                  </a:cubicBezTo>
                  <a:cubicBezTo>
                    <a:pt x="661" y="699"/>
                    <a:pt x="664" y="701"/>
                    <a:pt x="666" y="705"/>
                  </a:cubicBezTo>
                  <a:cubicBezTo>
                    <a:pt x="674" y="718"/>
                    <a:pt x="670" y="725"/>
                    <a:pt x="686" y="730"/>
                  </a:cubicBezTo>
                  <a:cubicBezTo>
                    <a:pt x="711" y="782"/>
                    <a:pt x="773" y="847"/>
                    <a:pt x="798" y="868"/>
                  </a:cubicBezTo>
                  <a:cubicBezTo>
                    <a:pt x="803" y="872"/>
                    <a:pt x="812" y="877"/>
                    <a:pt x="820" y="880"/>
                  </a:cubicBezTo>
                  <a:cubicBezTo>
                    <a:pt x="814" y="875"/>
                    <a:pt x="805" y="867"/>
                    <a:pt x="801" y="863"/>
                  </a:cubicBezTo>
                  <a:cubicBezTo>
                    <a:pt x="736" y="800"/>
                    <a:pt x="695" y="742"/>
                    <a:pt x="696" y="730"/>
                  </a:cubicBezTo>
                  <a:cubicBezTo>
                    <a:pt x="714" y="722"/>
                    <a:pt x="717" y="704"/>
                    <a:pt x="723" y="707"/>
                  </a:cubicBezTo>
                  <a:cubicBezTo>
                    <a:pt x="725" y="708"/>
                    <a:pt x="717" y="723"/>
                    <a:pt x="718" y="731"/>
                  </a:cubicBezTo>
                  <a:cubicBezTo>
                    <a:pt x="719" y="735"/>
                    <a:pt x="724" y="741"/>
                    <a:pt x="735" y="741"/>
                  </a:cubicBezTo>
                  <a:cubicBezTo>
                    <a:pt x="714" y="762"/>
                    <a:pt x="768" y="780"/>
                    <a:pt x="808" y="779"/>
                  </a:cubicBezTo>
                  <a:cubicBezTo>
                    <a:pt x="823" y="788"/>
                    <a:pt x="848" y="803"/>
                    <a:pt x="878" y="810"/>
                  </a:cubicBezTo>
                  <a:cubicBezTo>
                    <a:pt x="878" y="810"/>
                    <a:pt x="881" y="824"/>
                    <a:pt x="890" y="825"/>
                  </a:cubicBezTo>
                  <a:cubicBezTo>
                    <a:pt x="890" y="825"/>
                    <a:pt x="912" y="859"/>
                    <a:pt x="943" y="892"/>
                  </a:cubicBezTo>
                  <a:cubicBezTo>
                    <a:pt x="973" y="924"/>
                    <a:pt x="1007" y="977"/>
                    <a:pt x="1035" y="1005"/>
                  </a:cubicBezTo>
                  <a:moveTo>
                    <a:pt x="679" y="342"/>
                  </a:moveTo>
                  <a:cubicBezTo>
                    <a:pt x="661" y="355"/>
                    <a:pt x="657" y="367"/>
                    <a:pt x="627" y="382"/>
                  </a:cubicBezTo>
                  <a:cubicBezTo>
                    <a:pt x="610" y="391"/>
                    <a:pt x="593" y="398"/>
                    <a:pt x="582" y="393"/>
                  </a:cubicBezTo>
                  <a:cubicBezTo>
                    <a:pt x="571" y="387"/>
                    <a:pt x="575" y="367"/>
                    <a:pt x="575" y="364"/>
                  </a:cubicBezTo>
                  <a:cubicBezTo>
                    <a:pt x="575" y="362"/>
                    <a:pt x="575" y="359"/>
                    <a:pt x="575" y="357"/>
                  </a:cubicBezTo>
                  <a:cubicBezTo>
                    <a:pt x="583" y="353"/>
                    <a:pt x="595" y="355"/>
                    <a:pt x="598" y="345"/>
                  </a:cubicBezTo>
                  <a:cubicBezTo>
                    <a:pt x="601" y="337"/>
                    <a:pt x="600" y="327"/>
                    <a:pt x="602" y="318"/>
                  </a:cubicBezTo>
                  <a:cubicBezTo>
                    <a:pt x="606" y="311"/>
                    <a:pt x="617" y="307"/>
                    <a:pt x="619" y="299"/>
                  </a:cubicBezTo>
                  <a:cubicBezTo>
                    <a:pt x="605" y="308"/>
                    <a:pt x="594" y="321"/>
                    <a:pt x="576" y="320"/>
                  </a:cubicBezTo>
                  <a:cubicBezTo>
                    <a:pt x="571" y="319"/>
                    <a:pt x="575" y="312"/>
                    <a:pt x="572" y="309"/>
                  </a:cubicBezTo>
                  <a:cubicBezTo>
                    <a:pt x="568" y="308"/>
                    <a:pt x="568" y="305"/>
                    <a:pt x="568" y="302"/>
                  </a:cubicBezTo>
                  <a:cubicBezTo>
                    <a:pt x="569" y="303"/>
                    <a:pt x="570" y="303"/>
                    <a:pt x="571" y="303"/>
                  </a:cubicBezTo>
                  <a:cubicBezTo>
                    <a:pt x="571" y="303"/>
                    <a:pt x="572" y="302"/>
                    <a:pt x="572" y="301"/>
                  </a:cubicBezTo>
                  <a:cubicBezTo>
                    <a:pt x="572" y="300"/>
                    <a:pt x="571" y="300"/>
                    <a:pt x="571" y="300"/>
                  </a:cubicBezTo>
                  <a:cubicBezTo>
                    <a:pt x="570" y="300"/>
                    <a:pt x="568" y="300"/>
                    <a:pt x="566" y="299"/>
                  </a:cubicBezTo>
                  <a:cubicBezTo>
                    <a:pt x="566" y="299"/>
                    <a:pt x="566" y="299"/>
                    <a:pt x="566" y="299"/>
                  </a:cubicBezTo>
                  <a:cubicBezTo>
                    <a:pt x="565" y="296"/>
                    <a:pt x="567" y="292"/>
                    <a:pt x="565" y="290"/>
                  </a:cubicBezTo>
                  <a:cubicBezTo>
                    <a:pt x="556" y="288"/>
                    <a:pt x="556" y="288"/>
                    <a:pt x="556" y="288"/>
                  </a:cubicBezTo>
                  <a:cubicBezTo>
                    <a:pt x="557" y="279"/>
                    <a:pt x="563" y="272"/>
                    <a:pt x="563" y="262"/>
                  </a:cubicBezTo>
                  <a:cubicBezTo>
                    <a:pt x="565" y="264"/>
                    <a:pt x="570" y="263"/>
                    <a:pt x="568" y="267"/>
                  </a:cubicBezTo>
                  <a:cubicBezTo>
                    <a:pt x="566" y="268"/>
                    <a:pt x="567" y="271"/>
                    <a:pt x="567" y="272"/>
                  </a:cubicBezTo>
                  <a:cubicBezTo>
                    <a:pt x="567" y="268"/>
                    <a:pt x="582" y="262"/>
                    <a:pt x="574" y="260"/>
                  </a:cubicBezTo>
                  <a:cubicBezTo>
                    <a:pt x="570" y="259"/>
                    <a:pt x="560" y="261"/>
                    <a:pt x="560" y="256"/>
                  </a:cubicBezTo>
                  <a:cubicBezTo>
                    <a:pt x="560" y="248"/>
                    <a:pt x="563" y="241"/>
                    <a:pt x="567" y="235"/>
                  </a:cubicBezTo>
                  <a:cubicBezTo>
                    <a:pt x="576" y="242"/>
                    <a:pt x="588" y="249"/>
                    <a:pt x="591" y="261"/>
                  </a:cubicBezTo>
                  <a:cubicBezTo>
                    <a:pt x="594" y="264"/>
                    <a:pt x="598" y="269"/>
                    <a:pt x="602" y="269"/>
                  </a:cubicBezTo>
                  <a:cubicBezTo>
                    <a:pt x="612" y="265"/>
                    <a:pt x="617" y="275"/>
                    <a:pt x="627" y="274"/>
                  </a:cubicBezTo>
                  <a:cubicBezTo>
                    <a:pt x="627" y="272"/>
                    <a:pt x="628" y="270"/>
                    <a:pt x="630" y="269"/>
                  </a:cubicBezTo>
                  <a:cubicBezTo>
                    <a:pt x="632" y="268"/>
                    <a:pt x="635" y="269"/>
                    <a:pt x="636" y="271"/>
                  </a:cubicBezTo>
                  <a:cubicBezTo>
                    <a:pt x="637" y="276"/>
                    <a:pt x="634" y="279"/>
                    <a:pt x="632" y="282"/>
                  </a:cubicBezTo>
                  <a:cubicBezTo>
                    <a:pt x="629" y="284"/>
                    <a:pt x="624" y="285"/>
                    <a:pt x="620" y="286"/>
                  </a:cubicBezTo>
                  <a:cubicBezTo>
                    <a:pt x="628" y="291"/>
                    <a:pt x="634" y="283"/>
                    <a:pt x="642" y="281"/>
                  </a:cubicBezTo>
                  <a:cubicBezTo>
                    <a:pt x="645" y="280"/>
                    <a:pt x="649" y="282"/>
                    <a:pt x="651" y="285"/>
                  </a:cubicBezTo>
                  <a:cubicBezTo>
                    <a:pt x="654" y="303"/>
                    <a:pt x="646" y="330"/>
                    <a:pt x="669" y="339"/>
                  </a:cubicBezTo>
                  <a:cubicBezTo>
                    <a:pt x="672" y="340"/>
                    <a:pt x="676" y="341"/>
                    <a:pt x="679" y="342"/>
                  </a:cubicBezTo>
                  <a:moveTo>
                    <a:pt x="546" y="767"/>
                  </a:moveTo>
                  <a:cubicBezTo>
                    <a:pt x="564" y="796"/>
                    <a:pt x="565" y="797"/>
                    <a:pt x="575" y="814"/>
                  </a:cubicBezTo>
                  <a:cubicBezTo>
                    <a:pt x="585" y="830"/>
                    <a:pt x="625" y="892"/>
                    <a:pt x="632" y="904"/>
                  </a:cubicBezTo>
                  <a:cubicBezTo>
                    <a:pt x="640" y="917"/>
                    <a:pt x="681" y="987"/>
                    <a:pt x="708" y="1000"/>
                  </a:cubicBezTo>
                  <a:cubicBezTo>
                    <a:pt x="687" y="1023"/>
                    <a:pt x="697" y="1050"/>
                    <a:pt x="663" y="1056"/>
                  </a:cubicBezTo>
                  <a:cubicBezTo>
                    <a:pt x="644" y="1059"/>
                    <a:pt x="589" y="1076"/>
                    <a:pt x="570" y="1044"/>
                  </a:cubicBezTo>
                  <a:cubicBezTo>
                    <a:pt x="551" y="1012"/>
                    <a:pt x="543" y="962"/>
                    <a:pt x="548" y="922"/>
                  </a:cubicBezTo>
                  <a:cubicBezTo>
                    <a:pt x="572" y="959"/>
                    <a:pt x="590" y="975"/>
                    <a:pt x="603" y="983"/>
                  </a:cubicBezTo>
                  <a:cubicBezTo>
                    <a:pt x="559" y="934"/>
                    <a:pt x="564" y="924"/>
                    <a:pt x="543" y="898"/>
                  </a:cubicBezTo>
                  <a:cubicBezTo>
                    <a:pt x="535" y="887"/>
                    <a:pt x="533" y="870"/>
                    <a:pt x="532" y="857"/>
                  </a:cubicBezTo>
                  <a:cubicBezTo>
                    <a:pt x="530" y="834"/>
                    <a:pt x="531" y="812"/>
                    <a:pt x="530" y="790"/>
                  </a:cubicBezTo>
                  <a:cubicBezTo>
                    <a:pt x="529" y="778"/>
                    <a:pt x="530" y="765"/>
                    <a:pt x="526" y="753"/>
                  </a:cubicBezTo>
                  <a:cubicBezTo>
                    <a:pt x="524" y="749"/>
                    <a:pt x="521" y="736"/>
                    <a:pt x="520" y="731"/>
                  </a:cubicBezTo>
                  <a:cubicBezTo>
                    <a:pt x="519" y="726"/>
                    <a:pt x="519" y="720"/>
                    <a:pt x="519" y="720"/>
                  </a:cubicBezTo>
                  <a:cubicBezTo>
                    <a:pt x="519" y="720"/>
                    <a:pt x="528" y="739"/>
                    <a:pt x="546" y="767"/>
                  </a:cubicBezTo>
                  <a:moveTo>
                    <a:pt x="538" y="425"/>
                  </a:moveTo>
                  <a:cubicBezTo>
                    <a:pt x="534" y="429"/>
                    <a:pt x="532" y="432"/>
                    <a:pt x="529" y="437"/>
                  </a:cubicBezTo>
                  <a:cubicBezTo>
                    <a:pt x="525" y="449"/>
                    <a:pt x="529" y="467"/>
                    <a:pt x="542" y="476"/>
                  </a:cubicBezTo>
                  <a:cubicBezTo>
                    <a:pt x="550" y="482"/>
                    <a:pt x="553" y="483"/>
                    <a:pt x="560" y="485"/>
                  </a:cubicBezTo>
                  <a:cubicBezTo>
                    <a:pt x="543" y="490"/>
                    <a:pt x="525" y="513"/>
                    <a:pt x="525" y="526"/>
                  </a:cubicBezTo>
                  <a:cubicBezTo>
                    <a:pt x="519" y="520"/>
                    <a:pt x="517" y="508"/>
                    <a:pt x="519" y="498"/>
                  </a:cubicBezTo>
                  <a:cubicBezTo>
                    <a:pt x="514" y="504"/>
                    <a:pt x="504" y="508"/>
                    <a:pt x="498" y="509"/>
                  </a:cubicBezTo>
                  <a:cubicBezTo>
                    <a:pt x="496" y="504"/>
                    <a:pt x="497" y="490"/>
                    <a:pt x="503" y="483"/>
                  </a:cubicBezTo>
                  <a:cubicBezTo>
                    <a:pt x="501" y="479"/>
                    <a:pt x="487" y="481"/>
                    <a:pt x="480" y="486"/>
                  </a:cubicBezTo>
                  <a:cubicBezTo>
                    <a:pt x="479" y="477"/>
                    <a:pt x="482" y="471"/>
                    <a:pt x="490" y="465"/>
                  </a:cubicBezTo>
                  <a:cubicBezTo>
                    <a:pt x="488" y="460"/>
                    <a:pt x="483" y="464"/>
                    <a:pt x="471" y="465"/>
                  </a:cubicBezTo>
                  <a:cubicBezTo>
                    <a:pt x="479" y="462"/>
                    <a:pt x="490" y="456"/>
                    <a:pt x="502" y="448"/>
                  </a:cubicBezTo>
                  <a:cubicBezTo>
                    <a:pt x="523" y="435"/>
                    <a:pt x="538" y="425"/>
                    <a:pt x="538" y="425"/>
                  </a:cubicBezTo>
                  <a:moveTo>
                    <a:pt x="816" y="430"/>
                  </a:moveTo>
                  <a:cubicBezTo>
                    <a:pt x="831" y="432"/>
                    <a:pt x="852" y="428"/>
                    <a:pt x="859" y="426"/>
                  </a:cubicBezTo>
                  <a:cubicBezTo>
                    <a:pt x="863" y="432"/>
                    <a:pt x="856" y="442"/>
                    <a:pt x="850" y="440"/>
                  </a:cubicBezTo>
                  <a:cubicBezTo>
                    <a:pt x="852" y="449"/>
                    <a:pt x="860" y="460"/>
                    <a:pt x="859" y="470"/>
                  </a:cubicBezTo>
                  <a:cubicBezTo>
                    <a:pt x="851" y="467"/>
                    <a:pt x="829" y="458"/>
                    <a:pt x="829" y="458"/>
                  </a:cubicBezTo>
                  <a:cubicBezTo>
                    <a:pt x="835" y="467"/>
                    <a:pt x="842" y="483"/>
                    <a:pt x="840" y="494"/>
                  </a:cubicBezTo>
                  <a:cubicBezTo>
                    <a:pt x="831" y="488"/>
                    <a:pt x="812" y="487"/>
                    <a:pt x="804" y="481"/>
                  </a:cubicBezTo>
                  <a:cubicBezTo>
                    <a:pt x="808" y="495"/>
                    <a:pt x="817" y="515"/>
                    <a:pt x="805" y="528"/>
                  </a:cubicBezTo>
                  <a:cubicBezTo>
                    <a:pt x="794" y="520"/>
                    <a:pt x="788" y="507"/>
                    <a:pt x="779" y="498"/>
                  </a:cubicBezTo>
                  <a:cubicBezTo>
                    <a:pt x="781" y="511"/>
                    <a:pt x="784" y="531"/>
                    <a:pt x="775" y="543"/>
                  </a:cubicBezTo>
                  <a:cubicBezTo>
                    <a:pt x="769" y="536"/>
                    <a:pt x="745" y="526"/>
                    <a:pt x="745" y="518"/>
                  </a:cubicBezTo>
                  <a:cubicBezTo>
                    <a:pt x="743" y="517"/>
                    <a:pt x="736" y="544"/>
                    <a:pt x="728" y="549"/>
                  </a:cubicBezTo>
                  <a:cubicBezTo>
                    <a:pt x="720" y="538"/>
                    <a:pt x="713" y="521"/>
                    <a:pt x="702" y="511"/>
                  </a:cubicBezTo>
                  <a:cubicBezTo>
                    <a:pt x="705" y="508"/>
                    <a:pt x="709" y="510"/>
                    <a:pt x="707" y="504"/>
                  </a:cubicBezTo>
                  <a:cubicBezTo>
                    <a:pt x="704" y="496"/>
                    <a:pt x="692" y="491"/>
                    <a:pt x="679" y="486"/>
                  </a:cubicBezTo>
                  <a:cubicBezTo>
                    <a:pt x="681" y="482"/>
                    <a:pt x="683" y="480"/>
                    <a:pt x="687" y="474"/>
                  </a:cubicBezTo>
                  <a:cubicBezTo>
                    <a:pt x="697" y="459"/>
                    <a:pt x="704" y="445"/>
                    <a:pt x="706" y="438"/>
                  </a:cubicBezTo>
                  <a:cubicBezTo>
                    <a:pt x="710" y="426"/>
                    <a:pt x="712" y="423"/>
                    <a:pt x="713" y="414"/>
                  </a:cubicBezTo>
                  <a:cubicBezTo>
                    <a:pt x="726" y="416"/>
                    <a:pt x="735" y="418"/>
                    <a:pt x="752" y="420"/>
                  </a:cubicBezTo>
                  <a:cubicBezTo>
                    <a:pt x="768" y="422"/>
                    <a:pt x="793" y="427"/>
                    <a:pt x="816" y="430"/>
                  </a:cubicBezTo>
                  <a:moveTo>
                    <a:pt x="1084" y="383"/>
                  </a:moveTo>
                  <a:cubicBezTo>
                    <a:pt x="1085" y="388"/>
                    <a:pt x="1074" y="400"/>
                    <a:pt x="1061" y="403"/>
                  </a:cubicBezTo>
                  <a:cubicBezTo>
                    <a:pt x="1045" y="407"/>
                    <a:pt x="1032" y="404"/>
                    <a:pt x="1021" y="398"/>
                  </a:cubicBezTo>
                  <a:cubicBezTo>
                    <a:pt x="1022" y="409"/>
                    <a:pt x="1041" y="414"/>
                    <a:pt x="1055" y="411"/>
                  </a:cubicBezTo>
                  <a:cubicBezTo>
                    <a:pt x="1047" y="422"/>
                    <a:pt x="1023" y="429"/>
                    <a:pt x="1006" y="428"/>
                  </a:cubicBezTo>
                  <a:cubicBezTo>
                    <a:pt x="987" y="428"/>
                    <a:pt x="975" y="422"/>
                    <a:pt x="958" y="412"/>
                  </a:cubicBezTo>
                  <a:cubicBezTo>
                    <a:pt x="956" y="423"/>
                    <a:pt x="977" y="433"/>
                    <a:pt x="993" y="434"/>
                  </a:cubicBezTo>
                  <a:cubicBezTo>
                    <a:pt x="963" y="450"/>
                    <a:pt x="929" y="438"/>
                    <a:pt x="925" y="437"/>
                  </a:cubicBezTo>
                  <a:cubicBezTo>
                    <a:pt x="917" y="435"/>
                    <a:pt x="905" y="430"/>
                    <a:pt x="898" y="423"/>
                  </a:cubicBezTo>
                  <a:cubicBezTo>
                    <a:pt x="898" y="432"/>
                    <a:pt x="910" y="439"/>
                    <a:pt x="920" y="441"/>
                  </a:cubicBezTo>
                  <a:cubicBezTo>
                    <a:pt x="900" y="451"/>
                    <a:pt x="875" y="440"/>
                    <a:pt x="866" y="424"/>
                  </a:cubicBezTo>
                  <a:cubicBezTo>
                    <a:pt x="898" y="415"/>
                    <a:pt x="922" y="406"/>
                    <a:pt x="955" y="398"/>
                  </a:cubicBezTo>
                  <a:cubicBezTo>
                    <a:pt x="987" y="403"/>
                    <a:pt x="1017" y="390"/>
                    <a:pt x="1029" y="376"/>
                  </a:cubicBezTo>
                  <a:cubicBezTo>
                    <a:pt x="1033" y="371"/>
                    <a:pt x="1037" y="364"/>
                    <a:pt x="1037" y="362"/>
                  </a:cubicBezTo>
                  <a:cubicBezTo>
                    <a:pt x="1040" y="361"/>
                    <a:pt x="1044" y="362"/>
                    <a:pt x="1047" y="363"/>
                  </a:cubicBezTo>
                  <a:cubicBezTo>
                    <a:pt x="1050" y="364"/>
                    <a:pt x="1081" y="371"/>
                    <a:pt x="1084" y="383"/>
                  </a:cubicBezTo>
                  <a:moveTo>
                    <a:pt x="306" y="378"/>
                  </a:moveTo>
                  <a:cubicBezTo>
                    <a:pt x="310" y="375"/>
                    <a:pt x="321" y="372"/>
                    <a:pt x="331" y="374"/>
                  </a:cubicBezTo>
                  <a:cubicBezTo>
                    <a:pt x="342" y="375"/>
                    <a:pt x="361" y="380"/>
                    <a:pt x="375" y="390"/>
                  </a:cubicBezTo>
                  <a:cubicBezTo>
                    <a:pt x="404" y="400"/>
                    <a:pt x="427" y="420"/>
                    <a:pt x="456" y="429"/>
                  </a:cubicBezTo>
                  <a:cubicBezTo>
                    <a:pt x="457" y="426"/>
                    <a:pt x="454" y="424"/>
                    <a:pt x="452" y="422"/>
                  </a:cubicBezTo>
                  <a:cubicBezTo>
                    <a:pt x="470" y="408"/>
                    <a:pt x="489" y="396"/>
                    <a:pt x="510" y="387"/>
                  </a:cubicBezTo>
                  <a:cubicBezTo>
                    <a:pt x="523" y="372"/>
                    <a:pt x="540" y="356"/>
                    <a:pt x="562" y="359"/>
                  </a:cubicBezTo>
                  <a:cubicBezTo>
                    <a:pt x="567" y="359"/>
                    <a:pt x="567" y="359"/>
                    <a:pt x="567" y="359"/>
                  </a:cubicBezTo>
                  <a:cubicBezTo>
                    <a:pt x="567" y="359"/>
                    <a:pt x="567" y="364"/>
                    <a:pt x="567" y="366"/>
                  </a:cubicBezTo>
                  <a:cubicBezTo>
                    <a:pt x="566" y="377"/>
                    <a:pt x="560" y="388"/>
                    <a:pt x="554" y="403"/>
                  </a:cubicBezTo>
                  <a:cubicBezTo>
                    <a:pt x="554" y="403"/>
                    <a:pt x="536" y="410"/>
                    <a:pt x="528" y="415"/>
                  </a:cubicBezTo>
                  <a:cubicBezTo>
                    <a:pt x="521" y="419"/>
                    <a:pt x="459" y="456"/>
                    <a:pt x="459" y="456"/>
                  </a:cubicBezTo>
                  <a:cubicBezTo>
                    <a:pt x="441" y="470"/>
                    <a:pt x="433" y="454"/>
                    <a:pt x="415" y="442"/>
                  </a:cubicBezTo>
                  <a:cubicBezTo>
                    <a:pt x="393" y="431"/>
                    <a:pt x="372" y="420"/>
                    <a:pt x="353" y="403"/>
                  </a:cubicBezTo>
                  <a:cubicBezTo>
                    <a:pt x="353" y="400"/>
                    <a:pt x="359" y="402"/>
                    <a:pt x="356" y="399"/>
                  </a:cubicBezTo>
                  <a:cubicBezTo>
                    <a:pt x="346" y="400"/>
                    <a:pt x="338" y="404"/>
                    <a:pt x="329" y="406"/>
                  </a:cubicBezTo>
                  <a:cubicBezTo>
                    <a:pt x="325" y="408"/>
                    <a:pt x="315" y="411"/>
                    <a:pt x="312" y="405"/>
                  </a:cubicBezTo>
                  <a:cubicBezTo>
                    <a:pt x="317" y="404"/>
                    <a:pt x="317" y="404"/>
                    <a:pt x="317" y="404"/>
                  </a:cubicBezTo>
                  <a:cubicBezTo>
                    <a:pt x="322" y="400"/>
                    <a:pt x="324" y="393"/>
                    <a:pt x="334" y="390"/>
                  </a:cubicBezTo>
                  <a:cubicBezTo>
                    <a:pt x="327" y="384"/>
                    <a:pt x="314" y="381"/>
                    <a:pt x="304" y="381"/>
                  </a:cubicBezTo>
                  <a:lnTo>
                    <a:pt x="306" y="378"/>
                  </a:lnTo>
                  <a:close/>
                  <a:moveTo>
                    <a:pt x="999" y="340"/>
                  </a:moveTo>
                  <a:cubicBezTo>
                    <a:pt x="998" y="351"/>
                    <a:pt x="986" y="353"/>
                    <a:pt x="981" y="362"/>
                  </a:cubicBezTo>
                  <a:cubicBezTo>
                    <a:pt x="975" y="367"/>
                    <a:pt x="975" y="367"/>
                    <a:pt x="975" y="367"/>
                  </a:cubicBezTo>
                  <a:cubicBezTo>
                    <a:pt x="980" y="366"/>
                    <a:pt x="986" y="363"/>
                    <a:pt x="990" y="358"/>
                  </a:cubicBezTo>
                  <a:cubicBezTo>
                    <a:pt x="999" y="356"/>
                    <a:pt x="1027" y="350"/>
                    <a:pt x="1028" y="355"/>
                  </a:cubicBezTo>
                  <a:cubicBezTo>
                    <a:pt x="1029" y="361"/>
                    <a:pt x="1027" y="366"/>
                    <a:pt x="1018" y="372"/>
                  </a:cubicBezTo>
                  <a:cubicBezTo>
                    <a:pt x="1010" y="378"/>
                    <a:pt x="980" y="390"/>
                    <a:pt x="959" y="387"/>
                  </a:cubicBezTo>
                  <a:cubicBezTo>
                    <a:pt x="947" y="386"/>
                    <a:pt x="935" y="390"/>
                    <a:pt x="924" y="392"/>
                  </a:cubicBezTo>
                  <a:cubicBezTo>
                    <a:pt x="865" y="410"/>
                    <a:pt x="865" y="410"/>
                    <a:pt x="865" y="410"/>
                  </a:cubicBezTo>
                  <a:cubicBezTo>
                    <a:pt x="845" y="415"/>
                    <a:pt x="821" y="418"/>
                    <a:pt x="799" y="412"/>
                  </a:cubicBezTo>
                  <a:cubicBezTo>
                    <a:pt x="766" y="406"/>
                    <a:pt x="734" y="398"/>
                    <a:pt x="700" y="400"/>
                  </a:cubicBezTo>
                  <a:cubicBezTo>
                    <a:pt x="696" y="400"/>
                    <a:pt x="691" y="403"/>
                    <a:pt x="688" y="408"/>
                  </a:cubicBezTo>
                  <a:cubicBezTo>
                    <a:pt x="692" y="407"/>
                    <a:pt x="697" y="405"/>
                    <a:pt x="701" y="408"/>
                  </a:cubicBezTo>
                  <a:cubicBezTo>
                    <a:pt x="700" y="412"/>
                    <a:pt x="700" y="437"/>
                    <a:pt x="690" y="446"/>
                  </a:cubicBezTo>
                  <a:cubicBezTo>
                    <a:pt x="688" y="443"/>
                    <a:pt x="687" y="439"/>
                    <a:pt x="685" y="435"/>
                  </a:cubicBezTo>
                  <a:cubicBezTo>
                    <a:pt x="684" y="431"/>
                    <a:pt x="670" y="368"/>
                    <a:pt x="697" y="349"/>
                  </a:cubicBezTo>
                  <a:cubicBezTo>
                    <a:pt x="713" y="344"/>
                    <a:pt x="735" y="353"/>
                    <a:pt x="740" y="356"/>
                  </a:cubicBezTo>
                  <a:cubicBezTo>
                    <a:pt x="761" y="368"/>
                    <a:pt x="797" y="374"/>
                    <a:pt x="825" y="385"/>
                  </a:cubicBezTo>
                  <a:cubicBezTo>
                    <a:pt x="837" y="383"/>
                    <a:pt x="849" y="379"/>
                    <a:pt x="861" y="378"/>
                  </a:cubicBezTo>
                  <a:cubicBezTo>
                    <a:pt x="945" y="367"/>
                    <a:pt x="945" y="367"/>
                    <a:pt x="945" y="367"/>
                  </a:cubicBezTo>
                  <a:cubicBezTo>
                    <a:pt x="960" y="369"/>
                    <a:pt x="962" y="350"/>
                    <a:pt x="975" y="349"/>
                  </a:cubicBezTo>
                  <a:cubicBezTo>
                    <a:pt x="984" y="349"/>
                    <a:pt x="989" y="343"/>
                    <a:pt x="996" y="339"/>
                  </a:cubicBezTo>
                  <a:cubicBezTo>
                    <a:pt x="997" y="338"/>
                    <a:pt x="999" y="338"/>
                    <a:pt x="999" y="340"/>
                  </a:cubicBezTo>
                  <a:moveTo>
                    <a:pt x="143" y="129"/>
                  </a:moveTo>
                  <a:cubicBezTo>
                    <a:pt x="216" y="34"/>
                    <a:pt x="216" y="34"/>
                    <a:pt x="216" y="34"/>
                  </a:cubicBezTo>
                  <a:cubicBezTo>
                    <a:pt x="242" y="71"/>
                    <a:pt x="284" y="73"/>
                    <a:pt x="326" y="75"/>
                  </a:cubicBezTo>
                  <a:cubicBezTo>
                    <a:pt x="354" y="72"/>
                    <a:pt x="354" y="72"/>
                    <a:pt x="354" y="72"/>
                  </a:cubicBezTo>
                  <a:cubicBezTo>
                    <a:pt x="473" y="53"/>
                    <a:pt x="473" y="53"/>
                    <a:pt x="473" y="53"/>
                  </a:cubicBezTo>
                  <a:cubicBezTo>
                    <a:pt x="554" y="44"/>
                    <a:pt x="554" y="44"/>
                    <a:pt x="554" y="44"/>
                  </a:cubicBezTo>
                  <a:cubicBezTo>
                    <a:pt x="631" y="35"/>
                    <a:pt x="709" y="47"/>
                    <a:pt x="782" y="57"/>
                  </a:cubicBezTo>
                  <a:cubicBezTo>
                    <a:pt x="889" y="75"/>
                    <a:pt x="889" y="75"/>
                    <a:pt x="889" y="75"/>
                  </a:cubicBezTo>
                  <a:cubicBezTo>
                    <a:pt x="934" y="78"/>
                    <a:pt x="982" y="77"/>
                    <a:pt x="1012" y="43"/>
                  </a:cubicBezTo>
                  <a:cubicBezTo>
                    <a:pt x="1018" y="37"/>
                    <a:pt x="1018" y="37"/>
                    <a:pt x="1018" y="37"/>
                  </a:cubicBezTo>
                  <a:cubicBezTo>
                    <a:pt x="1086" y="126"/>
                    <a:pt x="1086" y="126"/>
                    <a:pt x="1086" y="126"/>
                  </a:cubicBezTo>
                  <a:cubicBezTo>
                    <a:pt x="1086" y="126"/>
                    <a:pt x="1086" y="126"/>
                    <a:pt x="1086" y="126"/>
                  </a:cubicBezTo>
                  <a:cubicBezTo>
                    <a:pt x="1084" y="127"/>
                    <a:pt x="1082" y="128"/>
                    <a:pt x="1079" y="129"/>
                  </a:cubicBezTo>
                  <a:cubicBezTo>
                    <a:pt x="1071" y="132"/>
                    <a:pt x="1061" y="135"/>
                    <a:pt x="1052" y="139"/>
                  </a:cubicBezTo>
                  <a:cubicBezTo>
                    <a:pt x="1050" y="139"/>
                    <a:pt x="1049" y="140"/>
                    <a:pt x="1048" y="140"/>
                  </a:cubicBezTo>
                  <a:cubicBezTo>
                    <a:pt x="1047" y="140"/>
                    <a:pt x="1047" y="140"/>
                    <a:pt x="1047" y="140"/>
                  </a:cubicBezTo>
                  <a:cubicBezTo>
                    <a:pt x="1012" y="95"/>
                    <a:pt x="1012" y="95"/>
                    <a:pt x="1012" y="95"/>
                  </a:cubicBezTo>
                  <a:cubicBezTo>
                    <a:pt x="977" y="115"/>
                    <a:pt x="932" y="118"/>
                    <a:pt x="889" y="115"/>
                  </a:cubicBezTo>
                  <a:cubicBezTo>
                    <a:pt x="827" y="105"/>
                    <a:pt x="827" y="105"/>
                    <a:pt x="827" y="105"/>
                  </a:cubicBezTo>
                  <a:cubicBezTo>
                    <a:pt x="750" y="93"/>
                    <a:pt x="750" y="93"/>
                    <a:pt x="750" y="93"/>
                  </a:cubicBezTo>
                  <a:cubicBezTo>
                    <a:pt x="669" y="83"/>
                    <a:pt x="669" y="83"/>
                    <a:pt x="669" y="83"/>
                  </a:cubicBezTo>
                  <a:cubicBezTo>
                    <a:pt x="620" y="79"/>
                    <a:pt x="570" y="81"/>
                    <a:pt x="522" y="87"/>
                  </a:cubicBezTo>
                  <a:cubicBezTo>
                    <a:pt x="454" y="96"/>
                    <a:pt x="454" y="96"/>
                    <a:pt x="454" y="96"/>
                  </a:cubicBezTo>
                  <a:cubicBezTo>
                    <a:pt x="341" y="113"/>
                    <a:pt x="341" y="113"/>
                    <a:pt x="341" y="113"/>
                  </a:cubicBezTo>
                  <a:cubicBezTo>
                    <a:pt x="298" y="117"/>
                    <a:pt x="256" y="112"/>
                    <a:pt x="221" y="92"/>
                  </a:cubicBezTo>
                  <a:cubicBezTo>
                    <a:pt x="186" y="138"/>
                    <a:pt x="186" y="138"/>
                    <a:pt x="186" y="138"/>
                  </a:cubicBezTo>
                  <a:cubicBezTo>
                    <a:pt x="181" y="137"/>
                    <a:pt x="177" y="136"/>
                    <a:pt x="172" y="135"/>
                  </a:cubicBezTo>
                  <a:cubicBezTo>
                    <a:pt x="161" y="133"/>
                    <a:pt x="152" y="131"/>
                    <a:pt x="143" y="129"/>
                  </a:cubicBezTo>
                  <a:moveTo>
                    <a:pt x="1254" y="120"/>
                  </a:moveTo>
                  <a:cubicBezTo>
                    <a:pt x="1259" y="111"/>
                    <a:pt x="1265" y="101"/>
                    <a:pt x="1270" y="88"/>
                  </a:cubicBezTo>
                  <a:cubicBezTo>
                    <a:pt x="1281" y="63"/>
                    <a:pt x="1281" y="63"/>
                    <a:pt x="1281" y="63"/>
                  </a:cubicBezTo>
                  <a:cubicBezTo>
                    <a:pt x="1254" y="68"/>
                    <a:pt x="1254" y="68"/>
                    <a:pt x="1254" y="68"/>
                  </a:cubicBezTo>
                  <a:cubicBezTo>
                    <a:pt x="1233" y="73"/>
                    <a:pt x="1208" y="80"/>
                    <a:pt x="1177" y="92"/>
                  </a:cubicBezTo>
                  <a:cubicBezTo>
                    <a:pt x="1172" y="93"/>
                    <a:pt x="1167" y="95"/>
                    <a:pt x="1160" y="98"/>
                  </a:cubicBezTo>
                  <a:cubicBezTo>
                    <a:pt x="1139" y="105"/>
                    <a:pt x="1119" y="113"/>
                    <a:pt x="1104" y="118"/>
                  </a:cubicBezTo>
                  <a:cubicBezTo>
                    <a:pt x="1018" y="5"/>
                    <a:pt x="1018" y="5"/>
                    <a:pt x="1018" y="5"/>
                  </a:cubicBezTo>
                  <a:cubicBezTo>
                    <a:pt x="1005" y="22"/>
                    <a:pt x="1005" y="22"/>
                    <a:pt x="1005" y="22"/>
                  </a:cubicBezTo>
                  <a:cubicBezTo>
                    <a:pt x="1002" y="26"/>
                    <a:pt x="999" y="30"/>
                    <a:pt x="995" y="33"/>
                  </a:cubicBezTo>
                  <a:cubicBezTo>
                    <a:pt x="978" y="49"/>
                    <a:pt x="955" y="56"/>
                    <a:pt x="921" y="56"/>
                  </a:cubicBezTo>
                  <a:cubicBezTo>
                    <a:pt x="907" y="56"/>
                    <a:pt x="894" y="55"/>
                    <a:pt x="883" y="54"/>
                  </a:cubicBezTo>
                  <a:cubicBezTo>
                    <a:pt x="804" y="41"/>
                    <a:pt x="804" y="41"/>
                    <a:pt x="804" y="41"/>
                  </a:cubicBezTo>
                  <a:cubicBezTo>
                    <a:pt x="803" y="41"/>
                    <a:pt x="739" y="31"/>
                    <a:pt x="739" y="31"/>
                  </a:cubicBezTo>
                  <a:cubicBezTo>
                    <a:pt x="694" y="25"/>
                    <a:pt x="651" y="22"/>
                    <a:pt x="611" y="22"/>
                  </a:cubicBezTo>
                  <a:cubicBezTo>
                    <a:pt x="589" y="22"/>
                    <a:pt x="568" y="23"/>
                    <a:pt x="548" y="25"/>
                  </a:cubicBezTo>
                  <a:cubicBezTo>
                    <a:pt x="548" y="25"/>
                    <a:pt x="548" y="25"/>
                    <a:pt x="548" y="25"/>
                  </a:cubicBezTo>
                  <a:cubicBezTo>
                    <a:pt x="546" y="25"/>
                    <a:pt x="536" y="26"/>
                    <a:pt x="472" y="34"/>
                  </a:cubicBezTo>
                  <a:cubicBezTo>
                    <a:pt x="471" y="34"/>
                    <a:pt x="381" y="48"/>
                    <a:pt x="381" y="48"/>
                  </a:cubicBezTo>
                  <a:cubicBezTo>
                    <a:pt x="353" y="53"/>
                    <a:pt x="332" y="55"/>
                    <a:pt x="314" y="55"/>
                  </a:cubicBezTo>
                  <a:cubicBezTo>
                    <a:pt x="270" y="55"/>
                    <a:pt x="241" y="42"/>
                    <a:pt x="225" y="15"/>
                  </a:cubicBezTo>
                  <a:cubicBezTo>
                    <a:pt x="217" y="0"/>
                    <a:pt x="217" y="0"/>
                    <a:pt x="217" y="0"/>
                  </a:cubicBezTo>
                  <a:cubicBezTo>
                    <a:pt x="123" y="123"/>
                    <a:pt x="123" y="123"/>
                    <a:pt x="123" y="123"/>
                  </a:cubicBezTo>
                  <a:cubicBezTo>
                    <a:pt x="115" y="121"/>
                    <a:pt x="106" y="118"/>
                    <a:pt x="98" y="115"/>
                  </a:cubicBezTo>
                  <a:cubicBezTo>
                    <a:pt x="77" y="108"/>
                    <a:pt x="77" y="108"/>
                    <a:pt x="77" y="108"/>
                  </a:cubicBezTo>
                  <a:cubicBezTo>
                    <a:pt x="79" y="130"/>
                    <a:pt x="79" y="130"/>
                    <a:pt x="79" y="130"/>
                  </a:cubicBezTo>
                  <a:cubicBezTo>
                    <a:pt x="80" y="142"/>
                    <a:pt x="85" y="153"/>
                    <a:pt x="92" y="163"/>
                  </a:cubicBezTo>
                  <a:cubicBezTo>
                    <a:pt x="0" y="283"/>
                    <a:pt x="0" y="283"/>
                    <a:pt x="0" y="283"/>
                  </a:cubicBezTo>
                  <a:cubicBezTo>
                    <a:pt x="10" y="292"/>
                    <a:pt x="10" y="292"/>
                    <a:pt x="10" y="292"/>
                  </a:cubicBezTo>
                  <a:cubicBezTo>
                    <a:pt x="10" y="293"/>
                    <a:pt x="10" y="293"/>
                    <a:pt x="10" y="293"/>
                  </a:cubicBezTo>
                  <a:cubicBezTo>
                    <a:pt x="51" y="323"/>
                    <a:pt x="69" y="369"/>
                    <a:pt x="69" y="441"/>
                  </a:cubicBezTo>
                  <a:cubicBezTo>
                    <a:pt x="69" y="462"/>
                    <a:pt x="68" y="483"/>
                    <a:pt x="67" y="499"/>
                  </a:cubicBezTo>
                  <a:cubicBezTo>
                    <a:pt x="67" y="499"/>
                    <a:pt x="67" y="499"/>
                    <a:pt x="67" y="499"/>
                  </a:cubicBezTo>
                  <a:cubicBezTo>
                    <a:pt x="66" y="501"/>
                    <a:pt x="65" y="507"/>
                    <a:pt x="64" y="518"/>
                  </a:cubicBezTo>
                  <a:cubicBezTo>
                    <a:pt x="45" y="627"/>
                    <a:pt x="45" y="627"/>
                    <a:pt x="45" y="627"/>
                  </a:cubicBezTo>
                  <a:cubicBezTo>
                    <a:pt x="45" y="628"/>
                    <a:pt x="39" y="673"/>
                    <a:pt x="36" y="696"/>
                  </a:cubicBezTo>
                  <a:cubicBezTo>
                    <a:pt x="32" y="731"/>
                    <a:pt x="30" y="765"/>
                    <a:pt x="30" y="797"/>
                  </a:cubicBezTo>
                  <a:cubicBezTo>
                    <a:pt x="30" y="806"/>
                    <a:pt x="30" y="815"/>
                    <a:pt x="31" y="824"/>
                  </a:cubicBezTo>
                  <a:cubicBezTo>
                    <a:pt x="36" y="1041"/>
                    <a:pt x="166" y="1214"/>
                    <a:pt x="378" y="1287"/>
                  </a:cubicBezTo>
                  <a:cubicBezTo>
                    <a:pt x="378" y="1287"/>
                    <a:pt x="378" y="1287"/>
                    <a:pt x="378" y="1287"/>
                  </a:cubicBezTo>
                  <a:cubicBezTo>
                    <a:pt x="380" y="1288"/>
                    <a:pt x="383" y="1289"/>
                    <a:pt x="387" y="1290"/>
                  </a:cubicBezTo>
                  <a:cubicBezTo>
                    <a:pt x="387" y="1290"/>
                    <a:pt x="420" y="1303"/>
                    <a:pt x="420" y="1303"/>
                  </a:cubicBezTo>
                  <a:cubicBezTo>
                    <a:pt x="425" y="1305"/>
                    <a:pt x="425" y="1305"/>
                    <a:pt x="425" y="1305"/>
                  </a:cubicBezTo>
                  <a:cubicBezTo>
                    <a:pt x="488" y="1331"/>
                    <a:pt x="552" y="1359"/>
                    <a:pt x="604" y="1411"/>
                  </a:cubicBezTo>
                  <a:cubicBezTo>
                    <a:pt x="612" y="1419"/>
                    <a:pt x="612" y="1419"/>
                    <a:pt x="612" y="1419"/>
                  </a:cubicBezTo>
                  <a:cubicBezTo>
                    <a:pt x="621" y="1410"/>
                    <a:pt x="621" y="1410"/>
                    <a:pt x="621" y="1410"/>
                  </a:cubicBezTo>
                  <a:cubicBezTo>
                    <a:pt x="623" y="1408"/>
                    <a:pt x="623" y="1408"/>
                    <a:pt x="623" y="1408"/>
                  </a:cubicBezTo>
                  <a:cubicBezTo>
                    <a:pt x="623" y="1408"/>
                    <a:pt x="624" y="1406"/>
                    <a:pt x="625" y="1405"/>
                  </a:cubicBezTo>
                  <a:cubicBezTo>
                    <a:pt x="689" y="1348"/>
                    <a:pt x="764" y="1319"/>
                    <a:pt x="848" y="1288"/>
                  </a:cubicBezTo>
                  <a:cubicBezTo>
                    <a:pt x="1000" y="1234"/>
                    <a:pt x="1056" y="1167"/>
                    <a:pt x="1096" y="1117"/>
                  </a:cubicBezTo>
                  <a:cubicBezTo>
                    <a:pt x="1097" y="1115"/>
                    <a:pt x="1097" y="1115"/>
                    <a:pt x="1097" y="1115"/>
                  </a:cubicBezTo>
                  <a:cubicBezTo>
                    <a:pt x="1160" y="1042"/>
                    <a:pt x="1199" y="925"/>
                    <a:pt x="1199" y="809"/>
                  </a:cubicBezTo>
                  <a:cubicBezTo>
                    <a:pt x="1199" y="806"/>
                    <a:pt x="1199" y="803"/>
                    <a:pt x="1199" y="800"/>
                  </a:cubicBezTo>
                  <a:cubicBezTo>
                    <a:pt x="1199" y="800"/>
                    <a:pt x="1199" y="800"/>
                    <a:pt x="1196" y="728"/>
                  </a:cubicBezTo>
                  <a:cubicBezTo>
                    <a:pt x="1196" y="727"/>
                    <a:pt x="1191" y="677"/>
                    <a:pt x="1188" y="651"/>
                  </a:cubicBezTo>
                  <a:cubicBezTo>
                    <a:pt x="1188" y="650"/>
                    <a:pt x="1188" y="650"/>
                    <a:pt x="1176" y="579"/>
                  </a:cubicBezTo>
                  <a:cubicBezTo>
                    <a:pt x="1165" y="510"/>
                    <a:pt x="1165" y="510"/>
                    <a:pt x="1165" y="510"/>
                  </a:cubicBezTo>
                  <a:cubicBezTo>
                    <a:pt x="1163" y="492"/>
                    <a:pt x="1162" y="474"/>
                    <a:pt x="1162" y="458"/>
                  </a:cubicBezTo>
                  <a:cubicBezTo>
                    <a:pt x="1162" y="454"/>
                    <a:pt x="1162" y="450"/>
                    <a:pt x="1162" y="446"/>
                  </a:cubicBezTo>
                  <a:cubicBezTo>
                    <a:pt x="1162" y="444"/>
                    <a:pt x="1162" y="444"/>
                    <a:pt x="1162" y="444"/>
                  </a:cubicBezTo>
                  <a:cubicBezTo>
                    <a:pt x="1162" y="375"/>
                    <a:pt x="1182" y="326"/>
                    <a:pt x="1224" y="295"/>
                  </a:cubicBezTo>
                  <a:cubicBezTo>
                    <a:pt x="1233" y="288"/>
                    <a:pt x="1233" y="288"/>
                    <a:pt x="1233" y="288"/>
                  </a:cubicBezTo>
                  <a:cubicBezTo>
                    <a:pt x="1210" y="258"/>
                    <a:pt x="1210" y="258"/>
                    <a:pt x="1210" y="258"/>
                  </a:cubicBezTo>
                  <a:cubicBezTo>
                    <a:pt x="1217" y="251"/>
                    <a:pt x="1221" y="244"/>
                    <a:pt x="1224" y="238"/>
                  </a:cubicBezTo>
                  <a:cubicBezTo>
                    <a:pt x="1228" y="229"/>
                    <a:pt x="1229" y="213"/>
                    <a:pt x="1223" y="203"/>
                  </a:cubicBezTo>
                  <a:cubicBezTo>
                    <a:pt x="1223" y="203"/>
                    <a:pt x="1223" y="203"/>
                    <a:pt x="1222" y="203"/>
                  </a:cubicBezTo>
                  <a:cubicBezTo>
                    <a:pt x="1244" y="187"/>
                    <a:pt x="1266" y="152"/>
                    <a:pt x="1272" y="140"/>
                  </a:cubicBezTo>
                  <a:cubicBezTo>
                    <a:pt x="1290" y="105"/>
                    <a:pt x="1290" y="105"/>
                    <a:pt x="1290" y="105"/>
                  </a:cubicBezTo>
                  <a:cubicBezTo>
                    <a:pt x="1290" y="105"/>
                    <a:pt x="1254" y="120"/>
                    <a:pt x="1254" y="120"/>
                  </a:cubicBezTo>
                  <a:moveTo>
                    <a:pt x="1201" y="277"/>
                  </a:moveTo>
                  <a:cubicBezTo>
                    <a:pt x="1201" y="277"/>
                    <a:pt x="1201" y="277"/>
                    <a:pt x="1201" y="277"/>
                  </a:cubicBezTo>
                  <a:cubicBezTo>
                    <a:pt x="1201" y="277"/>
                    <a:pt x="1201" y="277"/>
                    <a:pt x="1201" y="277"/>
                  </a:cubicBezTo>
                  <a:moveTo>
                    <a:pt x="1201" y="277"/>
                  </a:moveTo>
                  <a:cubicBezTo>
                    <a:pt x="1200" y="275"/>
                    <a:pt x="1199" y="274"/>
                    <a:pt x="1198" y="274"/>
                  </a:cubicBezTo>
                  <a:cubicBezTo>
                    <a:pt x="1199" y="274"/>
                    <a:pt x="1200" y="275"/>
                    <a:pt x="1201" y="277"/>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32" name="Freeform 34">
              <a:extLst>
                <a:ext uri="{FF2B5EF4-FFF2-40B4-BE49-F238E27FC236}">
                  <a16:creationId xmlns:a16="http://schemas.microsoft.com/office/drawing/2014/main" id="{BDC9EB67-0843-4E0F-97AB-F33C30F55ED5}"/>
                </a:ext>
              </a:extLst>
            </p:cNvPr>
            <p:cNvSpPr>
              <a:spLocks/>
            </p:cNvSpPr>
            <p:nvPr userDrawn="1"/>
          </p:nvSpPr>
          <p:spPr bwMode="auto">
            <a:xfrm>
              <a:off x="3372" y="2167"/>
              <a:ext cx="82" cy="78"/>
            </a:xfrm>
            <a:custGeom>
              <a:avLst/>
              <a:gdLst>
                <a:gd name="T0" fmla="*/ 71 w 121"/>
                <a:gd name="T1" fmla="*/ 25 h 115"/>
                <a:gd name="T2" fmla="*/ 121 w 121"/>
                <a:gd name="T3" fmla="*/ 0 h 115"/>
                <a:gd name="T4" fmla="*/ 121 w 121"/>
                <a:gd name="T5" fmla="*/ 115 h 115"/>
                <a:gd name="T6" fmla="*/ 8 w 121"/>
                <a:gd name="T7" fmla="*/ 80 h 115"/>
                <a:gd name="T8" fmla="*/ 6 w 121"/>
                <a:gd name="T9" fmla="*/ 78 h 115"/>
                <a:gd name="T10" fmla="*/ 0 w 121"/>
                <a:gd name="T11" fmla="*/ 65 h 115"/>
                <a:gd name="T12" fmla="*/ 1 w 121"/>
                <a:gd name="T13" fmla="*/ 59 h 115"/>
                <a:gd name="T14" fmla="*/ 47 w 121"/>
                <a:gd name="T15" fmla="*/ 32 h 115"/>
                <a:gd name="T16" fmla="*/ 61 w 121"/>
                <a:gd name="T17" fmla="*/ 28 h 115"/>
                <a:gd name="T18" fmla="*/ 71 w 121"/>
                <a:gd name="T19" fmla="*/ 2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15">
                  <a:moveTo>
                    <a:pt x="71" y="25"/>
                  </a:moveTo>
                  <a:cubicBezTo>
                    <a:pt x="89" y="20"/>
                    <a:pt x="107" y="14"/>
                    <a:pt x="121" y="0"/>
                  </a:cubicBezTo>
                  <a:cubicBezTo>
                    <a:pt x="121" y="8"/>
                    <a:pt x="121" y="111"/>
                    <a:pt x="121" y="115"/>
                  </a:cubicBezTo>
                  <a:cubicBezTo>
                    <a:pt x="83" y="114"/>
                    <a:pt x="40" y="109"/>
                    <a:pt x="8" y="80"/>
                  </a:cubicBezTo>
                  <a:cubicBezTo>
                    <a:pt x="8" y="80"/>
                    <a:pt x="6" y="78"/>
                    <a:pt x="6" y="78"/>
                  </a:cubicBezTo>
                  <a:cubicBezTo>
                    <a:pt x="3" y="73"/>
                    <a:pt x="0" y="70"/>
                    <a:pt x="0" y="65"/>
                  </a:cubicBezTo>
                  <a:cubicBezTo>
                    <a:pt x="0" y="63"/>
                    <a:pt x="0" y="61"/>
                    <a:pt x="1" y="59"/>
                  </a:cubicBezTo>
                  <a:cubicBezTo>
                    <a:pt x="10" y="42"/>
                    <a:pt x="29" y="37"/>
                    <a:pt x="47" y="32"/>
                  </a:cubicBezTo>
                  <a:cubicBezTo>
                    <a:pt x="61" y="28"/>
                    <a:pt x="61" y="28"/>
                    <a:pt x="61" y="28"/>
                  </a:cubicBezTo>
                  <a:cubicBezTo>
                    <a:pt x="61" y="28"/>
                    <a:pt x="71" y="25"/>
                    <a:pt x="71" y="2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33" name="Freeform 35">
              <a:extLst>
                <a:ext uri="{FF2B5EF4-FFF2-40B4-BE49-F238E27FC236}">
                  <a16:creationId xmlns:a16="http://schemas.microsoft.com/office/drawing/2014/main" id="{3F7DAC88-557B-42AD-98C8-BA5ADB78E7DC}"/>
                </a:ext>
              </a:extLst>
            </p:cNvPr>
            <p:cNvSpPr>
              <a:spLocks/>
            </p:cNvSpPr>
            <p:nvPr userDrawn="1"/>
          </p:nvSpPr>
          <p:spPr bwMode="auto">
            <a:xfrm>
              <a:off x="4222" y="2172"/>
              <a:ext cx="81" cy="75"/>
            </a:xfrm>
            <a:custGeom>
              <a:avLst/>
              <a:gdLst>
                <a:gd name="T0" fmla="*/ 0 w 120"/>
                <a:gd name="T1" fmla="*/ 0 h 111"/>
                <a:gd name="T2" fmla="*/ 60 w 120"/>
                <a:gd name="T3" fmla="*/ 27 h 111"/>
                <a:gd name="T4" fmla="*/ 113 w 120"/>
                <a:gd name="T5" fmla="*/ 49 h 111"/>
                <a:gd name="T6" fmla="*/ 120 w 120"/>
                <a:gd name="T7" fmla="*/ 61 h 111"/>
                <a:gd name="T8" fmla="*/ 119 w 120"/>
                <a:gd name="T9" fmla="*/ 67 h 111"/>
                <a:gd name="T10" fmla="*/ 68 w 120"/>
                <a:gd name="T11" fmla="*/ 101 h 111"/>
                <a:gd name="T12" fmla="*/ 0 w 120"/>
                <a:gd name="T13" fmla="*/ 111 h 111"/>
                <a:gd name="T14" fmla="*/ 0 w 120"/>
                <a:gd name="T15" fmla="*/ 0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11">
                  <a:moveTo>
                    <a:pt x="0" y="0"/>
                  </a:moveTo>
                  <a:cubicBezTo>
                    <a:pt x="17" y="15"/>
                    <a:pt x="39" y="21"/>
                    <a:pt x="60" y="27"/>
                  </a:cubicBezTo>
                  <a:cubicBezTo>
                    <a:pt x="78" y="32"/>
                    <a:pt x="97" y="38"/>
                    <a:pt x="113" y="49"/>
                  </a:cubicBezTo>
                  <a:cubicBezTo>
                    <a:pt x="118" y="54"/>
                    <a:pt x="120" y="57"/>
                    <a:pt x="120" y="61"/>
                  </a:cubicBezTo>
                  <a:cubicBezTo>
                    <a:pt x="120" y="63"/>
                    <a:pt x="120" y="65"/>
                    <a:pt x="119" y="67"/>
                  </a:cubicBezTo>
                  <a:cubicBezTo>
                    <a:pt x="109" y="86"/>
                    <a:pt x="85" y="95"/>
                    <a:pt x="68" y="101"/>
                  </a:cubicBezTo>
                  <a:cubicBezTo>
                    <a:pt x="46" y="107"/>
                    <a:pt x="23" y="110"/>
                    <a:pt x="0" y="111"/>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34" name="Freeform 36">
              <a:extLst>
                <a:ext uri="{FF2B5EF4-FFF2-40B4-BE49-F238E27FC236}">
                  <a16:creationId xmlns:a16="http://schemas.microsoft.com/office/drawing/2014/main" id="{BF567D85-BBC5-444D-8941-3E1E985ECD87}"/>
                </a:ext>
              </a:extLst>
            </p:cNvPr>
            <p:cNvSpPr>
              <a:spLocks/>
            </p:cNvSpPr>
            <p:nvPr userDrawn="1"/>
          </p:nvSpPr>
          <p:spPr bwMode="auto">
            <a:xfrm>
              <a:off x="3269" y="2086"/>
              <a:ext cx="185" cy="119"/>
            </a:xfrm>
            <a:custGeom>
              <a:avLst/>
              <a:gdLst>
                <a:gd name="T0" fmla="*/ 37 w 273"/>
                <a:gd name="T1" fmla="*/ 37 h 175"/>
                <a:gd name="T2" fmla="*/ 33 w 273"/>
                <a:gd name="T3" fmla="*/ 0 h 175"/>
                <a:gd name="T4" fmla="*/ 239 w 273"/>
                <a:gd name="T5" fmla="*/ 46 h 175"/>
                <a:gd name="T6" fmla="*/ 273 w 273"/>
                <a:gd name="T7" fmla="*/ 89 h 175"/>
                <a:gd name="T8" fmla="*/ 273 w 273"/>
                <a:gd name="T9" fmla="*/ 91 h 175"/>
                <a:gd name="T10" fmla="*/ 224 w 273"/>
                <a:gd name="T11" fmla="*/ 129 h 175"/>
                <a:gd name="T12" fmla="*/ 196 w 273"/>
                <a:gd name="T13" fmla="*/ 138 h 175"/>
                <a:gd name="T14" fmla="*/ 139 w 273"/>
                <a:gd name="T15" fmla="*/ 175 h 175"/>
                <a:gd name="T16" fmla="*/ 0 w 273"/>
                <a:gd name="T17" fmla="*/ 144 h 175"/>
                <a:gd name="T18" fmla="*/ 37 w 273"/>
                <a:gd name="T19" fmla="*/ 3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3" h="175">
                  <a:moveTo>
                    <a:pt x="37" y="37"/>
                  </a:moveTo>
                  <a:cubicBezTo>
                    <a:pt x="37" y="25"/>
                    <a:pt x="36" y="13"/>
                    <a:pt x="33" y="0"/>
                  </a:cubicBezTo>
                  <a:cubicBezTo>
                    <a:pt x="99" y="3"/>
                    <a:pt x="174" y="11"/>
                    <a:pt x="239" y="46"/>
                  </a:cubicBezTo>
                  <a:cubicBezTo>
                    <a:pt x="255" y="56"/>
                    <a:pt x="273" y="70"/>
                    <a:pt x="273" y="89"/>
                  </a:cubicBezTo>
                  <a:cubicBezTo>
                    <a:pt x="273" y="90"/>
                    <a:pt x="273" y="90"/>
                    <a:pt x="273" y="91"/>
                  </a:cubicBezTo>
                  <a:cubicBezTo>
                    <a:pt x="270" y="115"/>
                    <a:pt x="246" y="122"/>
                    <a:pt x="224" y="129"/>
                  </a:cubicBezTo>
                  <a:cubicBezTo>
                    <a:pt x="196" y="138"/>
                    <a:pt x="196" y="138"/>
                    <a:pt x="196" y="138"/>
                  </a:cubicBezTo>
                  <a:cubicBezTo>
                    <a:pt x="173" y="144"/>
                    <a:pt x="150" y="151"/>
                    <a:pt x="139" y="175"/>
                  </a:cubicBezTo>
                  <a:cubicBezTo>
                    <a:pt x="102" y="153"/>
                    <a:pt x="55" y="142"/>
                    <a:pt x="0" y="144"/>
                  </a:cubicBezTo>
                  <a:cubicBezTo>
                    <a:pt x="24" y="116"/>
                    <a:pt x="37" y="78"/>
                    <a:pt x="37" y="3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35" name="Freeform 37">
              <a:extLst>
                <a:ext uri="{FF2B5EF4-FFF2-40B4-BE49-F238E27FC236}">
                  <a16:creationId xmlns:a16="http://schemas.microsoft.com/office/drawing/2014/main" id="{9A6489B0-65A2-4078-AD1A-A206264D32C9}"/>
                </a:ext>
              </a:extLst>
            </p:cNvPr>
            <p:cNvSpPr>
              <a:spLocks/>
            </p:cNvSpPr>
            <p:nvPr userDrawn="1"/>
          </p:nvSpPr>
          <p:spPr bwMode="auto">
            <a:xfrm>
              <a:off x="4222" y="2091"/>
              <a:ext cx="185" cy="118"/>
            </a:xfrm>
            <a:custGeom>
              <a:avLst/>
              <a:gdLst>
                <a:gd name="T0" fmla="*/ 93 w 274"/>
                <a:gd name="T1" fmla="*/ 140 h 173"/>
                <a:gd name="T2" fmla="*/ 91 w 274"/>
                <a:gd name="T3" fmla="*/ 139 h 173"/>
                <a:gd name="T4" fmla="*/ 63 w 274"/>
                <a:gd name="T5" fmla="*/ 131 h 173"/>
                <a:gd name="T6" fmla="*/ 4 w 274"/>
                <a:gd name="T7" fmla="*/ 102 h 173"/>
                <a:gd name="T8" fmla="*/ 0 w 274"/>
                <a:gd name="T9" fmla="*/ 87 h 173"/>
                <a:gd name="T10" fmla="*/ 3 w 274"/>
                <a:gd name="T11" fmla="*/ 74 h 173"/>
                <a:gd name="T12" fmla="*/ 92 w 274"/>
                <a:gd name="T13" fmla="*/ 21 h 173"/>
                <a:gd name="T14" fmla="*/ 101 w 274"/>
                <a:gd name="T15" fmla="*/ 18 h 173"/>
                <a:gd name="T16" fmla="*/ 242 w 274"/>
                <a:gd name="T17" fmla="*/ 0 h 173"/>
                <a:gd name="T18" fmla="*/ 238 w 274"/>
                <a:gd name="T19" fmla="*/ 39 h 173"/>
                <a:gd name="T20" fmla="*/ 274 w 274"/>
                <a:gd name="T21" fmla="*/ 144 h 173"/>
                <a:gd name="T22" fmla="*/ 135 w 274"/>
                <a:gd name="T23" fmla="*/ 173 h 173"/>
                <a:gd name="T24" fmla="*/ 93 w 274"/>
                <a:gd name="T25" fmla="*/ 14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4" h="173">
                  <a:moveTo>
                    <a:pt x="93" y="140"/>
                  </a:moveTo>
                  <a:cubicBezTo>
                    <a:pt x="91" y="139"/>
                    <a:pt x="91" y="139"/>
                    <a:pt x="91" y="139"/>
                  </a:cubicBezTo>
                  <a:cubicBezTo>
                    <a:pt x="63" y="131"/>
                    <a:pt x="63" y="131"/>
                    <a:pt x="63" y="131"/>
                  </a:cubicBezTo>
                  <a:cubicBezTo>
                    <a:pt x="41" y="125"/>
                    <a:pt x="20" y="120"/>
                    <a:pt x="4" y="102"/>
                  </a:cubicBezTo>
                  <a:cubicBezTo>
                    <a:pt x="1" y="98"/>
                    <a:pt x="0" y="93"/>
                    <a:pt x="0" y="87"/>
                  </a:cubicBezTo>
                  <a:cubicBezTo>
                    <a:pt x="0" y="83"/>
                    <a:pt x="1" y="78"/>
                    <a:pt x="3" y="74"/>
                  </a:cubicBezTo>
                  <a:cubicBezTo>
                    <a:pt x="23" y="43"/>
                    <a:pt x="58" y="32"/>
                    <a:pt x="92" y="21"/>
                  </a:cubicBezTo>
                  <a:cubicBezTo>
                    <a:pt x="101" y="18"/>
                    <a:pt x="101" y="18"/>
                    <a:pt x="101" y="18"/>
                  </a:cubicBezTo>
                  <a:cubicBezTo>
                    <a:pt x="143" y="7"/>
                    <a:pt x="189" y="1"/>
                    <a:pt x="242" y="0"/>
                  </a:cubicBezTo>
                  <a:cubicBezTo>
                    <a:pt x="240" y="13"/>
                    <a:pt x="238" y="26"/>
                    <a:pt x="238" y="39"/>
                  </a:cubicBezTo>
                  <a:cubicBezTo>
                    <a:pt x="238" y="80"/>
                    <a:pt x="251" y="116"/>
                    <a:pt x="274" y="144"/>
                  </a:cubicBezTo>
                  <a:cubicBezTo>
                    <a:pt x="220" y="141"/>
                    <a:pt x="173" y="151"/>
                    <a:pt x="135" y="173"/>
                  </a:cubicBezTo>
                  <a:cubicBezTo>
                    <a:pt x="128" y="154"/>
                    <a:pt x="109" y="146"/>
                    <a:pt x="93" y="1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36" name="Freeform 38">
              <a:extLst>
                <a:ext uri="{FF2B5EF4-FFF2-40B4-BE49-F238E27FC236}">
                  <a16:creationId xmlns:a16="http://schemas.microsoft.com/office/drawing/2014/main" id="{A8C063ED-5566-41EA-8D1C-6BEBF55B58A7}"/>
                </a:ext>
              </a:extLst>
            </p:cNvPr>
            <p:cNvSpPr>
              <a:spLocks/>
            </p:cNvSpPr>
            <p:nvPr userDrawn="1"/>
          </p:nvSpPr>
          <p:spPr bwMode="auto">
            <a:xfrm>
              <a:off x="3350" y="2108"/>
              <a:ext cx="975" cy="256"/>
            </a:xfrm>
            <a:custGeom>
              <a:avLst/>
              <a:gdLst>
                <a:gd name="T0" fmla="*/ 324 w 1439"/>
                <a:gd name="T1" fmla="*/ 163 h 376"/>
                <a:gd name="T2" fmla="*/ 419 w 1439"/>
                <a:gd name="T3" fmla="*/ 102 h 376"/>
                <a:gd name="T4" fmla="*/ 786 w 1439"/>
                <a:gd name="T5" fmla="*/ 16 h 376"/>
                <a:gd name="T6" fmla="*/ 1002 w 1439"/>
                <a:gd name="T7" fmla="*/ 93 h 376"/>
                <a:gd name="T8" fmla="*/ 1063 w 1439"/>
                <a:gd name="T9" fmla="*/ 131 h 376"/>
                <a:gd name="T10" fmla="*/ 1125 w 1439"/>
                <a:gd name="T11" fmla="*/ 172 h 376"/>
                <a:gd name="T12" fmla="*/ 1331 w 1439"/>
                <a:gd name="T13" fmla="*/ 218 h 376"/>
                <a:gd name="T14" fmla="*/ 1414 w 1439"/>
                <a:gd name="T15" fmla="*/ 177 h 376"/>
                <a:gd name="T16" fmla="*/ 1439 w 1439"/>
                <a:gd name="T17" fmla="*/ 307 h 376"/>
                <a:gd name="T18" fmla="*/ 1402 w 1439"/>
                <a:gd name="T19" fmla="*/ 339 h 376"/>
                <a:gd name="T20" fmla="*/ 1398 w 1439"/>
                <a:gd name="T21" fmla="*/ 340 h 376"/>
                <a:gd name="T22" fmla="*/ 1054 w 1439"/>
                <a:gd name="T23" fmla="*/ 284 h 376"/>
                <a:gd name="T24" fmla="*/ 960 w 1439"/>
                <a:gd name="T25" fmla="*/ 222 h 376"/>
                <a:gd name="T26" fmla="*/ 631 w 1439"/>
                <a:gd name="T27" fmla="*/ 158 h 376"/>
                <a:gd name="T28" fmla="*/ 458 w 1439"/>
                <a:gd name="T29" fmla="*/ 233 h 376"/>
                <a:gd name="T30" fmla="*/ 371 w 1439"/>
                <a:gd name="T31" fmla="*/ 289 h 376"/>
                <a:gd name="T32" fmla="*/ 91 w 1439"/>
                <a:gd name="T33" fmla="*/ 348 h 376"/>
                <a:gd name="T34" fmla="*/ 8 w 1439"/>
                <a:gd name="T35" fmla="*/ 315 h 376"/>
                <a:gd name="T36" fmla="*/ 0 w 1439"/>
                <a:gd name="T37" fmla="*/ 300 h 376"/>
                <a:gd name="T38" fmla="*/ 26 w 1439"/>
                <a:gd name="T39" fmla="*/ 172 h 376"/>
                <a:gd name="T40" fmla="*/ 148 w 1439"/>
                <a:gd name="T41" fmla="*/ 217 h 376"/>
                <a:gd name="T42" fmla="*/ 324 w 1439"/>
                <a:gd name="T43" fmla="*/ 163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39" h="376">
                  <a:moveTo>
                    <a:pt x="324" y="163"/>
                  </a:moveTo>
                  <a:cubicBezTo>
                    <a:pt x="419" y="102"/>
                    <a:pt x="419" y="102"/>
                    <a:pt x="419" y="102"/>
                  </a:cubicBezTo>
                  <a:cubicBezTo>
                    <a:pt x="534" y="29"/>
                    <a:pt x="657" y="0"/>
                    <a:pt x="786" y="16"/>
                  </a:cubicBezTo>
                  <a:cubicBezTo>
                    <a:pt x="860" y="26"/>
                    <a:pt x="931" y="51"/>
                    <a:pt x="1002" y="93"/>
                  </a:cubicBezTo>
                  <a:cubicBezTo>
                    <a:pt x="1063" y="131"/>
                    <a:pt x="1063" y="131"/>
                    <a:pt x="1063" y="131"/>
                  </a:cubicBezTo>
                  <a:cubicBezTo>
                    <a:pt x="1125" y="172"/>
                    <a:pt x="1125" y="172"/>
                    <a:pt x="1125" y="172"/>
                  </a:cubicBezTo>
                  <a:cubicBezTo>
                    <a:pt x="1185" y="213"/>
                    <a:pt x="1258" y="229"/>
                    <a:pt x="1331" y="218"/>
                  </a:cubicBezTo>
                  <a:cubicBezTo>
                    <a:pt x="1360" y="211"/>
                    <a:pt x="1392" y="204"/>
                    <a:pt x="1414" y="177"/>
                  </a:cubicBezTo>
                  <a:cubicBezTo>
                    <a:pt x="1416" y="184"/>
                    <a:pt x="1439" y="307"/>
                    <a:pt x="1439" y="307"/>
                  </a:cubicBezTo>
                  <a:cubicBezTo>
                    <a:pt x="1436" y="324"/>
                    <a:pt x="1417" y="332"/>
                    <a:pt x="1402" y="339"/>
                  </a:cubicBezTo>
                  <a:cubicBezTo>
                    <a:pt x="1398" y="340"/>
                    <a:pt x="1398" y="340"/>
                    <a:pt x="1398" y="340"/>
                  </a:cubicBezTo>
                  <a:cubicBezTo>
                    <a:pt x="1290" y="376"/>
                    <a:pt x="1158" y="355"/>
                    <a:pt x="1054" y="284"/>
                  </a:cubicBezTo>
                  <a:cubicBezTo>
                    <a:pt x="1054" y="284"/>
                    <a:pt x="960" y="222"/>
                    <a:pt x="960" y="222"/>
                  </a:cubicBezTo>
                  <a:cubicBezTo>
                    <a:pt x="862" y="159"/>
                    <a:pt x="746" y="136"/>
                    <a:pt x="631" y="158"/>
                  </a:cubicBezTo>
                  <a:cubicBezTo>
                    <a:pt x="575" y="169"/>
                    <a:pt x="520" y="193"/>
                    <a:pt x="458" y="233"/>
                  </a:cubicBezTo>
                  <a:cubicBezTo>
                    <a:pt x="371" y="289"/>
                    <a:pt x="371" y="289"/>
                    <a:pt x="371" y="289"/>
                  </a:cubicBezTo>
                  <a:cubicBezTo>
                    <a:pt x="286" y="343"/>
                    <a:pt x="187" y="364"/>
                    <a:pt x="91" y="348"/>
                  </a:cubicBezTo>
                  <a:cubicBezTo>
                    <a:pt x="62" y="343"/>
                    <a:pt x="31" y="337"/>
                    <a:pt x="8" y="315"/>
                  </a:cubicBezTo>
                  <a:cubicBezTo>
                    <a:pt x="3" y="310"/>
                    <a:pt x="1" y="306"/>
                    <a:pt x="0" y="300"/>
                  </a:cubicBezTo>
                  <a:cubicBezTo>
                    <a:pt x="0" y="300"/>
                    <a:pt x="23" y="188"/>
                    <a:pt x="26" y="172"/>
                  </a:cubicBezTo>
                  <a:cubicBezTo>
                    <a:pt x="58" y="207"/>
                    <a:pt x="103" y="215"/>
                    <a:pt x="148" y="217"/>
                  </a:cubicBezTo>
                  <a:cubicBezTo>
                    <a:pt x="206" y="220"/>
                    <a:pt x="262" y="203"/>
                    <a:pt x="324" y="16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37" name="Freeform 39">
              <a:extLst>
                <a:ext uri="{FF2B5EF4-FFF2-40B4-BE49-F238E27FC236}">
                  <a16:creationId xmlns:a16="http://schemas.microsoft.com/office/drawing/2014/main" id="{989ECBEC-677D-4084-B2A9-1CC8712A9930}"/>
                </a:ext>
              </a:extLst>
            </p:cNvPr>
            <p:cNvSpPr>
              <a:spLocks noEditPoints="1"/>
            </p:cNvSpPr>
            <p:nvPr userDrawn="1"/>
          </p:nvSpPr>
          <p:spPr bwMode="auto">
            <a:xfrm>
              <a:off x="3374" y="2137"/>
              <a:ext cx="925" cy="195"/>
            </a:xfrm>
            <a:custGeom>
              <a:avLst/>
              <a:gdLst>
                <a:gd name="T0" fmla="*/ 437 w 1365"/>
                <a:gd name="T1" fmla="*/ 67 h 287"/>
                <a:gd name="T2" fmla="*/ 431 w 1365"/>
                <a:gd name="T3" fmla="*/ 150 h 287"/>
                <a:gd name="T4" fmla="*/ 474 w 1365"/>
                <a:gd name="T5" fmla="*/ 123 h 287"/>
                <a:gd name="T6" fmla="*/ 1358 w 1365"/>
                <a:gd name="T7" fmla="*/ 254 h 287"/>
                <a:gd name="T8" fmla="*/ 1336 w 1365"/>
                <a:gd name="T9" fmla="*/ 226 h 287"/>
                <a:gd name="T10" fmla="*/ 1340 w 1365"/>
                <a:gd name="T11" fmla="*/ 194 h 287"/>
                <a:gd name="T12" fmla="*/ 1362 w 1365"/>
                <a:gd name="T13" fmla="*/ 272 h 287"/>
                <a:gd name="T14" fmla="*/ 1270 w 1365"/>
                <a:gd name="T15" fmla="*/ 248 h 287"/>
                <a:gd name="T16" fmla="*/ 1276 w 1365"/>
                <a:gd name="T17" fmla="*/ 277 h 287"/>
                <a:gd name="T18" fmla="*/ 1167 w 1365"/>
                <a:gd name="T19" fmla="*/ 204 h 287"/>
                <a:gd name="T20" fmla="*/ 1164 w 1365"/>
                <a:gd name="T21" fmla="*/ 276 h 287"/>
                <a:gd name="T22" fmla="*/ 1110 w 1365"/>
                <a:gd name="T23" fmla="*/ 225 h 287"/>
                <a:gd name="T24" fmla="*/ 1061 w 1365"/>
                <a:gd name="T25" fmla="*/ 231 h 287"/>
                <a:gd name="T26" fmla="*/ 1109 w 1365"/>
                <a:gd name="T27" fmla="*/ 237 h 287"/>
                <a:gd name="T28" fmla="*/ 1129 w 1365"/>
                <a:gd name="T29" fmla="*/ 189 h 287"/>
                <a:gd name="T30" fmla="*/ 1063 w 1365"/>
                <a:gd name="T31" fmla="*/ 149 h 287"/>
                <a:gd name="T32" fmla="*/ 1048 w 1365"/>
                <a:gd name="T33" fmla="*/ 228 h 287"/>
                <a:gd name="T34" fmla="*/ 986 w 1365"/>
                <a:gd name="T35" fmla="*/ 97 h 287"/>
                <a:gd name="T36" fmla="*/ 963 w 1365"/>
                <a:gd name="T37" fmla="*/ 80 h 287"/>
                <a:gd name="T38" fmla="*/ 919 w 1365"/>
                <a:gd name="T39" fmla="*/ 139 h 287"/>
                <a:gd name="T40" fmla="*/ 985 w 1365"/>
                <a:gd name="T41" fmla="*/ 116 h 287"/>
                <a:gd name="T42" fmla="*/ 887 w 1365"/>
                <a:gd name="T43" fmla="*/ 93 h 287"/>
                <a:gd name="T44" fmla="*/ 909 w 1365"/>
                <a:gd name="T45" fmla="*/ 52 h 287"/>
                <a:gd name="T46" fmla="*/ 854 w 1365"/>
                <a:gd name="T47" fmla="*/ 111 h 287"/>
                <a:gd name="T48" fmla="*/ 885 w 1365"/>
                <a:gd name="T49" fmla="*/ 120 h 287"/>
                <a:gd name="T50" fmla="*/ 833 w 1365"/>
                <a:gd name="T51" fmla="*/ 77 h 287"/>
                <a:gd name="T52" fmla="*/ 840 w 1365"/>
                <a:gd name="T53" fmla="*/ 50 h 287"/>
                <a:gd name="T54" fmla="*/ 805 w 1365"/>
                <a:gd name="T55" fmla="*/ 26 h 287"/>
                <a:gd name="T56" fmla="*/ 782 w 1365"/>
                <a:gd name="T57" fmla="*/ 16 h 287"/>
                <a:gd name="T58" fmla="*/ 764 w 1365"/>
                <a:gd name="T59" fmla="*/ 63 h 287"/>
                <a:gd name="T60" fmla="*/ 716 w 1365"/>
                <a:gd name="T61" fmla="*/ 76 h 287"/>
                <a:gd name="T62" fmla="*/ 742 w 1365"/>
                <a:gd name="T63" fmla="*/ 20 h 287"/>
                <a:gd name="T64" fmla="*/ 689 w 1365"/>
                <a:gd name="T65" fmla="*/ 47 h 287"/>
                <a:gd name="T66" fmla="*/ 706 w 1365"/>
                <a:gd name="T67" fmla="*/ 18 h 287"/>
                <a:gd name="T68" fmla="*/ 652 w 1365"/>
                <a:gd name="T69" fmla="*/ 76 h 287"/>
                <a:gd name="T70" fmla="*/ 610 w 1365"/>
                <a:gd name="T71" fmla="*/ 40 h 287"/>
                <a:gd name="T72" fmla="*/ 623 w 1365"/>
                <a:gd name="T73" fmla="*/ 48 h 287"/>
                <a:gd name="T74" fmla="*/ 582 w 1365"/>
                <a:gd name="T75" fmla="*/ 88 h 287"/>
                <a:gd name="T76" fmla="*/ 625 w 1365"/>
                <a:gd name="T77" fmla="*/ 78 h 287"/>
                <a:gd name="T78" fmla="*/ 560 w 1365"/>
                <a:gd name="T79" fmla="*/ 72 h 287"/>
                <a:gd name="T80" fmla="*/ 551 w 1365"/>
                <a:gd name="T81" fmla="*/ 42 h 287"/>
                <a:gd name="T82" fmla="*/ 507 w 1365"/>
                <a:gd name="T83" fmla="*/ 72 h 287"/>
                <a:gd name="T84" fmla="*/ 367 w 1365"/>
                <a:gd name="T85" fmla="*/ 140 h 287"/>
                <a:gd name="T86" fmla="*/ 396 w 1365"/>
                <a:gd name="T87" fmla="*/ 133 h 287"/>
                <a:gd name="T88" fmla="*/ 394 w 1365"/>
                <a:gd name="T89" fmla="*/ 175 h 287"/>
                <a:gd name="T90" fmla="*/ 409 w 1365"/>
                <a:gd name="T91" fmla="*/ 161 h 287"/>
                <a:gd name="T92" fmla="*/ 325 w 1365"/>
                <a:gd name="T93" fmla="*/ 204 h 287"/>
                <a:gd name="T94" fmla="*/ 323 w 1365"/>
                <a:gd name="T95" fmla="*/ 166 h 287"/>
                <a:gd name="T96" fmla="*/ 317 w 1365"/>
                <a:gd name="T97" fmla="*/ 134 h 287"/>
                <a:gd name="T98" fmla="*/ 367 w 1365"/>
                <a:gd name="T99" fmla="*/ 196 h 287"/>
                <a:gd name="T100" fmla="*/ 266 w 1365"/>
                <a:gd name="T101" fmla="*/ 165 h 287"/>
                <a:gd name="T102" fmla="*/ 240 w 1365"/>
                <a:gd name="T103" fmla="*/ 195 h 287"/>
                <a:gd name="T104" fmla="*/ 281 w 1365"/>
                <a:gd name="T105" fmla="*/ 242 h 287"/>
                <a:gd name="T106" fmla="*/ 208 w 1365"/>
                <a:gd name="T107" fmla="*/ 196 h 287"/>
                <a:gd name="T108" fmla="*/ 204 w 1365"/>
                <a:gd name="T109" fmla="*/ 256 h 287"/>
                <a:gd name="T110" fmla="*/ 165 w 1365"/>
                <a:gd name="T111" fmla="*/ 277 h 287"/>
                <a:gd name="T112" fmla="*/ 121 w 1365"/>
                <a:gd name="T113" fmla="*/ 265 h 287"/>
                <a:gd name="T114" fmla="*/ 86 w 1365"/>
                <a:gd name="T115" fmla="*/ 214 h 287"/>
                <a:gd name="T116" fmla="*/ 28 w 1365"/>
                <a:gd name="T117" fmla="*/ 208 h 287"/>
                <a:gd name="T118" fmla="*/ 4 w 1365"/>
                <a:gd name="T119" fmla="*/ 262 h 287"/>
                <a:gd name="T120" fmla="*/ 39 w 1365"/>
                <a:gd name="T121" fmla="*/ 242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5" h="287">
                  <a:moveTo>
                    <a:pt x="454" y="105"/>
                  </a:moveTo>
                  <a:cubicBezTo>
                    <a:pt x="452" y="105"/>
                    <a:pt x="441" y="110"/>
                    <a:pt x="439" y="112"/>
                  </a:cubicBezTo>
                  <a:cubicBezTo>
                    <a:pt x="439" y="110"/>
                    <a:pt x="434" y="85"/>
                    <a:pt x="434" y="82"/>
                  </a:cubicBezTo>
                  <a:cubicBezTo>
                    <a:pt x="434" y="83"/>
                    <a:pt x="434" y="83"/>
                    <a:pt x="434" y="83"/>
                  </a:cubicBezTo>
                  <a:cubicBezTo>
                    <a:pt x="438" y="88"/>
                    <a:pt x="454" y="104"/>
                    <a:pt x="455" y="104"/>
                  </a:cubicBezTo>
                  <a:lnTo>
                    <a:pt x="454" y="105"/>
                  </a:lnTo>
                  <a:close/>
                  <a:moveTo>
                    <a:pt x="487" y="114"/>
                  </a:moveTo>
                  <a:cubicBezTo>
                    <a:pt x="441" y="71"/>
                    <a:pt x="441" y="71"/>
                    <a:pt x="441" y="71"/>
                  </a:cubicBezTo>
                  <a:cubicBezTo>
                    <a:pt x="440" y="70"/>
                    <a:pt x="437" y="67"/>
                    <a:pt x="437" y="67"/>
                  </a:cubicBezTo>
                  <a:cubicBezTo>
                    <a:pt x="436" y="66"/>
                    <a:pt x="436" y="65"/>
                    <a:pt x="438" y="64"/>
                  </a:cubicBezTo>
                  <a:cubicBezTo>
                    <a:pt x="438" y="63"/>
                    <a:pt x="437" y="62"/>
                    <a:pt x="437" y="62"/>
                  </a:cubicBezTo>
                  <a:cubicBezTo>
                    <a:pt x="436" y="61"/>
                    <a:pt x="415" y="72"/>
                    <a:pt x="415" y="72"/>
                  </a:cubicBezTo>
                  <a:cubicBezTo>
                    <a:pt x="415" y="73"/>
                    <a:pt x="416" y="75"/>
                    <a:pt x="416" y="75"/>
                  </a:cubicBezTo>
                  <a:cubicBezTo>
                    <a:pt x="419" y="75"/>
                    <a:pt x="419" y="75"/>
                    <a:pt x="419" y="75"/>
                  </a:cubicBezTo>
                  <a:cubicBezTo>
                    <a:pt x="419" y="75"/>
                    <a:pt x="420" y="80"/>
                    <a:pt x="420" y="80"/>
                  </a:cubicBezTo>
                  <a:cubicBezTo>
                    <a:pt x="421" y="80"/>
                    <a:pt x="431" y="143"/>
                    <a:pt x="431" y="143"/>
                  </a:cubicBezTo>
                  <a:cubicBezTo>
                    <a:pt x="431" y="145"/>
                    <a:pt x="431" y="146"/>
                    <a:pt x="430" y="147"/>
                  </a:cubicBezTo>
                  <a:cubicBezTo>
                    <a:pt x="430" y="148"/>
                    <a:pt x="431" y="150"/>
                    <a:pt x="431" y="150"/>
                  </a:cubicBezTo>
                  <a:cubicBezTo>
                    <a:pt x="432" y="150"/>
                    <a:pt x="448" y="141"/>
                    <a:pt x="448" y="141"/>
                  </a:cubicBezTo>
                  <a:cubicBezTo>
                    <a:pt x="449" y="141"/>
                    <a:pt x="449" y="141"/>
                    <a:pt x="449" y="141"/>
                  </a:cubicBezTo>
                  <a:cubicBezTo>
                    <a:pt x="448" y="139"/>
                    <a:pt x="448" y="139"/>
                    <a:pt x="448" y="139"/>
                  </a:cubicBezTo>
                  <a:cubicBezTo>
                    <a:pt x="445" y="139"/>
                    <a:pt x="444" y="139"/>
                    <a:pt x="444" y="138"/>
                  </a:cubicBezTo>
                  <a:cubicBezTo>
                    <a:pt x="444" y="138"/>
                    <a:pt x="443" y="135"/>
                    <a:pt x="443" y="135"/>
                  </a:cubicBezTo>
                  <a:cubicBezTo>
                    <a:pt x="443" y="135"/>
                    <a:pt x="441" y="123"/>
                    <a:pt x="441" y="123"/>
                  </a:cubicBezTo>
                  <a:cubicBezTo>
                    <a:pt x="441" y="124"/>
                    <a:pt x="463" y="112"/>
                    <a:pt x="463" y="112"/>
                  </a:cubicBezTo>
                  <a:cubicBezTo>
                    <a:pt x="463" y="113"/>
                    <a:pt x="472" y="121"/>
                    <a:pt x="472" y="121"/>
                  </a:cubicBezTo>
                  <a:cubicBezTo>
                    <a:pt x="473" y="121"/>
                    <a:pt x="474" y="123"/>
                    <a:pt x="474" y="123"/>
                  </a:cubicBezTo>
                  <a:cubicBezTo>
                    <a:pt x="474" y="123"/>
                    <a:pt x="474" y="123"/>
                    <a:pt x="474" y="123"/>
                  </a:cubicBezTo>
                  <a:cubicBezTo>
                    <a:pt x="474" y="123"/>
                    <a:pt x="474" y="124"/>
                    <a:pt x="473" y="124"/>
                  </a:cubicBezTo>
                  <a:cubicBezTo>
                    <a:pt x="473" y="125"/>
                    <a:pt x="473" y="125"/>
                    <a:pt x="473" y="125"/>
                  </a:cubicBezTo>
                  <a:cubicBezTo>
                    <a:pt x="473" y="126"/>
                    <a:pt x="473" y="127"/>
                    <a:pt x="473" y="127"/>
                  </a:cubicBezTo>
                  <a:cubicBezTo>
                    <a:pt x="474" y="128"/>
                    <a:pt x="492" y="119"/>
                    <a:pt x="492" y="119"/>
                  </a:cubicBezTo>
                  <a:cubicBezTo>
                    <a:pt x="492" y="117"/>
                    <a:pt x="491" y="116"/>
                    <a:pt x="491" y="116"/>
                  </a:cubicBezTo>
                  <a:cubicBezTo>
                    <a:pt x="489" y="116"/>
                    <a:pt x="488" y="116"/>
                    <a:pt x="487" y="114"/>
                  </a:cubicBezTo>
                  <a:moveTo>
                    <a:pt x="1361" y="254"/>
                  </a:moveTo>
                  <a:cubicBezTo>
                    <a:pt x="1360" y="253"/>
                    <a:pt x="1358" y="254"/>
                    <a:pt x="1358" y="254"/>
                  </a:cubicBezTo>
                  <a:cubicBezTo>
                    <a:pt x="1358" y="256"/>
                    <a:pt x="1357" y="257"/>
                    <a:pt x="1354" y="258"/>
                  </a:cubicBezTo>
                  <a:cubicBezTo>
                    <a:pt x="1354" y="258"/>
                    <a:pt x="1323" y="266"/>
                    <a:pt x="1322" y="266"/>
                  </a:cubicBezTo>
                  <a:cubicBezTo>
                    <a:pt x="1322" y="266"/>
                    <a:pt x="1323" y="266"/>
                    <a:pt x="1323" y="266"/>
                  </a:cubicBezTo>
                  <a:cubicBezTo>
                    <a:pt x="1323" y="263"/>
                    <a:pt x="1319" y="249"/>
                    <a:pt x="1318" y="247"/>
                  </a:cubicBezTo>
                  <a:cubicBezTo>
                    <a:pt x="1320" y="247"/>
                    <a:pt x="1335" y="243"/>
                    <a:pt x="1335" y="243"/>
                  </a:cubicBezTo>
                  <a:cubicBezTo>
                    <a:pt x="1339" y="242"/>
                    <a:pt x="1339" y="242"/>
                    <a:pt x="1340" y="244"/>
                  </a:cubicBezTo>
                  <a:cubicBezTo>
                    <a:pt x="1340" y="244"/>
                    <a:pt x="1342" y="243"/>
                    <a:pt x="1342" y="243"/>
                  </a:cubicBezTo>
                  <a:cubicBezTo>
                    <a:pt x="1343" y="243"/>
                    <a:pt x="1339" y="226"/>
                    <a:pt x="1339" y="226"/>
                  </a:cubicBezTo>
                  <a:cubicBezTo>
                    <a:pt x="1338" y="226"/>
                    <a:pt x="1336" y="226"/>
                    <a:pt x="1336" y="226"/>
                  </a:cubicBezTo>
                  <a:cubicBezTo>
                    <a:pt x="1335" y="228"/>
                    <a:pt x="1335" y="229"/>
                    <a:pt x="1332" y="230"/>
                  </a:cubicBezTo>
                  <a:cubicBezTo>
                    <a:pt x="1332" y="230"/>
                    <a:pt x="1314" y="234"/>
                    <a:pt x="1314" y="234"/>
                  </a:cubicBezTo>
                  <a:cubicBezTo>
                    <a:pt x="1314" y="234"/>
                    <a:pt x="1314" y="234"/>
                    <a:pt x="1314" y="234"/>
                  </a:cubicBezTo>
                  <a:cubicBezTo>
                    <a:pt x="1314" y="232"/>
                    <a:pt x="1311" y="217"/>
                    <a:pt x="1311" y="217"/>
                  </a:cubicBezTo>
                  <a:cubicBezTo>
                    <a:pt x="1311" y="218"/>
                    <a:pt x="1340" y="210"/>
                    <a:pt x="1340" y="210"/>
                  </a:cubicBezTo>
                  <a:cubicBezTo>
                    <a:pt x="1343" y="210"/>
                    <a:pt x="1344" y="210"/>
                    <a:pt x="1344" y="211"/>
                  </a:cubicBezTo>
                  <a:cubicBezTo>
                    <a:pt x="1345" y="211"/>
                    <a:pt x="1347" y="211"/>
                    <a:pt x="1347" y="211"/>
                  </a:cubicBezTo>
                  <a:cubicBezTo>
                    <a:pt x="1347" y="210"/>
                    <a:pt x="1343" y="194"/>
                    <a:pt x="1343" y="194"/>
                  </a:cubicBezTo>
                  <a:cubicBezTo>
                    <a:pt x="1342" y="193"/>
                    <a:pt x="1340" y="194"/>
                    <a:pt x="1340" y="194"/>
                  </a:cubicBezTo>
                  <a:cubicBezTo>
                    <a:pt x="1340" y="196"/>
                    <a:pt x="1340" y="196"/>
                    <a:pt x="1336" y="197"/>
                  </a:cubicBezTo>
                  <a:cubicBezTo>
                    <a:pt x="1288" y="210"/>
                    <a:pt x="1288" y="210"/>
                    <a:pt x="1288" y="210"/>
                  </a:cubicBezTo>
                  <a:cubicBezTo>
                    <a:pt x="1288" y="211"/>
                    <a:pt x="1288" y="213"/>
                    <a:pt x="1288" y="213"/>
                  </a:cubicBezTo>
                  <a:cubicBezTo>
                    <a:pt x="1293" y="213"/>
                    <a:pt x="1293" y="213"/>
                    <a:pt x="1294" y="215"/>
                  </a:cubicBezTo>
                  <a:cubicBezTo>
                    <a:pt x="1310" y="276"/>
                    <a:pt x="1310" y="276"/>
                    <a:pt x="1310" y="276"/>
                  </a:cubicBezTo>
                  <a:cubicBezTo>
                    <a:pt x="1310" y="278"/>
                    <a:pt x="1310" y="279"/>
                    <a:pt x="1307" y="280"/>
                  </a:cubicBezTo>
                  <a:cubicBezTo>
                    <a:pt x="1306" y="281"/>
                    <a:pt x="1307" y="283"/>
                    <a:pt x="1307" y="283"/>
                  </a:cubicBezTo>
                  <a:cubicBezTo>
                    <a:pt x="1308" y="284"/>
                    <a:pt x="1357" y="271"/>
                    <a:pt x="1357" y="271"/>
                  </a:cubicBezTo>
                  <a:cubicBezTo>
                    <a:pt x="1361" y="270"/>
                    <a:pt x="1361" y="270"/>
                    <a:pt x="1362" y="272"/>
                  </a:cubicBezTo>
                  <a:cubicBezTo>
                    <a:pt x="1363" y="272"/>
                    <a:pt x="1365" y="272"/>
                    <a:pt x="1365" y="272"/>
                  </a:cubicBezTo>
                  <a:cubicBezTo>
                    <a:pt x="1365" y="271"/>
                    <a:pt x="1361" y="254"/>
                    <a:pt x="1361" y="254"/>
                  </a:cubicBezTo>
                  <a:moveTo>
                    <a:pt x="1270" y="248"/>
                  </a:moveTo>
                  <a:cubicBezTo>
                    <a:pt x="1270" y="267"/>
                    <a:pt x="1264" y="273"/>
                    <a:pt x="1246" y="273"/>
                  </a:cubicBezTo>
                  <a:cubicBezTo>
                    <a:pt x="1246" y="273"/>
                    <a:pt x="1237" y="273"/>
                    <a:pt x="1237" y="273"/>
                  </a:cubicBezTo>
                  <a:cubicBezTo>
                    <a:pt x="1237" y="273"/>
                    <a:pt x="1237" y="273"/>
                    <a:pt x="1237" y="273"/>
                  </a:cubicBezTo>
                  <a:cubicBezTo>
                    <a:pt x="1238" y="273"/>
                    <a:pt x="1238" y="228"/>
                    <a:pt x="1238" y="224"/>
                  </a:cubicBezTo>
                  <a:cubicBezTo>
                    <a:pt x="1240" y="224"/>
                    <a:pt x="1246" y="224"/>
                    <a:pt x="1246" y="224"/>
                  </a:cubicBezTo>
                  <a:cubicBezTo>
                    <a:pt x="1264" y="224"/>
                    <a:pt x="1270" y="230"/>
                    <a:pt x="1270" y="248"/>
                  </a:cubicBezTo>
                  <a:close/>
                  <a:moveTo>
                    <a:pt x="1251" y="210"/>
                  </a:moveTo>
                  <a:cubicBezTo>
                    <a:pt x="1220" y="210"/>
                    <a:pt x="1220" y="210"/>
                    <a:pt x="1220" y="210"/>
                  </a:cubicBezTo>
                  <a:cubicBezTo>
                    <a:pt x="1219" y="211"/>
                    <a:pt x="1219" y="213"/>
                    <a:pt x="1219" y="213"/>
                  </a:cubicBezTo>
                  <a:cubicBezTo>
                    <a:pt x="1222" y="214"/>
                    <a:pt x="1223" y="215"/>
                    <a:pt x="1222" y="217"/>
                  </a:cubicBezTo>
                  <a:cubicBezTo>
                    <a:pt x="1222" y="217"/>
                    <a:pt x="1222" y="280"/>
                    <a:pt x="1222" y="280"/>
                  </a:cubicBezTo>
                  <a:cubicBezTo>
                    <a:pt x="1222" y="282"/>
                    <a:pt x="1222" y="283"/>
                    <a:pt x="1219" y="283"/>
                  </a:cubicBezTo>
                  <a:cubicBezTo>
                    <a:pt x="1219" y="286"/>
                    <a:pt x="1219" y="286"/>
                    <a:pt x="1219" y="286"/>
                  </a:cubicBezTo>
                  <a:cubicBezTo>
                    <a:pt x="1220" y="286"/>
                    <a:pt x="1248" y="287"/>
                    <a:pt x="1248" y="287"/>
                  </a:cubicBezTo>
                  <a:cubicBezTo>
                    <a:pt x="1260" y="287"/>
                    <a:pt x="1270" y="283"/>
                    <a:pt x="1276" y="277"/>
                  </a:cubicBezTo>
                  <a:cubicBezTo>
                    <a:pt x="1283" y="271"/>
                    <a:pt x="1286" y="261"/>
                    <a:pt x="1286" y="249"/>
                  </a:cubicBezTo>
                  <a:cubicBezTo>
                    <a:pt x="1286" y="225"/>
                    <a:pt x="1273" y="210"/>
                    <a:pt x="1251" y="210"/>
                  </a:cubicBezTo>
                  <a:moveTo>
                    <a:pt x="1194" y="207"/>
                  </a:moveTo>
                  <a:cubicBezTo>
                    <a:pt x="1197" y="209"/>
                    <a:pt x="1197" y="210"/>
                    <a:pt x="1197" y="211"/>
                  </a:cubicBezTo>
                  <a:cubicBezTo>
                    <a:pt x="1186" y="252"/>
                    <a:pt x="1186" y="252"/>
                    <a:pt x="1186" y="252"/>
                  </a:cubicBezTo>
                  <a:cubicBezTo>
                    <a:pt x="1184" y="262"/>
                    <a:pt x="1177" y="266"/>
                    <a:pt x="1168" y="263"/>
                  </a:cubicBezTo>
                  <a:cubicBezTo>
                    <a:pt x="1163" y="262"/>
                    <a:pt x="1160" y="260"/>
                    <a:pt x="1158" y="257"/>
                  </a:cubicBezTo>
                  <a:cubicBezTo>
                    <a:pt x="1156" y="254"/>
                    <a:pt x="1156" y="250"/>
                    <a:pt x="1157" y="245"/>
                  </a:cubicBezTo>
                  <a:cubicBezTo>
                    <a:pt x="1167" y="204"/>
                    <a:pt x="1167" y="204"/>
                    <a:pt x="1167" y="204"/>
                  </a:cubicBezTo>
                  <a:cubicBezTo>
                    <a:pt x="1168" y="202"/>
                    <a:pt x="1168" y="202"/>
                    <a:pt x="1171" y="202"/>
                  </a:cubicBezTo>
                  <a:cubicBezTo>
                    <a:pt x="1171" y="201"/>
                    <a:pt x="1172" y="199"/>
                    <a:pt x="1172" y="199"/>
                  </a:cubicBezTo>
                  <a:cubicBezTo>
                    <a:pt x="1171" y="199"/>
                    <a:pt x="1150" y="193"/>
                    <a:pt x="1150" y="193"/>
                  </a:cubicBezTo>
                  <a:cubicBezTo>
                    <a:pt x="1149" y="193"/>
                    <a:pt x="1149" y="193"/>
                    <a:pt x="1149" y="193"/>
                  </a:cubicBezTo>
                  <a:cubicBezTo>
                    <a:pt x="1149" y="194"/>
                    <a:pt x="1149" y="194"/>
                    <a:pt x="1149" y="194"/>
                  </a:cubicBezTo>
                  <a:cubicBezTo>
                    <a:pt x="1149" y="196"/>
                    <a:pt x="1149" y="196"/>
                    <a:pt x="1149" y="196"/>
                  </a:cubicBezTo>
                  <a:cubicBezTo>
                    <a:pt x="1152" y="198"/>
                    <a:pt x="1152" y="199"/>
                    <a:pt x="1152" y="200"/>
                  </a:cubicBezTo>
                  <a:cubicBezTo>
                    <a:pt x="1142" y="241"/>
                    <a:pt x="1142" y="241"/>
                    <a:pt x="1142" y="241"/>
                  </a:cubicBezTo>
                  <a:cubicBezTo>
                    <a:pt x="1137" y="260"/>
                    <a:pt x="1145" y="272"/>
                    <a:pt x="1164" y="276"/>
                  </a:cubicBezTo>
                  <a:cubicBezTo>
                    <a:pt x="1174" y="279"/>
                    <a:pt x="1182" y="278"/>
                    <a:pt x="1189" y="274"/>
                  </a:cubicBezTo>
                  <a:cubicBezTo>
                    <a:pt x="1194" y="271"/>
                    <a:pt x="1198" y="265"/>
                    <a:pt x="1201" y="256"/>
                  </a:cubicBezTo>
                  <a:cubicBezTo>
                    <a:pt x="1211" y="215"/>
                    <a:pt x="1211" y="215"/>
                    <a:pt x="1211" y="215"/>
                  </a:cubicBezTo>
                  <a:cubicBezTo>
                    <a:pt x="1211" y="213"/>
                    <a:pt x="1212" y="213"/>
                    <a:pt x="1214" y="213"/>
                  </a:cubicBezTo>
                  <a:cubicBezTo>
                    <a:pt x="1215" y="212"/>
                    <a:pt x="1216" y="210"/>
                    <a:pt x="1216" y="210"/>
                  </a:cubicBezTo>
                  <a:cubicBezTo>
                    <a:pt x="1215" y="209"/>
                    <a:pt x="1196" y="205"/>
                    <a:pt x="1196" y="205"/>
                  </a:cubicBezTo>
                  <a:cubicBezTo>
                    <a:pt x="1195" y="205"/>
                    <a:pt x="1194" y="207"/>
                    <a:pt x="1194" y="207"/>
                  </a:cubicBezTo>
                  <a:moveTo>
                    <a:pt x="1114" y="197"/>
                  </a:moveTo>
                  <a:cubicBezTo>
                    <a:pt x="1113" y="202"/>
                    <a:pt x="1110" y="225"/>
                    <a:pt x="1110" y="225"/>
                  </a:cubicBezTo>
                  <a:cubicBezTo>
                    <a:pt x="1109" y="225"/>
                    <a:pt x="1109" y="225"/>
                    <a:pt x="1109" y="225"/>
                  </a:cubicBezTo>
                  <a:cubicBezTo>
                    <a:pt x="1108" y="224"/>
                    <a:pt x="1097" y="219"/>
                    <a:pt x="1095" y="217"/>
                  </a:cubicBezTo>
                  <a:cubicBezTo>
                    <a:pt x="1096" y="216"/>
                    <a:pt x="1112" y="198"/>
                    <a:pt x="1115" y="196"/>
                  </a:cubicBezTo>
                  <a:lnTo>
                    <a:pt x="1114" y="197"/>
                  </a:lnTo>
                  <a:close/>
                  <a:moveTo>
                    <a:pt x="1110" y="177"/>
                  </a:moveTo>
                  <a:cubicBezTo>
                    <a:pt x="1112" y="179"/>
                    <a:pt x="1112" y="180"/>
                    <a:pt x="1112" y="180"/>
                  </a:cubicBezTo>
                  <a:cubicBezTo>
                    <a:pt x="1109" y="183"/>
                    <a:pt x="1109" y="183"/>
                    <a:pt x="1109" y="183"/>
                  </a:cubicBezTo>
                  <a:cubicBezTo>
                    <a:pt x="1109" y="184"/>
                    <a:pt x="1064" y="230"/>
                    <a:pt x="1064" y="230"/>
                  </a:cubicBezTo>
                  <a:cubicBezTo>
                    <a:pt x="1063" y="231"/>
                    <a:pt x="1062" y="232"/>
                    <a:pt x="1061" y="231"/>
                  </a:cubicBezTo>
                  <a:cubicBezTo>
                    <a:pt x="1060" y="232"/>
                    <a:pt x="1059" y="234"/>
                    <a:pt x="1059" y="234"/>
                  </a:cubicBezTo>
                  <a:cubicBezTo>
                    <a:pt x="1059" y="235"/>
                    <a:pt x="1076" y="243"/>
                    <a:pt x="1076" y="243"/>
                  </a:cubicBezTo>
                  <a:cubicBezTo>
                    <a:pt x="1077" y="243"/>
                    <a:pt x="1077" y="243"/>
                    <a:pt x="1077" y="243"/>
                  </a:cubicBezTo>
                  <a:cubicBezTo>
                    <a:pt x="1078" y="240"/>
                    <a:pt x="1078" y="240"/>
                    <a:pt x="1078" y="240"/>
                  </a:cubicBezTo>
                  <a:cubicBezTo>
                    <a:pt x="1077" y="239"/>
                    <a:pt x="1076" y="238"/>
                    <a:pt x="1076" y="238"/>
                  </a:cubicBezTo>
                  <a:cubicBezTo>
                    <a:pt x="1076" y="237"/>
                    <a:pt x="1076" y="237"/>
                    <a:pt x="1076" y="237"/>
                  </a:cubicBezTo>
                  <a:cubicBezTo>
                    <a:pt x="1078" y="235"/>
                    <a:pt x="1078" y="235"/>
                    <a:pt x="1078" y="235"/>
                  </a:cubicBezTo>
                  <a:cubicBezTo>
                    <a:pt x="1078" y="235"/>
                    <a:pt x="1086" y="226"/>
                    <a:pt x="1087" y="226"/>
                  </a:cubicBezTo>
                  <a:cubicBezTo>
                    <a:pt x="1087" y="226"/>
                    <a:pt x="1109" y="237"/>
                    <a:pt x="1109" y="237"/>
                  </a:cubicBezTo>
                  <a:cubicBezTo>
                    <a:pt x="1108" y="237"/>
                    <a:pt x="1107" y="250"/>
                    <a:pt x="1107" y="250"/>
                  </a:cubicBezTo>
                  <a:cubicBezTo>
                    <a:pt x="1107" y="250"/>
                    <a:pt x="1107" y="252"/>
                    <a:pt x="1107" y="252"/>
                  </a:cubicBezTo>
                  <a:cubicBezTo>
                    <a:pt x="1106" y="252"/>
                    <a:pt x="1106" y="253"/>
                    <a:pt x="1104" y="252"/>
                  </a:cubicBezTo>
                  <a:cubicBezTo>
                    <a:pt x="1104" y="252"/>
                    <a:pt x="1103" y="254"/>
                    <a:pt x="1103" y="254"/>
                  </a:cubicBezTo>
                  <a:cubicBezTo>
                    <a:pt x="1103" y="255"/>
                    <a:pt x="1121" y="263"/>
                    <a:pt x="1121" y="263"/>
                  </a:cubicBezTo>
                  <a:cubicBezTo>
                    <a:pt x="1122" y="263"/>
                    <a:pt x="1122" y="261"/>
                    <a:pt x="1122" y="261"/>
                  </a:cubicBezTo>
                  <a:cubicBezTo>
                    <a:pt x="1121" y="260"/>
                    <a:pt x="1121" y="259"/>
                    <a:pt x="1121" y="257"/>
                  </a:cubicBezTo>
                  <a:cubicBezTo>
                    <a:pt x="1128" y="194"/>
                    <a:pt x="1128" y="194"/>
                    <a:pt x="1128" y="194"/>
                  </a:cubicBezTo>
                  <a:cubicBezTo>
                    <a:pt x="1129" y="189"/>
                    <a:pt x="1129" y="189"/>
                    <a:pt x="1129" y="189"/>
                  </a:cubicBezTo>
                  <a:cubicBezTo>
                    <a:pt x="1129" y="188"/>
                    <a:pt x="1130" y="187"/>
                    <a:pt x="1132" y="188"/>
                  </a:cubicBezTo>
                  <a:cubicBezTo>
                    <a:pt x="1133" y="188"/>
                    <a:pt x="1133" y="186"/>
                    <a:pt x="1133" y="186"/>
                  </a:cubicBezTo>
                  <a:cubicBezTo>
                    <a:pt x="1133" y="185"/>
                    <a:pt x="1112" y="175"/>
                    <a:pt x="1112" y="175"/>
                  </a:cubicBezTo>
                  <a:cubicBezTo>
                    <a:pt x="1111" y="175"/>
                    <a:pt x="1110" y="177"/>
                    <a:pt x="1110" y="177"/>
                  </a:cubicBezTo>
                  <a:moveTo>
                    <a:pt x="1058" y="213"/>
                  </a:moveTo>
                  <a:cubicBezTo>
                    <a:pt x="1056" y="215"/>
                    <a:pt x="1055" y="215"/>
                    <a:pt x="1053" y="213"/>
                  </a:cubicBezTo>
                  <a:cubicBezTo>
                    <a:pt x="1053" y="213"/>
                    <a:pt x="1026" y="196"/>
                    <a:pt x="1026" y="196"/>
                  </a:cubicBezTo>
                  <a:cubicBezTo>
                    <a:pt x="1027" y="196"/>
                    <a:pt x="1058" y="149"/>
                    <a:pt x="1058" y="149"/>
                  </a:cubicBezTo>
                  <a:cubicBezTo>
                    <a:pt x="1059" y="148"/>
                    <a:pt x="1060" y="147"/>
                    <a:pt x="1063" y="149"/>
                  </a:cubicBezTo>
                  <a:cubicBezTo>
                    <a:pt x="1064" y="149"/>
                    <a:pt x="1065" y="147"/>
                    <a:pt x="1065" y="147"/>
                  </a:cubicBezTo>
                  <a:cubicBezTo>
                    <a:pt x="1065" y="146"/>
                    <a:pt x="1045" y="133"/>
                    <a:pt x="1045" y="133"/>
                  </a:cubicBezTo>
                  <a:cubicBezTo>
                    <a:pt x="1044" y="133"/>
                    <a:pt x="1043" y="135"/>
                    <a:pt x="1043" y="135"/>
                  </a:cubicBezTo>
                  <a:cubicBezTo>
                    <a:pt x="1046" y="138"/>
                    <a:pt x="1046" y="139"/>
                    <a:pt x="1045" y="141"/>
                  </a:cubicBezTo>
                  <a:cubicBezTo>
                    <a:pt x="1010" y="194"/>
                    <a:pt x="1010" y="194"/>
                    <a:pt x="1010" y="194"/>
                  </a:cubicBezTo>
                  <a:cubicBezTo>
                    <a:pt x="1009" y="195"/>
                    <a:pt x="1008" y="196"/>
                    <a:pt x="1006" y="194"/>
                  </a:cubicBezTo>
                  <a:cubicBezTo>
                    <a:pt x="1005" y="194"/>
                    <a:pt x="1004" y="196"/>
                    <a:pt x="1004" y="196"/>
                  </a:cubicBezTo>
                  <a:cubicBezTo>
                    <a:pt x="1004" y="197"/>
                    <a:pt x="1045" y="224"/>
                    <a:pt x="1045" y="224"/>
                  </a:cubicBezTo>
                  <a:cubicBezTo>
                    <a:pt x="1048" y="226"/>
                    <a:pt x="1048" y="227"/>
                    <a:pt x="1048" y="228"/>
                  </a:cubicBezTo>
                  <a:cubicBezTo>
                    <a:pt x="1048" y="229"/>
                    <a:pt x="1049" y="230"/>
                    <a:pt x="1049" y="230"/>
                  </a:cubicBezTo>
                  <a:cubicBezTo>
                    <a:pt x="1051" y="230"/>
                    <a:pt x="1060" y="215"/>
                    <a:pt x="1060" y="215"/>
                  </a:cubicBezTo>
                  <a:cubicBezTo>
                    <a:pt x="1060" y="214"/>
                    <a:pt x="1058" y="213"/>
                    <a:pt x="1058" y="213"/>
                  </a:cubicBezTo>
                  <a:moveTo>
                    <a:pt x="969" y="167"/>
                  </a:moveTo>
                  <a:cubicBezTo>
                    <a:pt x="1004" y="112"/>
                    <a:pt x="1004" y="112"/>
                    <a:pt x="1004" y="112"/>
                  </a:cubicBezTo>
                  <a:cubicBezTo>
                    <a:pt x="1005" y="111"/>
                    <a:pt x="1005" y="110"/>
                    <a:pt x="1007" y="111"/>
                  </a:cubicBezTo>
                  <a:cubicBezTo>
                    <a:pt x="1008" y="111"/>
                    <a:pt x="1009" y="109"/>
                    <a:pt x="1009" y="109"/>
                  </a:cubicBezTo>
                  <a:cubicBezTo>
                    <a:pt x="1009" y="108"/>
                    <a:pt x="988" y="95"/>
                    <a:pt x="988" y="95"/>
                  </a:cubicBezTo>
                  <a:cubicBezTo>
                    <a:pt x="987" y="95"/>
                    <a:pt x="986" y="97"/>
                    <a:pt x="986" y="97"/>
                  </a:cubicBezTo>
                  <a:cubicBezTo>
                    <a:pt x="986" y="98"/>
                    <a:pt x="987" y="99"/>
                    <a:pt x="987" y="99"/>
                  </a:cubicBezTo>
                  <a:cubicBezTo>
                    <a:pt x="987" y="100"/>
                    <a:pt x="987" y="100"/>
                    <a:pt x="986" y="100"/>
                  </a:cubicBezTo>
                  <a:cubicBezTo>
                    <a:pt x="986" y="101"/>
                    <a:pt x="978" y="106"/>
                    <a:pt x="970" y="112"/>
                  </a:cubicBezTo>
                  <a:cubicBezTo>
                    <a:pt x="970" y="112"/>
                    <a:pt x="953" y="124"/>
                    <a:pt x="950" y="126"/>
                  </a:cubicBezTo>
                  <a:cubicBezTo>
                    <a:pt x="950" y="126"/>
                    <a:pt x="950" y="125"/>
                    <a:pt x="951" y="125"/>
                  </a:cubicBezTo>
                  <a:cubicBezTo>
                    <a:pt x="952" y="121"/>
                    <a:pt x="954" y="108"/>
                    <a:pt x="954" y="108"/>
                  </a:cubicBezTo>
                  <a:cubicBezTo>
                    <a:pt x="956" y="98"/>
                    <a:pt x="958" y="84"/>
                    <a:pt x="959" y="83"/>
                  </a:cubicBezTo>
                  <a:cubicBezTo>
                    <a:pt x="959" y="82"/>
                    <a:pt x="959" y="82"/>
                    <a:pt x="961" y="82"/>
                  </a:cubicBezTo>
                  <a:cubicBezTo>
                    <a:pt x="962" y="82"/>
                    <a:pt x="963" y="80"/>
                    <a:pt x="963" y="80"/>
                  </a:cubicBezTo>
                  <a:cubicBezTo>
                    <a:pt x="963" y="79"/>
                    <a:pt x="941" y="66"/>
                    <a:pt x="941" y="66"/>
                  </a:cubicBezTo>
                  <a:cubicBezTo>
                    <a:pt x="940" y="66"/>
                    <a:pt x="939" y="68"/>
                    <a:pt x="939" y="68"/>
                  </a:cubicBezTo>
                  <a:cubicBezTo>
                    <a:pt x="941" y="70"/>
                    <a:pt x="941" y="71"/>
                    <a:pt x="940" y="72"/>
                  </a:cubicBezTo>
                  <a:cubicBezTo>
                    <a:pt x="906" y="127"/>
                    <a:pt x="906" y="127"/>
                    <a:pt x="906" y="127"/>
                  </a:cubicBezTo>
                  <a:cubicBezTo>
                    <a:pt x="905" y="128"/>
                    <a:pt x="904" y="128"/>
                    <a:pt x="903" y="128"/>
                  </a:cubicBezTo>
                  <a:cubicBezTo>
                    <a:pt x="902" y="128"/>
                    <a:pt x="901" y="130"/>
                    <a:pt x="901" y="130"/>
                  </a:cubicBezTo>
                  <a:cubicBezTo>
                    <a:pt x="901" y="131"/>
                    <a:pt x="917" y="141"/>
                    <a:pt x="917" y="141"/>
                  </a:cubicBezTo>
                  <a:cubicBezTo>
                    <a:pt x="918" y="141"/>
                    <a:pt x="918" y="141"/>
                    <a:pt x="918" y="141"/>
                  </a:cubicBezTo>
                  <a:cubicBezTo>
                    <a:pt x="919" y="139"/>
                    <a:pt x="919" y="139"/>
                    <a:pt x="919" y="139"/>
                  </a:cubicBezTo>
                  <a:cubicBezTo>
                    <a:pt x="918" y="138"/>
                    <a:pt x="918" y="137"/>
                    <a:pt x="918" y="136"/>
                  </a:cubicBezTo>
                  <a:cubicBezTo>
                    <a:pt x="918" y="136"/>
                    <a:pt x="918" y="135"/>
                    <a:pt x="918" y="135"/>
                  </a:cubicBezTo>
                  <a:cubicBezTo>
                    <a:pt x="918" y="135"/>
                    <a:pt x="942" y="97"/>
                    <a:pt x="945" y="92"/>
                  </a:cubicBezTo>
                  <a:cubicBezTo>
                    <a:pt x="945" y="92"/>
                    <a:pt x="945" y="93"/>
                    <a:pt x="945" y="93"/>
                  </a:cubicBezTo>
                  <a:cubicBezTo>
                    <a:pt x="942" y="101"/>
                    <a:pt x="936" y="129"/>
                    <a:pt x="936" y="129"/>
                  </a:cubicBezTo>
                  <a:cubicBezTo>
                    <a:pt x="933" y="150"/>
                    <a:pt x="933" y="150"/>
                    <a:pt x="933" y="150"/>
                  </a:cubicBezTo>
                  <a:cubicBezTo>
                    <a:pt x="933" y="151"/>
                    <a:pt x="935" y="152"/>
                    <a:pt x="935" y="152"/>
                  </a:cubicBezTo>
                  <a:cubicBezTo>
                    <a:pt x="936" y="152"/>
                    <a:pt x="955" y="139"/>
                    <a:pt x="955" y="139"/>
                  </a:cubicBezTo>
                  <a:cubicBezTo>
                    <a:pt x="955" y="139"/>
                    <a:pt x="980" y="119"/>
                    <a:pt x="985" y="116"/>
                  </a:cubicBezTo>
                  <a:cubicBezTo>
                    <a:pt x="984" y="118"/>
                    <a:pt x="984" y="118"/>
                    <a:pt x="984" y="118"/>
                  </a:cubicBezTo>
                  <a:cubicBezTo>
                    <a:pt x="977" y="127"/>
                    <a:pt x="957" y="159"/>
                    <a:pt x="957" y="159"/>
                  </a:cubicBezTo>
                  <a:cubicBezTo>
                    <a:pt x="956" y="160"/>
                    <a:pt x="956" y="161"/>
                    <a:pt x="954" y="160"/>
                  </a:cubicBezTo>
                  <a:cubicBezTo>
                    <a:pt x="953" y="160"/>
                    <a:pt x="952" y="161"/>
                    <a:pt x="952" y="161"/>
                  </a:cubicBezTo>
                  <a:cubicBezTo>
                    <a:pt x="952" y="163"/>
                    <a:pt x="969" y="173"/>
                    <a:pt x="969" y="173"/>
                  </a:cubicBezTo>
                  <a:cubicBezTo>
                    <a:pt x="970" y="173"/>
                    <a:pt x="971" y="171"/>
                    <a:pt x="971" y="171"/>
                  </a:cubicBezTo>
                  <a:cubicBezTo>
                    <a:pt x="969" y="169"/>
                    <a:pt x="969" y="168"/>
                    <a:pt x="969" y="167"/>
                  </a:cubicBezTo>
                  <a:moveTo>
                    <a:pt x="890" y="64"/>
                  </a:moveTo>
                  <a:cubicBezTo>
                    <a:pt x="889" y="69"/>
                    <a:pt x="887" y="92"/>
                    <a:pt x="887" y="93"/>
                  </a:cubicBezTo>
                  <a:cubicBezTo>
                    <a:pt x="886" y="93"/>
                    <a:pt x="886" y="93"/>
                    <a:pt x="886" y="93"/>
                  </a:cubicBezTo>
                  <a:cubicBezTo>
                    <a:pt x="884" y="91"/>
                    <a:pt x="874" y="86"/>
                    <a:pt x="871" y="85"/>
                  </a:cubicBezTo>
                  <a:cubicBezTo>
                    <a:pt x="873" y="84"/>
                    <a:pt x="888" y="65"/>
                    <a:pt x="890" y="63"/>
                  </a:cubicBezTo>
                  <a:lnTo>
                    <a:pt x="890" y="64"/>
                  </a:lnTo>
                  <a:close/>
                  <a:moveTo>
                    <a:pt x="899" y="124"/>
                  </a:moveTo>
                  <a:cubicBezTo>
                    <a:pt x="904" y="59"/>
                    <a:pt x="904" y="59"/>
                    <a:pt x="904" y="59"/>
                  </a:cubicBezTo>
                  <a:cubicBezTo>
                    <a:pt x="904" y="55"/>
                    <a:pt x="904" y="55"/>
                    <a:pt x="904" y="55"/>
                  </a:cubicBezTo>
                  <a:cubicBezTo>
                    <a:pt x="905" y="55"/>
                    <a:pt x="905" y="54"/>
                    <a:pt x="907" y="55"/>
                  </a:cubicBezTo>
                  <a:cubicBezTo>
                    <a:pt x="908" y="54"/>
                    <a:pt x="909" y="52"/>
                    <a:pt x="909" y="52"/>
                  </a:cubicBezTo>
                  <a:cubicBezTo>
                    <a:pt x="908" y="51"/>
                    <a:pt x="887" y="42"/>
                    <a:pt x="887" y="42"/>
                  </a:cubicBezTo>
                  <a:cubicBezTo>
                    <a:pt x="886" y="43"/>
                    <a:pt x="885" y="44"/>
                    <a:pt x="885" y="44"/>
                  </a:cubicBezTo>
                  <a:cubicBezTo>
                    <a:pt x="887" y="46"/>
                    <a:pt x="887" y="47"/>
                    <a:pt x="887" y="47"/>
                  </a:cubicBezTo>
                  <a:cubicBezTo>
                    <a:pt x="887" y="47"/>
                    <a:pt x="887" y="47"/>
                    <a:pt x="887" y="47"/>
                  </a:cubicBezTo>
                  <a:cubicBezTo>
                    <a:pt x="884" y="51"/>
                    <a:pt x="884" y="51"/>
                    <a:pt x="884" y="51"/>
                  </a:cubicBezTo>
                  <a:cubicBezTo>
                    <a:pt x="884" y="51"/>
                    <a:pt x="841" y="99"/>
                    <a:pt x="841" y="99"/>
                  </a:cubicBezTo>
                  <a:cubicBezTo>
                    <a:pt x="840" y="100"/>
                    <a:pt x="839" y="101"/>
                    <a:pt x="838" y="101"/>
                  </a:cubicBezTo>
                  <a:cubicBezTo>
                    <a:pt x="837" y="101"/>
                    <a:pt x="836" y="103"/>
                    <a:pt x="836" y="103"/>
                  </a:cubicBezTo>
                  <a:cubicBezTo>
                    <a:pt x="837" y="104"/>
                    <a:pt x="854" y="111"/>
                    <a:pt x="854" y="111"/>
                  </a:cubicBezTo>
                  <a:cubicBezTo>
                    <a:pt x="855" y="112"/>
                    <a:pt x="855" y="112"/>
                    <a:pt x="855" y="112"/>
                  </a:cubicBezTo>
                  <a:cubicBezTo>
                    <a:pt x="856" y="109"/>
                    <a:pt x="856" y="109"/>
                    <a:pt x="856" y="109"/>
                  </a:cubicBezTo>
                  <a:cubicBezTo>
                    <a:pt x="854" y="108"/>
                    <a:pt x="854" y="107"/>
                    <a:pt x="854" y="106"/>
                  </a:cubicBezTo>
                  <a:cubicBezTo>
                    <a:pt x="854" y="106"/>
                    <a:pt x="854" y="105"/>
                    <a:pt x="854" y="105"/>
                  </a:cubicBezTo>
                  <a:cubicBezTo>
                    <a:pt x="855" y="103"/>
                    <a:pt x="855" y="103"/>
                    <a:pt x="855" y="103"/>
                  </a:cubicBezTo>
                  <a:cubicBezTo>
                    <a:pt x="855" y="103"/>
                    <a:pt x="864" y="94"/>
                    <a:pt x="864" y="94"/>
                  </a:cubicBezTo>
                  <a:cubicBezTo>
                    <a:pt x="864" y="95"/>
                    <a:pt x="886" y="104"/>
                    <a:pt x="886" y="104"/>
                  </a:cubicBezTo>
                  <a:cubicBezTo>
                    <a:pt x="886" y="104"/>
                    <a:pt x="885" y="117"/>
                    <a:pt x="885" y="117"/>
                  </a:cubicBezTo>
                  <a:cubicBezTo>
                    <a:pt x="885" y="117"/>
                    <a:pt x="885" y="120"/>
                    <a:pt x="885" y="120"/>
                  </a:cubicBezTo>
                  <a:cubicBezTo>
                    <a:pt x="884" y="120"/>
                    <a:pt x="884" y="120"/>
                    <a:pt x="882" y="120"/>
                  </a:cubicBezTo>
                  <a:cubicBezTo>
                    <a:pt x="882" y="120"/>
                    <a:pt x="881" y="122"/>
                    <a:pt x="881" y="122"/>
                  </a:cubicBezTo>
                  <a:cubicBezTo>
                    <a:pt x="881" y="123"/>
                    <a:pt x="899" y="130"/>
                    <a:pt x="899" y="130"/>
                  </a:cubicBezTo>
                  <a:cubicBezTo>
                    <a:pt x="900" y="130"/>
                    <a:pt x="901" y="128"/>
                    <a:pt x="901" y="128"/>
                  </a:cubicBezTo>
                  <a:cubicBezTo>
                    <a:pt x="900" y="127"/>
                    <a:pt x="899" y="126"/>
                    <a:pt x="899" y="124"/>
                  </a:cubicBezTo>
                  <a:moveTo>
                    <a:pt x="840" y="97"/>
                  </a:moveTo>
                  <a:cubicBezTo>
                    <a:pt x="841" y="97"/>
                    <a:pt x="842" y="96"/>
                    <a:pt x="842" y="96"/>
                  </a:cubicBezTo>
                  <a:cubicBezTo>
                    <a:pt x="843" y="95"/>
                    <a:pt x="835" y="77"/>
                    <a:pt x="835" y="77"/>
                  </a:cubicBezTo>
                  <a:cubicBezTo>
                    <a:pt x="834" y="77"/>
                    <a:pt x="833" y="77"/>
                    <a:pt x="833" y="77"/>
                  </a:cubicBezTo>
                  <a:cubicBezTo>
                    <a:pt x="832" y="78"/>
                    <a:pt x="832" y="80"/>
                    <a:pt x="832" y="80"/>
                  </a:cubicBezTo>
                  <a:cubicBezTo>
                    <a:pt x="832" y="80"/>
                    <a:pt x="828" y="84"/>
                    <a:pt x="828" y="84"/>
                  </a:cubicBezTo>
                  <a:cubicBezTo>
                    <a:pt x="825" y="86"/>
                    <a:pt x="820" y="86"/>
                    <a:pt x="815" y="85"/>
                  </a:cubicBezTo>
                  <a:cubicBezTo>
                    <a:pt x="804" y="82"/>
                    <a:pt x="798" y="70"/>
                    <a:pt x="802" y="56"/>
                  </a:cubicBezTo>
                  <a:cubicBezTo>
                    <a:pt x="805" y="46"/>
                    <a:pt x="809" y="40"/>
                    <a:pt x="814" y="37"/>
                  </a:cubicBezTo>
                  <a:cubicBezTo>
                    <a:pt x="818" y="35"/>
                    <a:pt x="823" y="34"/>
                    <a:pt x="829" y="36"/>
                  </a:cubicBezTo>
                  <a:cubicBezTo>
                    <a:pt x="834" y="37"/>
                    <a:pt x="837" y="40"/>
                    <a:pt x="839" y="43"/>
                  </a:cubicBezTo>
                  <a:cubicBezTo>
                    <a:pt x="840" y="49"/>
                    <a:pt x="840" y="49"/>
                    <a:pt x="840" y="49"/>
                  </a:cubicBezTo>
                  <a:cubicBezTo>
                    <a:pt x="840" y="50"/>
                    <a:pt x="840" y="50"/>
                    <a:pt x="840" y="50"/>
                  </a:cubicBezTo>
                  <a:cubicBezTo>
                    <a:pt x="841" y="51"/>
                    <a:pt x="841" y="51"/>
                    <a:pt x="841" y="51"/>
                  </a:cubicBezTo>
                  <a:cubicBezTo>
                    <a:pt x="842" y="51"/>
                    <a:pt x="855" y="37"/>
                    <a:pt x="855" y="37"/>
                  </a:cubicBezTo>
                  <a:cubicBezTo>
                    <a:pt x="857" y="36"/>
                    <a:pt x="857" y="36"/>
                    <a:pt x="857" y="36"/>
                  </a:cubicBezTo>
                  <a:cubicBezTo>
                    <a:pt x="854" y="35"/>
                    <a:pt x="854" y="35"/>
                    <a:pt x="854" y="35"/>
                  </a:cubicBezTo>
                  <a:cubicBezTo>
                    <a:pt x="851" y="36"/>
                    <a:pt x="851" y="36"/>
                    <a:pt x="851" y="36"/>
                  </a:cubicBezTo>
                  <a:cubicBezTo>
                    <a:pt x="849" y="33"/>
                    <a:pt x="849" y="33"/>
                    <a:pt x="849" y="33"/>
                  </a:cubicBezTo>
                  <a:cubicBezTo>
                    <a:pt x="846" y="31"/>
                    <a:pt x="846" y="31"/>
                    <a:pt x="846" y="31"/>
                  </a:cubicBezTo>
                  <a:cubicBezTo>
                    <a:pt x="843" y="27"/>
                    <a:pt x="838" y="25"/>
                    <a:pt x="833" y="23"/>
                  </a:cubicBezTo>
                  <a:cubicBezTo>
                    <a:pt x="823" y="20"/>
                    <a:pt x="813" y="21"/>
                    <a:pt x="805" y="26"/>
                  </a:cubicBezTo>
                  <a:cubicBezTo>
                    <a:pt x="796" y="31"/>
                    <a:pt x="790" y="40"/>
                    <a:pt x="787" y="52"/>
                  </a:cubicBezTo>
                  <a:cubicBezTo>
                    <a:pt x="781" y="73"/>
                    <a:pt x="791" y="92"/>
                    <a:pt x="811" y="98"/>
                  </a:cubicBezTo>
                  <a:cubicBezTo>
                    <a:pt x="823" y="101"/>
                    <a:pt x="830" y="98"/>
                    <a:pt x="835" y="96"/>
                  </a:cubicBezTo>
                  <a:cubicBezTo>
                    <a:pt x="838" y="95"/>
                    <a:pt x="838" y="95"/>
                    <a:pt x="838" y="95"/>
                  </a:cubicBezTo>
                  <a:cubicBezTo>
                    <a:pt x="839" y="95"/>
                    <a:pt x="839" y="96"/>
                    <a:pt x="840" y="97"/>
                  </a:cubicBezTo>
                  <a:moveTo>
                    <a:pt x="769" y="33"/>
                  </a:moveTo>
                  <a:cubicBezTo>
                    <a:pt x="770" y="33"/>
                    <a:pt x="782" y="17"/>
                    <a:pt x="782" y="17"/>
                  </a:cubicBezTo>
                  <a:cubicBezTo>
                    <a:pt x="782" y="16"/>
                    <a:pt x="782" y="16"/>
                    <a:pt x="782" y="16"/>
                  </a:cubicBezTo>
                  <a:cubicBezTo>
                    <a:pt x="782" y="16"/>
                    <a:pt x="782" y="16"/>
                    <a:pt x="782" y="16"/>
                  </a:cubicBezTo>
                  <a:cubicBezTo>
                    <a:pt x="782" y="16"/>
                    <a:pt x="782" y="16"/>
                    <a:pt x="782" y="16"/>
                  </a:cubicBezTo>
                  <a:cubicBezTo>
                    <a:pt x="780" y="15"/>
                    <a:pt x="780" y="15"/>
                    <a:pt x="780" y="15"/>
                  </a:cubicBezTo>
                  <a:cubicBezTo>
                    <a:pt x="779" y="16"/>
                    <a:pt x="778" y="16"/>
                    <a:pt x="777" y="16"/>
                  </a:cubicBezTo>
                  <a:cubicBezTo>
                    <a:pt x="774" y="14"/>
                    <a:pt x="774" y="14"/>
                    <a:pt x="774" y="14"/>
                  </a:cubicBezTo>
                  <a:cubicBezTo>
                    <a:pt x="770" y="12"/>
                    <a:pt x="770" y="12"/>
                    <a:pt x="770" y="12"/>
                  </a:cubicBezTo>
                  <a:cubicBezTo>
                    <a:pt x="766" y="9"/>
                    <a:pt x="760" y="8"/>
                    <a:pt x="754" y="7"/>
                  </a:cubicBezTo>
                  <a:cubicBezTo>
                    <a:pt x="733" y="4"/>
                    <a:pt x="725" y="15"/>
                    <a:pt x="723" y="25"/>
                  </a:cubicBezTo>
                  <a:cubicBezTo>
                    <a:pt x="721" y="41"/>
                    <a:pt x="736" y="46"/>
                    <a:pt x="748" y="51"/>
                  </a:cubicBezTo>
                  <a:cubicBezTo>
                    <a:pt x="757" y="54"/>
                    <a:pt x="764" y="57"/>
                    <a:pt x="764" y="63"/>
                  </a:cubicBezTo>
                  <a:cubicBezTo>
                    <a:pt x="760" y="69"/>
                    <a:pt x="760" y="69"/>
                    <a:pt x="760" y="69"/>
                  </a:cubicBezTo>
                  <a:cubicBezTo>
                    <a:pt x="757" y="71"/>
                    <a:pt x="752" y="72"/>
                    <a:pt x="746" y="71"/>
                  </a:cubicBezTo>
                  <a:cubicBezTo>
                    <a:pt x="740" y="70"/>
                    <a:pt x="731" y="67"/>
                    <a:pt x="729" y="63"/>
                  </a:cubicBezTo>
                  <a:cubicBezTo>
                    <a:pt x="728" y="60"/>
                    <a:pt x="728" y="60"/>
                    <a:pt x="728" y="60"/>
                  </a:cubicBezTo>
                  <a:cubicBezTo>
                    <a:pt x="728" y="58"/>
                    <a:pt x="728" y="58"/>
                    <a:pt x="728" y="58"/>
                  </a:cubicBezTo>
                  <a:cubicBezTo>
                    <a:pt x="726" y="57"/>
                    <a:pt x="726" y="57"/>
                    <a:pt x="726" y="57"/>
                  </a:cubicBezTo>
                  <a:cubicBezTo>
                    <a:pt x="725" y="58"/>
                    <a:pt x="714" y="74"/>
                    <a:pt x="714" y="74"/>
                  </a:cubicBezTo>
                  <a:cubicBezTo>
                    <a:pt x="714" y="75"/>
                    <a:pt x="714" y="75"/>
                    <a:pt x="714" y="75"/>
                  </a:cubicBezTo>
                  <a:cubicBezTo>
                    <a:pt x="716" y="76"/>
                    <a:pt x="716" y="76"/>
                    <a:pt x="716" y="76"/>
                  </a:cubicBezTo>
                  <a:cubicBezTo>
                    <a:pt x="717" y="76"/>
                    <a:pt x="719" y="74"/>
                    <a:pt x="719" y="74"/>
                  </a:cubicBezTo>
                  <a:cubicBezTo>
                    <a:pt x="719" y="74"/>
                    <a:pt x="723" y="76"/>
                    <a:pt x="723" y="76"/>
                  </a:cubicBezTo>
                  <a:cubicBezTo>
                    <a:pt x="727" y="79"/>
                    <a:pt x="727" y="79"/>
                    <a:pt x="727" y="79"/>
                  </a:cubicBezTo>
                  <a:cubicBezTo>
                    <a:pt x="727" y="79"/>
                    <a:pt x="743" y="84"/>
                    <a:pt x="743" y="84"/>
                  </a:cubicBezTo>
                  <a:cubicBezTo>
                    <a:pt x="757" y="86"/>
                    <a:pt x="766" y="82"/>
                    <a:pt x="771" y="79"/>
                  </a:cubicBezTo>
                  <a:cubicBezTo>
                    <a:pt x="775" y="75"/>
                    <a:pt x="778" y="70"/>
                    <a:pt x="779" y="64"/>
                  </a:cubicBezTo>
                  <a:cubicBezTo>
                    <a:pt x="782" y="47"/>
                    <a:pt x="766" y="41"/>
                    <a:pt x="754" y="37"/>
                  </a:cubicBezTo>
                  <a:cubicBezTo>
                    <a:pt x="746" y="34"/>
                    <a:pt x="738" y="31"/>
                    <a:pt x="739" y="25"/>
                  </a:cubicBezTo>
                  <a:cubicBezTo>
                    <a:pt x="742" y="20"/>
                    <a:pt x="742" y="20"/>
                    <a:pt x="742" y="20"/>
                  </a:cubicBezTo>
                  <a:cubicBezTo>
                    <a:pt x="744" y="19"/>
                    <a:pt x="747" y="18"/>
                    <a:pt x="751" y="19"/>
                  </a:cubicBezTo>
                  <a:cubicBezTo>
                    <a:pt x="761" y="20"/>
                    <a:pt x="765" y="24"/>
                    <a:pt x="766" y="26"/>
                  </a:cubicBezTo>
                  <a:cubicBezTo>
                    <a:pt x="767" y="29"/>
                    <a:pt x="767" y="29"/>
                    <a:pt x="767" y="29"/>
                  </a:cubicBezTo>
                  <a:cubicBezTo>
                    <a:pt x="767" y="30"/>
                    <a:pt x="766" y="31"/>
                    <a:pt x="766" y="31"/>
                  </a:cubicBezTo>
                  <a:cubicBezTo>
                    <a:pt x="767" y="32"/>
                    <a:pt x="769" y="33"/>
                    <a:pt x="769" y="33"/>
                  </a:cubicBezTo>
                  <a:moveTo>
                    <a:pt x="703" y="66"/>
                  </a:moveTo>
                  <a:cubicBezTo>
                    <a:pt x="671" y="66"/>
                    <a:pt x="671" y="66"/>
                    <a:pt x="671" y="66"/>
                  </a:cubicBezTo>
                  <a:cubicBezTo>
                    <a:pt x="671" y="66"/>
                    <a:pt x="671" y="48"/>
                    <a:pt x="671" y="47"/>
                  </a:cubicBezTo>
                  <a:cubicBezTo>
                    <a:pt x="689" y="47"/>
                    <a:pt x="689" y="47"/>
                    <a:pt x="689" y="47"/>
                  </a:cubicBezTo>
                  <a:cubicBezTo>
                    <a:pt x="692" y="47"/>
                    <a:pt x="693" y="47"/>
                    <a:pt x="693" y="48"/>
                  </a:cubicBezTo>
                  <a:cubicBezTo>
                    <a:pt x="696" y="49"/>
                    <a:pt x="696" y="49"/>
                    <a:pt x="696" y="49"/>
                  </a:cubicBezTo>
                  <a:cubicBezTo>
                    <a:pt x="697" y="31"/>
                    <a:pt x="697" y="31"/>
                    <a:pt x="697" y="31"/>
                  </a:cubicBezTo>
                  <a:cubicBezTo>
                    <a:pt x="694" y="31"/>
                    <a:pt x="694" y="31"/>
                    <a:pt x="694" y="31"/>
                  </a:cubicBezTo>
                  <a:cubicBezTo>
                    <a:pt x="693" y="33"/>
                    <a:pt x="692" y="33"/>
                    <a:pt x="689" y="33"/>
                  </a:cubicBezTo>
                  <a:cubicBezTo>
                    <a:pt x="671" y="33"/>
                    <a:pt x="671" y="33"/>
                    <a:pt x="671" y="33"/>
                  </a:cubicBezTo>
                  <a:cubicBezTo>
                    <a:pt x="671" y="15"/>
                    <a:pt x="671" y="15"/>
                    <a:pt x="671" y="15"/>
                  </a:cubicBezTo>
                  <a:cubicBezTo>
                    <a:pt x="701" y="16"/>
                    <a:pt x="701" y="16"/>
                    <a:pt x="701" y="16"/>
                  </a:cubicBezTo>
                  <a:cubicBezTo>
                    <a:pt x="705" y="16"/>
                    <a:pt x="705" y="17"/>
                    <a:pt x="706" y="18"/>
                  </a:cubicBezTo>
                  <a:cubicBezTo>
                    <a:pt x="708" y="19"/>
                    <a:pt x="708" y="19"/>
                    <a:pt x="708" y="19"/>
                  </a:cubicBezTo>
                  <a:cubicBezTo>
                    <a:pt x="709" y="1"/>
                    <a:pt x="709" y="1"/>
                    <a:pt x="709" y="1"/>
                  </a:cubicBezTo>
                  <a:cubicBezTo>
                    <a:pt x="706" y="0"/>
                    <a:pt x="706" y="0"/>
                    <a:pt x="706" y="0"/>
                  </a:cubicBezTo>
                  <a:cubicBezTo>
                    <a:pt x="705" y="2"/>
                    <a:pt x="705" y="3"/>
                    <a:pt x="701" y="3"/>
                  </a:cubicBezTo>
                  <a:cubicBezTo>
                    <a:pt x="652" y="3"/>
                    <a:pt x="652" y="3"/>
                    <a:pt x="652" y="3"/>
                  </a:cubicBezTo>
                  <a:cubicBezTo>
                    <a:pt x="651" y="5"/>
                    <a:pt x="651" y="5"/>
                    <a:pt x="651" y="5"/>
                  </a:cubicBezTo>
                  <a:cubicBezTo>
                    <a:pt x="656" y="7"/>
                    <a:pt x="656" y="7"/>
                    <a:pt x="656" y="9"/>
                  </a:cubicBezTo>
                  <a:cubicBezTo>
                    <a:pt x="656" y="73"/>
                    <a:pt x="656" y="73"/>
                    <a:pt x="656" y="73"/>
                  </a:cubicBezTo>
                  <a:cubicBezTo>
                    <a:pt x="656" y="75"/>
                    <a:pt x="656" y="75"/>
                    <a:pt x="652" y="76"/>
                  </a:cubicBezTo>
                  <a:cubicBezTo>
                    <a:pt x="651" y="78"/>
                    <a:pt x="651" y="78"/>
                    <a:pt x="651" y="78"/>
                  </a:cubicBezTo>
                  <a:cubicBezTo>
                    <a:pt x="703" y="79"/>
                    <a:pt x="703" y="79"/>
                    <a:pt x="703" y="79"/>
                  </a:cubicBezTo>
                  <a:cubicBezTo>
                    <a:pt x="707" y="79"/>
                    <a:pt x="707" y="80"/>
                    <a:pt x="708" y="81"/>
                  </a:cubicBezTo>
                  <a:cubicBezTo>
                    <a:pt x="710" y="82"/>
                    <a:pt x="710" y="82"/>
                    <a:pt x="710" y="82"/>
                  </a:cubicBezTo>
                  <a:cubicBezTo>
                    <a:pt x="711" y="64"/>
                    <a:pt x="711" y="64"/>
                    <a:pt x="711" y="64"/>
                  </a:cubicBezTo>
                  <a:cubicBezTo>
                    <a:pt x="708" y="63"/>
                    <a:pt x="708" y="63"/>
                    <a:pt x="708" y="63"/>
                  </a:cubicBezTo>
                  <a:cubicBezTo>
                    <a:pt x="707" y="65"/>
                    <a:pt x="707" y="66"/>
                    <a:pt x="703" y="66"/>
                  </a:cubicBezTo>
                  <a:moveTo>
                    <a:pt x="619" y="35"/>
                  </a:moveTo>
                  <a:cubicBezTo>
                    <a:pt x="617" y="38"/>
                    <a:pt x="614" y="39"/>
                    <a:pt x="610" y="40"/>
                  </a:cubicBezTo>
                  <a:cubicBezTo>
                    <a:pt x="610" y="40"/>
                    <a:pt x="594" y="42"/>
                    <a:pt x="594" y="42"/>
                  </a:cubicBezTo>
                  <a:cubicBezTo>
                    <a:pt x="594" y="42"/>
                    <a:pt x="594" y="42"/>
                    <a:pt x="594" y="41"/>
                  </a:cubicBezTo>
                  <a:cubicBezTo>
                    <a:pt x="594" y="38"/>
                    <a:pt x="592" y="26"/>
                    <a:pt x="592" y="24"/>
                  </a:cubicBezTo>
                  <a:cubicBezTo>
                    <a:pt x="593" y="23"/>
                    <a:pt x="607" y="21"/>
                    <a:pt x="607" y="21"/>
                  </a:cubicBezTo>
                  <a:cubicBezTo>
                    <a:pt x="615" y="20"/>
                    <a:pt x="619" y="23"/>
                    <a:pt x="620" y="29"/>
                  </a:cubicBezTo>
                  <a:lnTo>
                    <a:pt x="619" y="35"/>
                  </a:lnTo>
                  <a:close/>
                  <a:moveTo>
                    <a:pt x="638" y="71"/>
                  </a:moveTo>
                  <a:cubicBezTo>
                    <a:pt x="637" y="68"/>
                    <a:pt x="637" y="68"/>
                    <a:pt x="637" y="68"/>
                  </a:cubicBezTo>
                  <a:cubicBezTo>
                    <a:pt x="637" y="68"/>
                    <a:pt x="623" y="49"/>
                    <a:pt x="623" y="48"/>
                  </a:cubicBezTo>
                  <a:cubicBezTo>
                    <a:pt x="623" y="48"/>
                    <a:pt x="623" y="48"/>
                    <a:pt x="623" y="48"/>
                  </a:cubicBezTo>
                  <a:cubicBezTo>
                    <a:pt x="633" y="45"/>
                    <a:pt x="637" y="37"/>
                    <a:pt x="636" y="25"/>
                  </a:cubicBezTo>
                  <a:cubicBezTo>
                    <a:pt x="634" y="12"/>
                    <a:pt x="623" y="6"/>
                    <a:pt x="607" y="8"/>
                  </a:cubicBezTo>
                  <a:cubicBezTo>
                    <a:pt x="572" y="13"/>
                    <a:pt x="572" y="13"/>
                    <a:pt x="572" y="13"/>
                  </a:cubicBezTo>
                  <a:cubicBezTo>
                    <a:pt x="571" y="14"/>
                    <a:pt x="572" y="16"/>
                    <a:pt x="572" y="16"/>
                  </a:cubicBezTo>
                  <a:cubicBezTo>
                    <a:pt x="575" y="16"/>
                    <a:pt x="575" y="17"/>
                    <a:pt x="575" y="19"/>
                  </a:cubicBezTo>
                  <a:cubicBezTo>
                    <a:pt x="584" y="82"/>
                    <a:pt x="584" y="82"/>
                    <a:pt x="584" y="82"/>
                  </a:cubicBezTo>
                  <a:cubicBezTo>
                    <a:pt x="584" y="84"/>
                    <a:pt x="584" y="84"/>
                    <a:pt x="582" y="85"/>
                  </a:cubicBezTo>
                  <a:cubicBezTo>
                    <a:pt x="582" y="86"/>
                    <a:pt x="582" y="88"/>
                    <a:pt x="582" y="88"/>
                  </a:cubicBezTo>
                  <a:cubicBezTo>
                    <a:pt x="583" y="88"/>
                    <a:pt x="603" y="85"/>
                    <a:pt x="603" y="85"/>
                  </a:cubicBezTo>
                  <a:cubicBezTo>
                    <a:pt x="604" y="85"/>
                    <a:pt x="604" y="85"/>
                    <a:pt x="604" y="85"/>
                  </a:cubicBezTo>
                  <a:cubicBezTo>
                    <a:pt x="604" y="83"/>
                    <a:pt x="604" y="83"/>
                    <a:pt x="604" y="83"/>
                  </a:cubicBezTo>
                  <a:cubicBezTo>
                    <a:pt x="601" y="82"/>
                    <a:pt x="600" y="81"/>
                    <a:pt x="600" y="79"/>
                  </a:cubicBezTo>
                  <a:cubicBezTo>
                    <a:pt x="600" y="79"/>
                    <a:pt x="596" y="55"/>
                    <a:pt x="596" y="54"/>
                  </a:cubicBezTo>
                  <a:cubicBezTo>
                    <a:pt x="597" y="55"/>
                    <a:pt x="608" y="53"/>
                    <a:pt x="608" y="53"/>
                  </a:cubicBezTo>
                  <a:cubicBezTo>
                    <a:pt x="608" y="54"/>
                    <a:pt x="623" y="74"/>
                    <a:pt x="623" y="74"/>
                  </a:cubicBezTo>
                  <a:cubicBezTo>
                    <a:pt x="625" y="78"/>
                    <a:pt x="625" y="78"/>
                    <a:pt x="625" y="78"/>
                  </a:cubicBezTo>
                  <a:cubicBezTo>
                    <a:pt x="625" y="78"/>
                    <a:pt x="625" y="78"/>
                    <a:pt x="625" y="78"/>
                  </a:cubicBezTo>
                  <a:cubicBezTo>
                    <a:pt x="625" y="78"/>
                    <a:pt x="625" y="79"/>
                    <a:pt x="623" y="79"/>
                  </a:cubicBezTo>
                  <a:cubicBezTo>
                    <a:pt x="623" y="80"/>
                    <a:pt x="622" y="80"/>
                    <a:pt x="622" y="81"/>
                  </a:cubicBezTo>
                  <a:cubicBezTo>
                    <a:pt x="622" y="82"/>
                    <a:pt x="623" y="82"/>
                    <a:pt x="623" y="82"/>
                  </a:cubicBezTo>
                  <a:cubicBezTo>
                    <a:pt x="623" y="83"/>
                    <a:pt x="644" y="80"/>
                    <a:pt x="644" y="80"/>
                  </a:cubicBezTo>
                  <a:cubicBezTo>
                    <a:pt x="645" y="79"/>
                    <a:pt x="645" y="77"/>
                    <a:pt x="645" y="77"/>
                  </a:cubicBezTo>
                  <a:cubicBezTo>
                    <a:pt x="642" y="76"/>
                    <a:pt x="641" y="75"/>
                    <a:pt x="638" y="71"/>
                  </a:cubicBezTo>
                  <a:moveTo>
                    <a:pt x="561" y="67"/>
                  </a:moveTo>
                  <a:cubicBezTo>
                    <a:pt x="560" y="67"/>
                    <a:pt x="559" y="68"/>
                    <a:pt x="559" y="68"/>
                  </a:cubicBezTo>
                  <a:cubicBezTo>
                    <a:pt x="558" y="70"/>
                    <a:pt x="560" y="72"/>
                    <a:pt x="560" y="72"/>
                  </a:cubicBezTo>
                  <a:cubicBezTo>
                    <a:pt x="560" y="72"/>
                    <a:pt x="559" y="77"/>
                    <a:pt x="559" y="77"/>
                  </a:cubicBezTo>
                  <a:cubicBezTo>
                    <a:pt x="557" y="80"/>
                    <a:pt x="553" y="84"/>
                    <a:pt x="549" y="85"/>
                  </a:cubicBezTo>
                  <a:cubicBezTo>
                    <a:pt x="544" y="86"/>
                    <a:pt x="538" y="86"/>
                    <a:pt x="534" y="84"/>
                  </a:cubicBezTo>
                  <a:cubicBezTo>
                    <a:pt x="528" y="81"/>
                    <a:pt x="524" y="75"/>
                    <a:pt x="522" y="67"/>
                  </a:cubicBezTo>
                  <a:cubicBezTo>
                    <a:pt x="519" y="58"/>
                    <a:pt x="519" y="50"/>
                    <a:pt x="522" y="45"/>
                  </a:cubicBezTo>
                  <a:cubicBezTo>
                    <a:pt x="524" y="41"/>
                    <a:pt x="528" y="38"/>
                    <a:pt x="534" y="36"/>
                  </a:cubicBezTo>
                  <a:cubicBezTo>
                    <a:pt x="541" y="34"/>
                    <a:pt x="548" y="36"/>
                    <a:pt x="550" y="40"/>
                  </a:cubicBezTo>
                  <a:cubicBezTo>
                    <a:pt x="550" y="41"/>
                    <a:pt x="550" y="41"/>
                    <a:pt x="550" y="41"/>
                  </a:cubicBezTo>
                  <a:cubicBezTo>
                    <a:pt x="551" y="42"/>
                    <a:pt x="551" y="42"/>
                    <a:pt x="551" y="42"/>
                  </a:cubicBezTo>
                  <a:cubicBezTo>
                    <a:pt x="552" y="42"/>
                    <a:pt x="552" y="42"/>
                    <a:pt x="552" y="42"/>
                  </a:cubicBezTo>
                  <a:cubicBezTo>
                    <a:pt x="553" y="42"/>
                    <a:pt x="557" y="23"/>
                    <a:pt x="557" y="23"/>
                  </a:cubicBezTo>
                  <a:cubicBezTo>
                    <a:pt x="557" y="21"/>
                    <a:pt x="557" y="21"/>
                    <a:pt x="557" y="21"/>
                  </a:cubicBezTo>
                  <a:cubicBezTo>
                    <a:pt x="555" y="22"/>
                    <a:pt x="555" y="22"/>
                    <a:pt x="555" y="22"/>
                  </a:cubicBezTo>
                  <a:cubicBezTo>
                    <a:pt x="552" y="24"/>
                    <a:pt x="552" y="24"/>
                    <a:pt x="552" y="24"/>
                  </a:cubicBezTo>
                  <a:cubicBezTo>
                    <a:pt x="552" y="24"/>
                    <a:pt x="549" y="23"/>
                    <a:pt x="549" y="23"/>
                  </a:cubicBezTo>
                  <a:cubicBezTo>
                    <a:pt x="545" y="22"/>
                    <a:pt x="545" y="22"/>
                    <a:pt x="545" y="22"/>
                  </a:cubicBezTo>
                  <a:cubicBezTo>
                    <a:pt x="540" y="21"/>
                    <a:pt x="535" y="21"/>
                    <a:pt x="530" y="23"/>
                  </a:cubicBezTo>
                  <a:cubicBezTo>
                    <a:pt x="513" y="28"/>
                    <a:pt x="499" y="45"/>
                    <a:pt x="507" y="72"/>
                  </a:cubicBezTo>
                  <a:cubicBezTo>
                    <a:pt x="513" y="93"/>
                    <a:pt x="532" y="104"/>
                    <a:pt x="551" y="98"/>
                  </a:cubicBezTo>
                  <a:cubicBezTo>
                    <a:pt x="564" y="94"/>
                    <a:pt x="568" y="88"/>
                    <a:pt x="571" y="84"/>
                  </a:cubicBezTo>
                  <a:cubicBezTo>
                    <a:pt x="573" y="81"/>
                    <a:pt x="573" y="81"/>
                    <a:pt x="573" y="81"/>
                  </a:cubicBezTo>
                  <a:cubicBezTo>
                    <a:pt x="574" y="81"/>
                    <a:pt x="574" y="81"/>
                    <a:pt x="575" y="82"/>
                  </a:cubicBezTo>
                  <a:cubicBezTo>
                    <a:pt x="576" y="81"/>
                    <a:pt x="577" y="80"/>
                    <a:pt x="577" y="80"/>
                  </a:cubicBezTo>
                  <a:cubicBezTo>
                    <a:pt x="577" y="79"/>
                    <a:pt x="561" y="67"/>
                    <a:pt x="561" y="67"/>
                  </a:cubicBezTo>
                  <a:moveTo>
                    <a:pt x="381" y="131"/>
                  </a:moveTo>
                  <a:cubicBezTo>
                    <a:pt x="381" y="131"/>
                    <a:pt x="367" y="139"/>
                    <a:pt x="367" y="140"/>
                  </a:cubicBezTo>
                  <a:cubicBezTo>
                    <a:pt x="367" y="140"/>
                    <a:pt x="367" y="140"/>
                    <a:pt x="367" y="140"/>
                  </a:cubicBezTo>
                  <a:cubicBezTo>
                    <a:pt x="367" y="138"/>
                    <a:pt x="359" y="125"/>
                    <a:pt x="357" y="124"/>
                  </a:cubicBezTo>
                  <a:cubicBezTo>
                    <a:pt x="359" y="123"/>
                    <a:pt x="371" y="115"/>
                    <a:pt x="371" y="115"/>
                  </a:cubicBezTo>
                  <a:cubicBezTo>
                    <a:pt x="377" y="111"/>
                    <a:pt x="382" y="111"/>
                    <a:pt x="385" y="117"/>
                  </a:cubicBezTo>
                  <a:cubicBezTo>
                    <a:pt x="385" y="117"/>
                    <a:pt x="387" y="123"/>
                    <a:pt x="387" y="123"/>
                  </a:cubicBezTo>
                  <a:cubicBezTo>
                    <a:pt x="386" y="126"/>
                    <a:pt x="384" y="128"/>
                    <a:pt x="381" y="131"/>
                  </a:cubicBezTo>
                  <a:moveTo>
                    <a:pt x="419" y="147"/>
                  </a:moveTo>
                  <a:cubicBezTo>
                    <a:pt x="417" y="146"/>
                    <a:pt x="417" y="146"/>
                    <a:pt x="417" y="146"/>
                  </a:cubicBezTo>
                  <a:cubicBezTo>
                    <a:pt x="396" y="133"/>
                    <a:pt x="396" y="133"/>
                    <a:pt x="396" y="133"/>
                  </a:cubicBezTo>
                  <a:cubicBezTo>
                    <a:pt x="396" y="133"/>
                    <a:pt x="396" y="133"/>
                    <a:pt x="396" y="133"/>
                  </a:cubicBezTo>
                  <a:cubicBezTo>
                    <a:pt x="403" y="126"/>
                    <a:pt x="404" y="117"/>
                    <a:pt x="398" y="107"/>
                  </a:cubicBezTo>
                  <a:cubicBezTo>
                    <a:pt x="391" y="96"/>
                    <a:pt x="378" y="94"/>
                    <a:pt x="365" y="103"/>
                  </a:cubicBezTo>
                  <a:cubicBezTo>
                    <a:pt x="335" y="122"/>
                    <a:pt x="335" y="122"/>
                    <a:pt x="335" y="122"/>
                  </a:cubicBezTo>
                  <a:cubicBezTo>
                    <a:pt x="334" y="123"/>
                    <a:pt x="336" y="125"/>
                    <a:pt x="336" y="125"/>
                  </a:cubicBezTo>
                  <a:cubicBezTo>
                    <a:pt x="339" y="124"/>
                    <a:pt x="339" y="125"/>
                    <a:pt x="340" y="126"/>
                  </a:cubicBezTo>
                  <a:cubicBezTo>
                    <a:pt x="375" y="180"/>
                    <a:pt x="375" y="180"/>
                    <a:pt x="375" y="180"/>
                  </a:cubicBezTo>
                  <a:cubicBezTo>
                    <a:pt x="376" y="181"/>
                    <a:pt x="376" y="182"/>
                    <a:pt x="374" y="183"/>
                  </a:cubicBezTo>
                  <a:cubicBezTo>
                    <a:pt x="374" y="184"/>
                    <a:pt x="375" y="186"/>
                    <a:pt x="375" y="186"/>
                  </a:cubicBezTo>
                  <a:cubicBezTo>
                    <a:pt x="376" y="186"/>
                    <a:pt x="394" y="175"/>
                    <a:pt x="394" y="175"/>
                  </a:cubicBezTo>
                  <a:cubicBezTo>
                    <a:pt x="395" y="175"/>
                    <a:pt x="395" y="175"/>
                    <a:pt x="395" y="175"/>
                  </a:cubicBezTo>
                  <a:cubicBezTo>
                    <a:pt x="393" y="172"/>
                    <a:pt x="393" y="172"/>
                    <a:pt x="393" y="172"/>
                  </a:cubicBezTo>
                  <a:cubicBezTo>
                    <a:pt x="390" y="173"/>
                    <a:pt x="389" y="173"/>
                    <a:pt x="388" y="171"/>
                  </a:cubicBezTo>
                  <a:cubicBezTo>
                    <a:pt x="388" y="171"/>
                    <a:pt x="375" y="150"/>
                    <a:pt x="374" y="150"/>
                  </a:cubicBezTo>
                  <a:cubicBezTo>
                    <a:pt x="375" y="150"/>
                    <a:pt x="385" y="144"/>
                    <a:pt x="385" y="144"/>
                  </a:cubicBezTo>
                  <a:cubicBezTo>
                    <a:pt x="385" y="144"/>
                    <a:pt x="407" y="157"/>
                    <a:pt x="407" y="157"/>
                  </a:cubicBezTo>
                  <a:cubicBezTo>
                    <a:pt x="410" y="159"/>
                    <a:pt x="410" y="159"/>
                    <a:pt x="410" y="159"/>
                  </a:cubicBezTo>
                  <a:cubicBezTo>
                    <a:pt x="410" y="159"/>
                    <a:pt x="410" y="159"/>
                    <a:pt x="410" y="159"/>
                  </a:cubicBezTo>
                  <a:cubicBezTo>
                    <a:pt x="410" y="160"/>
                    <a:pt x="410" y="160"/>
                    <a:pt x="409" y="161"/>
                  </a:cubicBezTo>
                  <a:cubicBezTo>
                    <a:pt x="409" y="161"/>
                    <a:pt x="409" y="161"/>
                    <a:pt x="409" y="161"/>
                  </a:cubicBezTo>
                  <a:cubicBezTo>
                    <a:pt x="409" y="162"/>
                    <a:pt x="410" y="164"/>
                    <a:pt x="410" y="164"/>
                  </a:cubicBezTo>
                  <a:cubicBezTo>
                    <a:pt x="411" y="164"/>
                    <a:pt x="429" y="153"/>
                    <a:pt x="429" y="153"/>
                  </a:cubicBezTo>
                  <a:cubicBezTo>
                    <a:pt x="429" y="152"/>
                    <a:pt x="428" y="150"/>
                    <a:pt x="428" y="150"/>
                  </a:cubicBezTo>
                  <a:cubicBezTo>
                    <a:pt x="425" y="150"/>
                    <a:pt x="424" y="150"/>
                    <a:pt x="419" y="147"/>
                  </a:cubicBezTo>
                  <a:moveTo>
                    <a:pt x="355" y="181"/>
                  </a:moveTo>
                  <a:cubicBezTo>
                    <a:pt x="355" y="182"/>
                    <a:pt x="355" y="182"/>
                    <a:pt x="355" y="182"/>
                  </a:cubicBezTo>
                  <a:cubicBezTo>
                    <a:pt x="355" y="184"/>
                    <a:pt x="355" y="184"/>
                    <a:pt x="352" y="186"/>
                  </a:cubicBezTo>
                  <a:cubicBezTo>
                    <a:pt x="352" y="186"/>
                    <a:pt x="325" y="204"/>
                    <a:pt x="325" y="204"/>
                  </a:cubicBezTo>
                  <a:cubicBezTo>
                    <a:pt x="325" y="204"/>
                    <a:pt x="325" y="204"/>
                    <a:pt x="325" y="204"/>
                  </a:cubicBezTo>
                  <a:cubicBezTo>
                    <a:pt x="325" y="202"/>
                    <a:pt x="317" y="189"/>
                    <a:pt x="315" y="187"/>
                  </a:cubicBezTo>
                  <a:cubicBezTo>
                    <a:pt x="317" y="187"/>
                    <a:pt x="330" y="178"/>
                    <a:pt x="330" y="178"/>
                  </a:cubicBezTo>
                  <a:cubicBezTo>
                    <a:pt x="333" y="176"/>
                    <a:pt x="333" y="176"/>
                    <a:pt x="334" y="177"/>
                  </a:cubicBezTo>
                  <a:cubicBezTo>
                    <a:pt x="335" y="177"/>
                    <a:pt x="337" y="176"/>
                    <a:pt x="337" y="176"/>
                  </a:cubicBezTo>
                  <a:cubicBezTo>
                    <a:pt x="337" y="175"/>
                    <a:pt x="328" y="161"/>
                    <a:pt x="328" y="161"/>
                  </a:cubicBezTo>
                  <a:cubicBezTo>
                    <a:pt x="327" y="161"/>
                    <a:pt x="325" y="162"/>
                    <a:pt x="325" y="162"/>
                  </a:cubicBezTo>
                  <a:cubicBezTo>
                    <a:pt x="325" y="162"/>
                    <a:pt x="325" y="163"/>
                    <a:pt x="325" y="163"/>
                  </a:cubicBezTo>
                  <a:cubicBezTo>
                    <a:pt x="325" y="164"/>
                    <a:pt x="325" y="165"/>
                    <a:pt x="323" y="166"/>
                  </a:cubicBezTo>
                  <a:cubicBezTo>
                    <a:pt x="323" y="166"/>
                    <a:pt x="307" y="176"/>
                    <a:pt x="307" y="176"/>
                  </a:cubicBezTo>
                  <a:cubicBezTo>
                    <a:pt x="307" y="176"/>
                    <a:pt x="307" y="176"/>
                    <a:pt x="307" y="176"/>
                  </a:cubicBezTo>
                  <a:cubicBezTo>
                    <a:pt x="307" y="175"/>
                    <a:pt x="298" y="161"/>
                    <a:pt x="298" y="161"/>
                  </a:cubicBezTo>
                  <a:cubicBezTo>
                    <a:pt x="299" y="162"/>
                    <a:pt x="324" y="145"/>
                    <a:pt x="324" y="145"/>
                  </a:cubicBezTo>
                  <a:cubicBezTo>
                    <a:pt x="327" y="144"/>
                    <a:pt x="327" y="144"/>
                    <a:pt x="328" y="145"/>
                  </a:cubicBezTo>
                  <a:cubicBezTo>
                    <a:pt x="329" y="145"/>
                    <a:pt x="331" y="144"/>
                    <a:pt x="331" y="144"/>
                  </a:cubicBezTo>
                  <a:cubicBezTo>
                    <a:pt x="331" y="143"/>
                    <a:pt x="322" y="128"/>
                    <a:pt x="322" y="128"/>
                  </a:cubicBezTo>
                  <a:cubicBezTo>
                    <a:pt x="321" y="128"/>
                    <a:pt x="319" y="129"/>
                    <a:pt x="319" y="129"/>
                  </a:cubicBezTo>
                  <a:cubicBezTo>
                    <a:pt x="320" y="132"/>
                    <a:pt x="320" y="132"/>
                    <a:pt x="317" y="134"/>
                  </a:cubicBezTo>
                  <a:cubicBezTo>
                    <a:pt x="275" y="161"/>
                    <a:pt x="275" y="161"/>
                    <a:pt x="275" y="161"/>
                  </a:cubicBezTo>
                  <a:cubicBezTo>
                    <a:pt x="275" y="162"/>
                    <a:pt x="276" y="164"/>
                    <a:pt x="276" y="164"/>
                  </a:cubicBezTo>
                  <a:cubicBezTo>
                    <a:pt x="280" y="162"/>
                    <a:pt x="281" y="163"/>
                    <a:pt x="282" y="164"/>
                  </a:cubicBezTo>
                  <a:cubicBezTo>
                    <a:pt x="316" y="218"/>
                    <a:pt x="316" y="218"/>
                    <a:pt x="316" y="218"/>
                  </a:cubicBezTo>
                  <a:cubicBezTo>
                    <a:pt x="317" y="219"/>
                    <a:pt x="317" y="220"/>
                    <a:pt x="315" y="222"/>
                  </a:cubicBezTo>
                  <a:cubicBezTo>
                    <a:pt x="314" y="223"/>
                    <a:pt x="315" y="225"/>
                    <a:pt x="315" y="225"/>
                  </a:cubicBezTo>
                  <a:cubicBezTo>
                    <a:pt x="317" y="225"/>
                    <a:pt x="360" y="197"/>
                    <a:pt x="360" y="197"/>
                  </a:cubicBezTo>
                  <a:cubicBezTo>
                    <a:pt x="363" y="195"/>
                    <a:pt x="363" y="196"/>
                    <a:pt x="364" y="197"/>
                  </a:cubicBezTo>
                  <a:cubicBezTo>
                    <a:pt x="365" y="197"/>
                    <a:pt x="367" y="196"/>
                    <a:pt x="367" y="196"/>
                  </a:cubicBezTo>
                  <a:cubicBezTo>
                    <a:pt x="367" y="195"/>
                    <a:pt x="358" y="180"/>
                    <a:pt x="358" y="180"/>
                  </a:cubicBezTo>
                  <a:cubicBezTo>
                    <a:pt x="357" y="180"/>
                    <a:pt x="355" y="181"/>
                    <a:pt x="355" y="181"/>
                  </a:cubicBezTo>
                  <a:moveTo>
                    <a:pt x="277" y="240"/>
                  </a:moveTo>
                  <a:cubicBezTo>
                    <a:pt x="277" y="240"/>
                    <a:pt x="253" y="188"/>
                    <a:pt x="253" y="188"/>
                  </a:cubicBezTo>
                  <a:cubicBezTo>
                    <a:pt x="253" y="188"/>
                    <a:pt x="268" y="182"/>
                    <a:pt x="268" y="182"/>
                  </a:cubicBezTo>
                  <a:cubicBezTo>
                    <a:pt x="271" y="180"/>
                    <a:pt x="272" y="180"/>
                    <a:pt x="273" y="182"/>
                  </a:cubicBezTo>
                  <a:cubicBezTo>
                    <a:pt x="274" y="183"/>
                    <a:pt x="276" y="182"/>
                    <a:pt x="276" y="182"/>
                  </a:cubicBezTo>
                  <a:cubicBezTo>
                    <a:pt x="276" y="181"/>
                    <a:pt x="269" y="165"/>
                    <a:pt x="269" y="165"/>
                  </a:cubicBezTo>
                  <a:cubicBezTo>
                    <a:pt x="268" y="164"/>
                    <a:pt x="266" y="165"/>
                    <a:pt x="266" y="165"/>
                  </a:cubicBezTo>
                  <a:cubicBezTo>
                    <a:pt x="266" y="168"/>
                    <a:pt x="265" y="168"/>
                    <a:pt x="262" y="169"/>
                  </a:cubicBezTo>
                  <a:cubicBezTo>
                    <a:pt x="218" y="189"/>
                    <a:pt x="218" y="189"/>
                    <a:pt x="218" y="189"/>
                  </a:cubicBezTo>
                  <a:cubicBezTo>
                    <a:pt x="215" y="191"/>
                    <a:pt x="215" y="191"/>
                    <a:pt x="214" y="189"/>
                  </a:cubicBezTo>
                  <a:cubicBezTo>
                    <a:pt x="213" y="189"/>
                    <a:pt x="211" y="190"/>
                    <a:pt x="211" y="190"/>
                  </a:cubicBezTo>
                  <a:cubicBezTo>
                    <a:pt x="211" y="191"/>
                    <a:pt x="218" y="207"/>
                    <a:pt x="218" y="207"/>
                  </a:cubicBezTo>
                  <a:cubicBezTo>
                    <a:pt x="219" y="208"/>
                    <a:pt x="221" y="207"/>
                    <a:pt x="221" y="207"/>
                  </a:cubicBezTo>
                  <a:cubicBezTo>
                    <a:pt x="221" y="206"/>
                    <a:pt x="221" y="206"/>
                    <a:pt x="221" y="206"/>
                  </a:cubicBezTo>
                  <a:cubicBezTo>
                    <a:pt x="221" y="203"/>
                    <a:pt x="222" y="203"/>
                    <a:pt x="224" y="202"/>
                  </a:cubicBezTo>
                  <a:cubicBezTo>
                    <a:pt x="224" y="202"/>
                    <a:pt x="239" y="195"/>
                    <a:pt x="240" y="195"/>
                  </a:cubicBezTo>
                  <a:cubicBezTo>
                    <a:pt x="240" y="195"/>
                    <a:pt x="240" y="195"/>
                    <a:pt x="240" y="195"/>
                  </a:cubicBezTo>
                  <a:cubicBezTo>
                    <a:pt x="240" y="196"/>
                    <a:pt x="262" y="246"/>
                    <a:pt x="262" y="246"/>
                  </a:cubicBezTo>
                  <a:cubicBezTo>
                    <a:pt x="263" y="247"/>
                    <a:pt x="263" y="248"/>
                    <a:pt x="263" y="248"/>
                  </a:cubicBezTo>
                  <a:cubicBezTo>
                    <a:pt x="263" y="249"/>
                    <a:pt x="262" y="249"/>
                    <a:pt x="261" y="250"/>
                  </a:cubicBezTo>
                  <a:cubicBezTo>
                    <a:pt x="261" y="250"/>
                    <a:pt x="261" y="250"/>
                    <a:pt x="261" y="250"/>
                  </a:cubicBezTo>
                  <a:cubicBezTo>
                    <a:pt x="261" y="251"/>
                    <a:pt x="262" y="253"/>
                    <a:pt x="262" y="253"/>
                  </a:cubicBezTo>
                  <a:cubicBezTo>
                    <a:pt x="263" y="253"/>
                    <a:pt x="282" y="245"/>
                    <a:pt x="282" y="245"/>
                  </a:cubicBezTo>
                  <a:cubicBezTo>
                    <a:pt x="282" y="244"/>
                    <a:pt x="282" y="244"/>
                    <a:pt x="282" y="244"/>
                  </a:cubicBezTo>
                  <a:cubicBezTo>
                    <a:pt x="281" y="242"/>
                    <a:pt x="281" y="242"/>
                    <a:pt x="281" y="242"/>
                  </a:cubicBezTo>
                  <a:cubicBezTo>
                    <a:pt x="278" y="242"/>
                    <a:pt x="277" y="242"/>
                    <a:pt x="277" y="240"/>
                  </a:cubicBezTo>
                  <a:moveTo>
                    <a:pt x="188" y="227"/>
                  </a:moveTo>
                  <a:cubicBezTo>
                    <a:pt x="179" y="227"/>
                    <a:pt x="171" y="227"/>
                    <a:pt x="170" y="222"/>
                  </a:cubicBezTo>
                  <a:cubicBezTo>
                    <a:pt x="169" y="217"/>
                    <a:pt x="172" y="213"/>
                    <a:pt x="178" y="212"/>
                  </a:cubicBezTo>
                  <a:cubicBezTo>
                    <a:pt x="189" y="209"/>
                    <a:pt x="196" y="213"/>
                    <a:pt x="197" y="216"/>
                  </a:cubicBezTo>
                  <a:cubicBezTo>
                    <a:pt x="197" y="217"/>
                    <a:pt x="197" y="217"/>
                    <a:pt x="197" y="217"/>
                  </a:cubicBezTo>
                  <a:cubicBezTo>
                    <a:pt x="198" y="219"/>
                    <a:pt x="200" y="219"/>
                    <a:pt x="200" y="219"/>
                  </a:cubicBezTo>
                  <a:cubicBezTo>
                    <a:pt x="201" y="218"/>
                    <a:pt x="207" y="199"/>
                    <a:pt x="207" y="199"/>
                  </a:cubicBezTo>
                  <a:cubicBezTo>
                    <a:pt x="208" y="196"/>
                    <a:pt x="208" y="196"/>
                    <a:pt x="208" y="196"/>
                  </a:cubicBezTo>
                  <a:cubicBezTo>
                    <a:pt x="205" y="198"/>
                    <a:pt x="205" y="198"/>
                    <a:pt x="205" y="198"/>
                  </a:cubicBezTo>
                  <a:cubicBezTo>
                    <a:pt x="202" y="200"/>
                    <a:pt x="202" y="200"/>
                    <a:pt x="202" y="200"/>
                  </a:cubicBezTo>
                  <a:cubicBezTo>
                    <a:pt x="199" y="199"/>
                    <a:pt x="199" y="199"/>
                    <a:pt x="199" y="199"/>
                  </a:cubicBezTo>
                  <a:cubicBezTo>
                    <a:pt x="195" y="199"/>
                    <a:pt x="195" y="199"/>
                    <a:pt x="195" y="199"/>
                  </a:cubicBezTo>
                  <a:cubicBezTo>
                    <a:pt x="189" y="198"/>
                    <a:pt x="183" y="198"/>
                    <a:pt x="177" y="199"/>
                  </a:cubicBezTo>
                  <a:cubicBezTo>
                    <a:pt x="157" y="204"/>
                    <a:pt x="152" y="217"/>
                    <a:pt x="155" y="227"/>
                  </a:cubicBezTo>
                  <a:cubicBezTo>
                    <a:pt x="158" y="242"/>
                    <a:pt x="173" y="242"/>
                    <a:pt x="186" y="243"/>
                  </a:cubicBezTo>
                  <a:cubicBezTo>
                    <a:pt x="196" y="243"/>
                    <a:pt x="204" y="243"/>
                    <a:pt x="205" y="249"/>
                  </a:cubicBezTo>
                  <a:cubicBezTo>
                    <a:pt x="205" y="249"/>
                    <a:pt x="204" y="256"/>
                    <a:pt x="204" y="256"/>
                  </a:cubicBezTo>
                  <a:cubicBezTo>
                    <a:pt x="202" y="259"/>
                    <a:pt x="198" y="261"/>
                    <a:pt x="191" y="262"/>
                  </a:cubicBezTo>
                  <a:cubicBezTo>
                    <a:pt x="185" y="264"/>
                    <a:pt x="176" y="263"/>
                    <a:pt x="172" y="261"/>
                  </a:cubicBezTo>
                  <a:cubicBezTo>
                    <a:pt x="171" y="259"/>
                    <a:pt x="171" y="259"/>
                    <a:pt x="171" y="259"/>
                  </a:cubicBezTo>
                  <a:cubicBezTo>
                    <a:pt x="170" y="257"/>
                    <a:pt x="170" y="257"/>
                    <a:pt x="170" y="257"/>
                  </a:cubicBezTo>
                  <a:cubicBezTo>
                    <a:pt x="168" y="256"/>
                    <a:pt x="168" y="256"/>
                    <a:pt x="168" y="256"/>
                  </a:cubicBezTo>
                  <a:cubicBezTo>
                    <a:pt x="167" y="257"/>
                    <a:pt x="162" y="276"/>
                    <a:pt x="162" y="276"/>
                  </a:cubicBezTo>
                  <a:cubicBezTo>
                    <a:pt x="162" y="276"/>
                    <a:pt x="163" y="276"/>
                    <a:pt x="163" y="276"/>
                  </a:cubicBezTo>
                  <a:cubicBezTo>
                    <a:pt x="163" y="276"/>
                    <a:pt x="163" y="276"/>
                    <a:pt x="163" y="276"/>
                  </a:cubicBezTo>
                  <a:cubicBezTo>
                    <a:pt x="165" y="277"/>
                    <a:pt x="165" y="277"/>
                    <a:pt x="165" y="277"/>
                  </a:cubicBezTo>
                  <a:cubicBezTo>
                    <a:pt x="165" y="276"/>
                    <a:pt x="165" y="276"/>
                    <a:pt x="165" y="276"/>
                  </a:cubicBezTo>
                  <a:cubicBezTo>
                    <a:pt x="165" y="276"/>
                    <a:pt x="166" y="276"/>
                    <a:pt x="166" y="276"/>
                  </a:cubicBezTo>
                  <a:cubicBezTo>
                    <a:pt x="166" y="275"/>
                    <a:pt x="166" y="275"/>
                    <a:pt x="167" y="275"/>
                  </a:cubicBezTo>
                  <a:cubicBezTo>
                    <a:pt x="167" y="275"/>
                    <a:pt x="171" y="275"/>
                    <a:pt x="171" y="275"/>
                  </a:cubicBezTo>
                  <a:cubicBezTo>
                    <a:pt x="176" y="276"/>
                    <a:pt x="176" y="276"/>
                    <a:pt x="176" y="276"/>
                  </a:cubicBezTo>
                  <a:cubicBezTo>
                    <a:pt x="193" y="276"/>
                    <a:pt x="193" y="276"/>
                    <a:pt x="193" y="276"/>
                  </a:cubicBezTo>
                  <a:cubicBezTo>
                    <a:pt x="215" y="271"/>
                    <a:pt x="223" y="256"/>
                    <a:pt x="220" y="245"/>
                  </a:cubicBezTo>
                  <a:cubicBezTo>
                    <a:pt x="217" y="228"/>
                    <a:pt x="201" y="228"/>
                    <a:pt x="188" y="227"/>
                  </a:cubicBezTo>
                  <a:moveTo>
                    <a:pt x="121" y="265"/>
                  </a:moveTo>
                  <a:cubicBezTo>
                    <a:pt x="117" y="268"/>
                    <a:pt x="113" y="270"/>
                    <a:pt x="108" y="270"/>
                  </a:cubicBezTo>
                  <a:cubicBezTo>
                    <a:pt x="96" y="269"/>
                    <a:pt x="89" y="260"/>
                    <a:pt x="90" y="243"/>
                  </a:cubicBezTo>
                  <a:cubicBezTo>
                    <a:pt x="90" y="234"/>
                    <a:pt x="92" y="227"/>
                    <a:pt x="97" y="223"/>
                  </a:cubicBezTo>
                  <a:cubicBezTo>
                    <a:pt x="100" y="220"/>
                    <a:pt x="104" y="218"/>
                    <a:pt x="109" y="219"/>
                  </a:cubicBezTo>
                  <a:cubicBezTo>
                    <a:pt x="115" y="219"/>
                    <a:pt x="119" y="220"/>
                    <a:pt x="122" y="224"/>
                  </a:cubicBezTo>
                  <a:cubicBezTo>
                    <a:pt x="126" y="228"/>
                    <a:pt x="128" y="235"/>
                    <a:pt x="128" y="245"/>
                  </a:cubicBezTo>
                  <a:cubicBezTo>
                    <a:pt x="128" y="254"/>
                    <a:pt x="125" y="261"/>
                    <a:pt x="121" y="265"/>
                  </a:cubicBezTo>
                  <a:moveTo>
                    <a:pt x="110" y="205"/>
                  </a:moveTo>
                  <a:cubicBezTo>
                    <a:pt x="100" y="205"/>
                    <a:pt x="92" y="208"/>
                    <a:pt x="86" y="214"/>
                  </a:cubicBezTo>
                  <a:cubicBezTo>
                    <a:pt x="78" y="220"/>
                    <a:pt x="74" y="231"/>
                    <a:pt x="74" y="243"/>
                  </a:cubicBezTo>
                  <a:cubicBezTo>
                    <a:pt x="73" y="266"/>
                    <a:pt x="87" y="282"/>
                    <a:pt x="107" y="283"/>
                  </a:cubicBezTo>
                  <a:cubicBezTo>
                    <a:pt x="117" y="283"/>
                    <a:pt x="125" y="280"/>
                    <a:pt x="132" y="274"/>
                  </a:cubicBezTo>
                  <a:cubicBezTo>
                    <a:pt x="139" y="268"/>
                    <a:pt x="143" y="257"/>
                    <a:pt x="144" y="245"/>
                  </a:cubicBezTo>
                  <a:cubicBezTo>
                    <a:pt x="144" y="233"/>
                    <a:pt x="140" y="222"/>
                    <a:pt x="134" y="215"/>
                  </a:cubicBezTo>
                  <a:cubicBezTo>
                    <a:pt x="128" y="209"/>
                    <a:pt x="119" y="205"/>
                    <a:pt x="110" y="205"/>
                  </a:cubicBezTo>
                  <a:moveTo>
                    <a:pt x="38" y="228"/>
                  </a:moveTo>
                  <a:cubicBezTo>
                    <a:pt x="38" y="228"/>
                    <a:pt x="25" y="227"/>
                    <a:pt x="25" y="227"/>
                  </a:cubicBezTo>
                  <a:cubicBezTo>
                    <a:pt x="26" y="226"/>
                    <a:pt x="28" y="211"/>
                    <a:pt x="28" y="208"/>
                  </a:cubicBezTo>
                  <a:cubicBezTo>
                    <a:pt x="30" y="209"/>
                    <a:pt x="41" y="210"/>
                    <a:pt x="41" y="210"/>
                  </a:cubicBezTo>
                  <a:cubicBezTo>
                    <a:pt x="47" y="211"/>
                    <a:pt x="50" y="213"/>
                    <a:pt x="52" y="215"/>
                  </a:cubicBezTo>
                  <a:cubicBezTo>
                    <a:pt x="53" y="221"/>
                    <a:pt x="53" y="221"/>
                    <a:pt x="53" y="221"/>
                  </a:cubicBezTo>
                  <a:cubicBezTo>
                    <a:pt x="52" y="228"/>
                    <a:pt x="48" y="230"/>
                    <a:pt x="38" y="228"/>
                  </a:cubicBezTo>
                  <a:moveTo>
                    <a:pt x="45" y="197"/>
                  </a:moveTo>
                  <a:cubicBezTo>
                    <a:pt x="12" y="192"/>
                    <a:pt x="12" y="192"/>
                    <a:pt x="12" y="192"/>
                  </a:cubicBezTo>
                  <a:cubicBezTo>
                    <a:pt x="11" y="193"/>
                    <a:pt x="11" y="195"/>
                    <a:pt x="11" y="195"/>
                  </a:cubicBezTo>
                  <a:cubicBezTo>
                    <a:pt x="14" y="197"/>
                    <a:pt x="14" y="197"/>
                    <a:pt x="14" y="199"/>
                  </a:cubicBezTo>
                  <a:cubicBezTo>
                    <a:pt x="4" y="262"/>
                    <a:pt x="4" y="262"/>
                    <a:pt x="4" y="262"/>
                  </a:cubicBezTo>
                  <a:cubicBezTo>
                    <a:pt x="4" y="264"/>
                    <a:pt x="4" y="264"/>
                    <a:pt x="1" y="264"/>
                  </a:cubicBezTo>
                  <a:cubicBezTo>
                    <a:pt x="0" y="265"/>
                    <a:pt x="0" y="267"/>
                    <a:pt x="0" y="267"/>
                  </a:cubicBezTo>
                  <a:cubicBezTo>
                    <a:pt x="1" y="268"/>
                    <a:pt x="22" y="271"/>
                    <a:pt x="22" y="271"/>
                  </a:cubicBezTo>
                  <a:cubicBezTo>
                    <a:pt x="23" y="271"/>
                    <a:pt x="23" y="271"/>
                    <a:pt x="23" y="271"/>
                  </a:cubicBezTo>
                  <a:cubicBezTo>
                    <a:pt x="23" y="268"/>
                    <a:pt x="23" y="268"/>
                    <a:pt x="23" y="268"/>
                  </a:cubicBezTo>
                  <a:cubicBezTo>
                    <a:pt x="21" y="267"/>
                    <a:pt x="20" y="267"/>
                    <a:pt x="20" y="265"/>
                  </a:cubicBezTo>
                  <a:cubicBezTo>
                    <a:pt x="20" y="265"/>
                    <a:pt x="20" y="265"/>
                    <a:pt x="20" y="264"/>
                  </a:cubicBezTo>
                  <a:cubicBezTo>
                    <a:pt x="20" y="264"/>
                    <a:pt x="24" y="240"/>
                    <a:pt x="24" y="239"/>
                  </a:cubicBezTo>
                  <a:cubicBezTo>
                    <a:pt x="24" y="240"/>
                    <a:pt x="39" y="242"/>
                    <a:pt x="39" y="242"/>
                  </a:cubicBezTo>
                  <a:cubicBezTo>
                    <a:pt x="58" y="245"/>
                    <a:pt x="67" y="235"/>
                    <a:pt x="68" y="224"/>
                  </a:cubicBezTo>
                  <a:cubicBezTo>
                    <a:pt x="70" y="213"/>
                    <a:pt x="65" y="200"/>
                    <a:pt x="45" y="197"/>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38" name="Freeform 40">
              <a:extLst>
                <a:ext uri="{FF2B5EF4-FFF2-40B4-BE49-F238E27FC236}">
                  <a16:creationId xmlns:a16="http://schemas.microsoft.com/office/drawing/2014/main" id="{4FED05E6-08F6-4976-908B-7EC2D9282B82}"/>
                </a:ext>
              </a:extLst>
            </p:cNvPr>
            <p:cNvSpPr>
              <a:spLocks/>
            </p:cNvSpPr>
            <p:nvPr userDrawn="1"/>
          </p:nvSpPr>
          <p:spPr bwMode="auto">
            <a:xfrm>
              <a:off x="3547" y="1746"/>
              <a:ext cx="70" cy="69"/>
            </a:xfrm>
            <a:custGeom>
              <a:avLst/>
              <a:gdLst>
                <a:gd name="T0" fmla="*/ 39 w 104"/>
                <a:gd name="T1" fmla="*/ 28 h 101"/>
                <a:gd name="T2" fmla="*/ 12 w 104"/>
                <a:gd name="T3" fmla="*/ 18 h 101"/>
                <a:gd name="T4" fmla="*/ 26 w 104"/>
                <a:gd name="T5" fmla="*/ 46 h 101"/>
                <a:gd name="T6" fmla="*/ 0 w 104"/>
                <a:gd name="T7" fmla="*/ 64 h 101"/>
                <a:gd name="T8" fmla="*/ 29 w 104"/>
                <a:gd name="T9" fmla="*/ 71 h 101"/>
                <a:gd name="T10" fmla="*/ 27 w 104"/>
                <a:gd name="T11" fmla="*/ 101 h 101"/>
                <a:gd name="T12" fmla="*/ 52 w 104"/>
                <a:gd name="T13" fmla="*/ 81 h 101"/>
                <a:gd name="T14" fmla="*/ 74 w 104"/>
                <a:gd name="T15" fmla="*/ 101 h 101"/>
                <a:gd name="T16" fmla="*/ 73 w 104"/>
                <a:gd name="T17" fmla="*/ 69 h 101"/>
                <a:gd name="T18" fmla="*/ 104 w 104"/>
                <a:gd name="T19" fmla="*/ 67 h 101"/>
                <a:gd name="T20" fmla="*/ 78 w 104"/>
                <a:gd name="T21" fmla="*/ 47 h 101"/>
                <a:gd name="T22" fmla="*/ 93 w 104"/>
                <a:gd name="T23" fmla="*/ 20 h 101"/>
                <a:gd name="T24" fmla="*/ 63 w 104"/>
                <a:gd name="T25" fmla="*/ 29 h 101"/>
                <a:gd name="T26" fmla="*/ 51 w 104"/>
                <a:gd name="T27" fmla="*/ 0 h 101"/>
                <a:gd name="T28" fmla="*/ 39 w 104"/>
                <a:gd name="T29" fmla="*/ 2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4" h="101">
                  <a:moveTo>
                    <a:pt x="39" y="28"/>
                  </a:moveTo>
                  <a:cubicBezTo>
                    <a:pt x="12" y="18"/>
                    <a:pt x="12" y="18"/>
                    <a:pt x="12" y="18"/>
                  </a:cubicBezTo>
                  <a:cubicBezTo>
                    <a:pt x="26" y="46"/>
                    <a:pt x="26" y="46"/>
                    <a:pt x="26" y="46"/>
                  </a:cubicBezTo>
                  <a:cubicBezTo>
                    <a:pt x="0" y="64"/>
                    <a:pt x="0" y="64"/>
                    <a:pt x="0" y="64"/>
                  </a:cubicBezTo>
                  <a:cubicBezTo>
                    <a:pt x="29" y="71"/>
                    <a:pt x="29" y="71"/>
                    <a:pt x="29" y="71"/>
                  </a:cubicBezTo>
                  <a:cubicBezTo>
                    <a:pt x="27" y="101"/>
                    <a:pt x="27" y="101"/>
                    <a:pt x="27" y="101"/>
                  </a:cubicBezTo>
                  <a:cubicBezTo>
                    <a:pt x="52" y="81"/>
                    <a:pt x="52" y="81"/>
                    <a:pt x="52" y="81"/>
                  </a:cubicBezTo>
                  <a:cubicBezTo>
                    <a:pt x="74" y="101"/>
                    <a:pt x="74" y="101"/>
                    <a:pt x="74" y="101"/>
                  </a:cubicBezTo>
                  <a:cubicBezTo>
                    <a:pt x="73" y="69"/>
                    <a:pt x="73" y="69"/>
                    <a:pt x="73" y="69"/>
                  </a:cubicBezTo>
                  <a:cubicBezTo>
                    <a:pt x="73" y="69"/>
                    <a:pt x="104" y="67"/>
                    <a:pt x="104" y="67"/>
                  </a:cubicBezTo>
                  <a:cubicBezTo>
                    <a:pt x="78" y="47"/>
                    <a:pt x="78" y="47"/>
                    <a:pt x="78" y="47"/>
                  </a:cubicBezTo>
                  <a:cubicBezTo>
                    <a:pt x="93" y="20"/>
                    <a:pt x="93" y="20"/>
                    <a:pt x="93" y="20"/>
                  </a:cubicBezTo>
                  <a:cubicBezTo>
                    <a:pt x="63" y="29"/>
                    <a:pt x="63" y="29"/>
                    <a:pt x="63" y="29"/>
                  </a:cubicBezTo>
                  <a:cubicBezTo>
                    <a:pt x="51" y="0"/>
                    <a:pt x="51" y="0"/>
                    <a:pt x="51" y="0"/>
                  </a:cubicBezTo>
                  <a:lnTo>
                    <a:pt x="39"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39" name="Freeform 41">
              <a:extLst>
                <a:ext uri="{FF2B5EF4-FFF2-40B4-BE49-F238E27FC236}">
                  <a16:creationId xmlns:a16="http://schemas.microsoft.com/office/drawing/2014/main" id="{99458CE9-C80E-4643-B1F9-99BB33C88C9B}"/>
                </a:ext>
              </a:extLst>
            </p:cNvPr>
            <p:cNvSpPr>
              <a:spLocks/>
            </p:cNvSpPr>
            <p:nvPr userDrawn="1"/>
          </p:nvSpPr>
          <p:spPr bwMode="auto">
            <a:xfrm>
              <a:off x="3668" y="1778"/>
              <a:ext cx="70" cy="69"/>
            </a:xfrm>
            <a:custGeom>
              <a:avLst/>
              <a:gdLst>
                <a:gd name="T0" fmla="*/ 26 w 70"/>
                <a:gd name="T1" fmla="*/ 19 h 69"/>
                <a:gd name="T2" fmla="*/ 8 w 70"/>
                <a:gd name="T3" fmla="*/ 13 h 69"/>
                <a:gd name="T4" fmla="*/ 17 w 70"/>
                <a:gd name="T5" fmla="*/ 31 h 69"/>
                <a:gd name="T6" fmla="*/ 0 w 70"/>
                <a:gd name="T7" fmla="*/ 43 h 69"/>
                <a:gd name="T8" fmla="*/ 20 w 70"/>
                <a:gd name="T9" fmla="*/ 48 h 69"/>
                <a:gd name="T10" fmla="*/ 18 w 70"/>
                <a:gd name="T11" fmla="*/ 69 h 69"/>
                <a:gd name="T12" fmla="*/ 34 w 70"/>
                <a:gd name="T13" fmla="*/ 55 h 69"/>
                <a:gd name="T14" fmla="*/ 51 w 70"/>
                <a:gd name="T15" fmla="*/ 69 h 69"/>
                <a:gd name="T16" fmla="*/ 49 w 70"/>
                <a:gd name="T17" fmla="*/ 47 h 69"/>
                <a:gd name="T18" fmla="*/ 70 w 70"/>
                <a:gd name="T19" fmla="*/ 45 h 69"/>
                <a:gd name="T20" fmla="*/ 53 w 70"/>
                <a:gd name="T21" fmla="*/ 32 h 69"/>
                <a:gd name="T22" fmla="*/ 63 w 70"/>
                <a:gd name="T23" fmla="*/ 13 h 69"/>
                <a:gd name="T24" fmla="*/ 43 w 70"/>
                <a:gd name="T25" fmla="*/ 19 h 69"/>
                <a:gd name="T26" fmla="*/ 34 w 70"/>
                <a:gd name="T27" fmla="*/ 0 h 69"/>
                <a:gd name="T28" fmla="*/ 26 w 70"/>
                <a:gd name="T29" fmla="*/ 1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 h="69">
                  <a:moveTo>
                    <a:pt x="26" y="19"/>
                  </a:moveTo>
                  <a:lnTo>
                    <a:pt x="8" y="13"/>
                  </a:lnTo>
                  <a:lnTo>
                    <a:pt x="17" y="31"/>
                  </a:lnTo>
                  <a:lnTo>
                    <a:pt x="0" y="43"/>
                  </a:lnTo>
                  <a:lnTo>
                    <a:pt x="20" y="48"/>
                  </a:lnTo>
                  <a:lnTo>
                    <a:pt x="18" y="69"/>
                  </a:lnTo>
                  <a:lnTo>
                    <a:pt x="34" y="55"/>
                  </a:lnTo>
                  <a:lnTo>
                    <a:pt x="51" y="69"/>
                  </a:lnTo>
                  <a:lnTo>
                    <a:pt x="49" y="47"/>
                  </a:lnTo>
                  <a:lnTo>
                    <a:pt x="70" y="45"/>
                  </a:lnTo>
                  <a:lnTo>
                    <a:pt x="53" y="32"/>
                  </a:lnTo>
                  <a:lnTo>
                    <a:pt x="63" y="13"/>
                  </a:lnTo>
                  <a:lnTo>
                    <a:pt x="43" y="19"/>
                  </a:lnTo>
                  <a:lnTo>
                    <a:pt x="34" y="0"/>
                  </a:lnTo>
                  <a:lnTo>
                    <a:pt x="26"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40" name="Freeform 42">
              <a:extLst>
                <a:ext uri="{FF2B5EF4-FFF2-40B4-BE49-F238E27FC236}">
                  <a16:creationId xmlns:a16="http://schemas.microsoft.com/office/drawing/2014/main" id="{A052C36B-1807-42E8-9648-C06A97A2742D}"/>
                </a:ext>
              </a:extLst>
            </p:cNvPr>
            <p:cNvSpPr>
              <a:spLocks/>
            </p:cNvSpPr>
            <p:nvPr userDrawn="1"/>
          </p:nvSpPr>
          <p:spPr bwMode="auto">
            <a:xfrm>
              <a:off x="3524" y="1902"/>
              <a:ext cx="71" cy="69"/>
            </a:xfrm>
            <a:custGeom>
              <a:avLst/>
              <a:gdLst>
                <a:gd name="T0" fmla="*/ 51 w 104"/>
                <a:gd name="T1" fmla="*/ 0 h 101"/>
                <a:gd name="T2" fmla="*/ 62 w 104"/>
                <a:gd name="T3" fmla="*/ 28 h 101"/>
                <a:gd name="T4" fmla="*/ 93 w 104"/>
                <a:gd name="T5" fmla="*/ 20 h 101"/>
                <a:gd name="T6" fmla="*/ 78 w 104"/>
                <a:gd name="T7" fmla="*/ 46 h 101"/>
                <a:gd name="T8" fmla="*/ 104 w 104"/>
                <a:gd name="T9" fmla="*/ 66 h 101"/>
                <a:gd name="T10" fmla="*/ 72 w 104"/>
                <a:gd name="T11" fmla="*/ 69 h 101"/>
                <a:gd name="T12" fmla="*/ 74 w 104"/>
                <a:gd name="T13" fmla="*/ 101 h 101"/>
                <a:gd name="T14" fmla="*/ 51 w 104"/>
                <a:gd name="T15" fmla="*/ 80 h 101"/>
                <a:gd name="T16" fmla="*/ 27 w 104"/>
                <a:gd name="T17" fmla="*/ 101 h 101"/>
                <a:gd name="T18" fmla="*/ 29 w 104"/>
                <a:gd name="T19" fmla="*/ 70 h 101"/>
                <a:gd name="T20" fmla="*/ 0 w 104"/>
                <a:gd name="T21" fmla="*/ 64 h 101"/>
                <a:gd name="T22" fmla="*/ 26 w 104"/>
                <a:gd name="T23" fmla="*/ 45 h 101"/>
                <a:gd name="T24" fmla="*/ 11 w 104"/>
                <a:gd name="T25" fmla="*/ 19 h 101"/>
                <a:gd name="T26" fmla="*/ 39 w 104"/>
                <a:gd name="T27" fmla="*/ 28 h 101"/>
                <a:gd name="T28" fmla="*/ 51 w 104"/>
                <a:gd name="T2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4" h="101">
                  <a:moveTo>
                    <a:pt x="51" y="0"/>
                  </a:moveTo>
                  <a:cubicBezTo>
                    <a:pt x="62" y="28"/>
                    <a:pt x="62" y="28"/>
                    <a:pt x="62" y="28"/>
                  </a:cubicBezTo>
                  <a:cubicBezTo>
                    <a:pt x="93" y="20"/>
                    <a:pt x="93" y="20"/>
                    <a:pt x="93" y="20"/>
                  </a:cubicBezTo>
                  <a:cubicBezTo>
                    <a:pt x="78" y="46"/>
                    <a:pt x="78" y="46"/>
                    <a:pt x="78" y="46"/>
                  </a:cubicBezTo>
                  <a:cubicBezTo>
                    <a:pt x="104" y="66"/>
                    <a:pt x="104" y="66"/>
                    <a:pt x="104" y="66"/>
                  </a:cubicBezTo>
                  <a:cubicBezTo>
                    <a:pt x="104" y="66"/>
                    <a:pt x="72" y="69"/>
                    <a:pt x="72" y="69"/>
                  </a:cubicBezTo>
                  <a:cubicBezTo>
                    <a:pt x="74" y="101"/>
                    <a:pt x="74" y="101"/>
                    <a:pt x="74" y="101"/>
                  </a:cubicBezTo>
                  <a:cubicBezTo>
                    <a:pt x="51" y="80"/>
                    <a:pt x="51" y="80"/>
                    <a:pt x="51" y="80"/>
                  </a:cubicBezTo>
                  <a:cubicBezTo>
                    <a:pt x="27" y="101"/>
                    <a:pt x="27" y="101"/>
                    <a:pt x="27" y="101"/>
                  </a:cubicBezTo>
                  <a:cubicBezTo>
                    <a:pt x="29" y="70"/>
                    <a:pt x="29" y="70"/>
                    <a:pt x="29" y="70"/>
                  </a:cubicBezTo>
                  <a:cubicBezTo>
                    <a:pt x="0" y="64"/>
                    <a:pt x="0" y="64"/>
                    <a:pt x="0" y="64"/>
                  </a:cubicBezTo>
                  <a:cubicBezTo>
                    <a:pt x="26" y="45"/>
                    <a:pt x="26" y="45"/>
                    <a:pt x="26" y="45"/>
                  </a:cubicBezTo>
                  <a:cubicBezTo>
                    <a:pt x="11" y="19"/>
                    <a:pt x="11" y="19"/>
                    <a:pt x="11" y="19"/>
                  </a:cubicBezTo>
                  <a:cubicBezTo>
                    <a:pt x="39" y="28"/>
                    <a:pt x="39" y="28"/>
                    <a:pt x="39" y="28"/>
                  </a:cubicBezTo>
                  <a:lnTo>
                    <a:pt x="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41" name="Freeform 43">
              <a:extLst>
                <a:ext uri="{FF2B5EF4-FFF2-40B4-BE49-F238E27FC236}">
                  <a16:creationId xmlns:a16="http://schemas.microsoft.com/office/drawing/2014/main" id="{B30A0FF0-F27D-401B-9D58-016167C73E20}"/>
                </a:ext>
              </a:extLst>
            </p:cNvPr>
            <p:cNvSpPr>
              <a:spLocks/>
            </p:cNvSpPr>
            <p:nvPr userDrawn="1"/>
          </p:nvSpPr>
          <p:spPr bwMode="auto">
            <a:xfrm>
              <a:off x="3677" y="1911"/>
              <a:ext cx="50" cy="48"/>
            </a:xfrm>
            <a:custGeom>
              <a:avLst/>
              <a:gdLst>
                <a:gd name="T0" fmla="*/ 25 w 50"/>
                <a:gd name="T1" fmla="*/ 0 h 48"/>
                <a:gd name="T2" fmla="*/ 32 w 50"/>
                <a:gd name="T3" fmla="*/ 18 h 48"/>
                <a:gd name="T4" fmla="*/ 50 w 50"/>
                <a:gd name="T5" fmla="*/ 18 h 48"/>
                <a:gd name="T6" fmla="*/ 35 w 50"/>
                <a:gd name="T7" fmla="*/ 30 h 48"/>
                <a:gd name="T8" fmla="*/ 40 w 50"/>
                <a:gd name="T9" fmla="*/ 48 h 48"/>
                <a:gd name="T10" fmla="*/ 25 w 50"/>
                <a:gd name="T11" fmla="*/ 37 h 48"/>
                <a:gd name="T12" fmla="*/ 10 w 50"/>
                <a:gd name="T13" fmla="*/ 48 h 48"/>
                <a:gd name="T14" fmla="*/ 15 w 50"/>
                <a:gd name="T15" fmla="*/ 30 h 48"/>
                <a:gd name="T16" fmla="*/ 0 w 50"/>
                <a:gd name="T17" fmla="*/ 18 h 48"/>
                <a:gd name="T18" fmla="*/ 19 w 50"/>
                <a:gd name="T19" fmla="*/ 18 h 48"/>
                <a:gd name="T20" fmla="*/ 25 w 50"/>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25" y="0"/>
                  </a:moveTo>
                  <a:lnTo>
                    <a:pt x="32" y="18"/>
                  </a:lnTo>
                  <a:lnTo>
                    <a:pt x="50" y="18"/>
                  </a:lnTo>
                  <a:lnTo>
                    <a:pt x="35" y="30"/>
                  </a:lnTo>
                  <a:lnTo>
                    <a:pt x="40" y="48"/>
                  </a:lnTo>
                  <a:lnTo>
                    <a:pt x="25" y="37"/>
                  </a:lnTo>
                  <a:lnTo>
                    <a:pt x="10" y="48"/>
                  </a:lnTo>
                  <a:lnTo>
                    <a:pt x="15" y="30"/>
                  </a:lnTo>
                  <a:lnTo>
                    <a:pt x="0" y="18"/>
                  </a:lnTo>
                  <a:lnTo>
                    <a:pt x="19" y="18"/>
                  </a:lnTo>
                  <a:lnTo>
                    <a:pt x="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42" name="Freeform 44">
              <a:extLst>
                <a:ext uri="{FF2B5EF4-FFF2-40B4-BE49-F238E27FC236}">
                  <a16:creationId xmlns:a16="http://schemas.microsoft.com/office/drawing/2014/main" id="{6F814B85-F7C8-47F8-A033-3D13972AE7BE}"/>
                </a:ext>
              </a:extLst>
            </p:cNvPr>
            <p:cNvSpPr>
              <a:spLocks/>
            </p:cNvSpPr>
            <p:nvPr userDrawn="1"/>
          </p:nvSpPr>
          <p:spPr bwMode="auto">
            <a:xfrm>
              <a:off x="3667" y="2037"/>
              <a:ext cx="71" cy="69"/>
            </a:xfrm>
            <a:custGeom>
              <a:avLst/>
              <a:gdLst>
                <a:gd name="T0" fmla="*/ 27 w 71"/>
                <a:gd name="T1" fmla="*/ 19 h 69"/>
                <a:gd name="T2" fmla="*/ 8 w 71"/>
                <a:gd name="T3" fmla="*/ 13 h 69"/>
                <a:gd name="T4" fmla="*/ 18 w 71"/>
                <a:gd name="T5" fmla="*/ 31 h 69"/>
                <a:gd name="T6" fmla="*/ 0 w 71"/>
                <a:gd name="T7" fmla="*/ 43 h 69"/>
                <a:gd name="T8" fmla="*/ 20 w 71"/>
                <a:gd name="T9" fmla="*/ 48 h 69"/>
                <a:gd name="T10" fmla="*/ 18 w 71"/>
                <a:gd name="T11" fmla="*/ 69 h 69"/>
                <a:gd name="T12" fmla="*/ 35 w 71"/>
                <a:gd name="T13" fmla="*/ 55 h 69"/>
                <a:gd name="T14" fmla="*/ 50 w 71"/>
                <a:gd name="T15" fmla="*/ 69 h 69"/>
                <a:gd name="T16" fmla="*/ 49 w 71"/>
                <a:gd name="T17" fmla="*/ 48 h 69"/>
                <a:gd name="T18" fmla="*/ 71 w 71"/>
                <a:gd name="T19" fmla="*/ 45 h 69"/>
                <a:gd name="T20" fmla="*/ 53 w 71"/>
                <a:gd name="T21" fmla="*/ 32 h 69"/>
                <a:gd name="T22" fmla="*/ 63 w 71"/>
                <a:gd name="T23" fmla="*/ 13 h 69"/>
                <a:gd name="T24" fmla="*/ 42 w 71"/>
                <a:gd name="T25" fmla="*/ 19 h 69"/>
                <a:gd name="T26" fmla="*/ 35 w 71"/>
                <a:gd name="T27" fmla="*/ 0 h 69"/>
                <a:gd name="T28" fmla="*/ 27 w 71"/>
                <a:gd name="T29" fmla="*/ 1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69">
                  <a:moveTo>
                    <a:pt x="27" y="19"/>
                  </a:moveTo>
                  <a:lnTo>
                    <a:pt x="8" y="13"/>
                  </a:lnTo>
                  <a:lnTo>
                    <a:pt x="18" y="31"/>
                  </a:lnTo>
                  <a:lnTo>
                    <a:pt x="0" y="43"/>
                  </a:lnTo>
                  <a:lnTo>
                    <a:pt x="20" y="48"/>
                  </a:lnTo>
                  <a:lnTo>
                    <a:pt x="18" y="69"/>
                  </a:lnTo>
                  <a:lnTo>
                    <a:pt x="35" y="55"/>
                  </a:lnTo>
                  <a:lnTo>
                    <a:pt x="50" y="69"/>
                  </a:lnTo>
                  <a:lnTo>
                    <a:pt x="49" y="48"/>
                  </a:lnTo>
                  <a:lnTo>
                    <a:pt x="71" y="45"/>
                  </a:lnTo>
                  <a:lnTo>
                    <a:pt x="53" y="32"/>
                  </a:lnTo>
                  <a:lnTo>
                    <a:pt x="63" y="13"/>
                  </a:lnTo>
                  <a:lnTo>
                    <a:pt x="42" y="19"/>
                  </a:lnTo>
                  <a:lnTo>
                    <a:pt x="35" y="0"/>
                  </a:lnTo>
                  <a:lnTo>
                    <a:pt x="27"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43" name="Freeform 45">
              <a:extLst>
                <a:ext uri="{FF2B5EF4-FFF2-40B4-BE49-F238E27FC236}">
                  <a16:creationId xmlns:a16="http://schemas.microsoft.com/office/drawing/2014/main" id="{4D224998-1AD4-4BAD-8173-D7850E02C55C}"/>
                </a:ext>
              </a:extLst>
            </p:cNvPr>
            <p:cNvSpPr>
              <a:spLocks/>
            </p:cNvSpPr>
            <p:nvPr userDrawn="1"/>
          </p:nvSpPr>
          <p:spPr bwMode="auto">
            <a:xfrm>
              <a:off x="3639" y="1671"/>
              <a:ext cx="20" cy="12"/>
            </a:xfrm>
            <a:custGeom>
              <a:avLst/>
              <a:gdLst>
                <a:gd name="T0" fmla="*/ 28 w 30"/>
                <a:gd name="T1" fmla="*/ 0 h 18"/>
                <a:gd name="T2" fmla="*/ 0 w 30"/>
                <a:gd name="T3" fmla="*/ 18 h 18"/>
                <a:gd name="T4" fmla="*/ 29 w 30"/>
                <a:gd name="T5" fmla="*/ 9 h 18"/>
                <a:gd name="T6" fmla="*/ 28 w 30"/>
                <a:gd name="T7" fmla="*/ 0 h 18"/>
              </a:gdLst>
              <a:ahLst/>
              <a:cxnLst>
                <a:cxn ang="0">
                  <a:pos x="T0" y="T1"/>
                </a:cxn>
                <a:cxn ang="0">
                  <a:pos x="T2" y="T3"/>
                </a:cxn>
                <a:cxn ang="0">
                  <a:pos x="T4" y="T5"/>
                </a:cxn>
                <a:cxn ang="0">
                  <a:pos x="T6" y="T7"/>
                </a:cxn>
              </a:cxnLst>
              <a:rect l="0" t="0" r="r" b="b"/>
              <a:pathLst>
                <a:path w="30" h="18">
                  <a:moveTo>
                    <a:pt x="28" y="0"/>
                  </a:moveTo>
                  <a:cubicBezTo>
                    <a:pt x="19" y="0"/>
                    <a:pt x="5" y="13"/>
                    <a:pt x="0" y="18"/>
                  </a:cubicBezTo>
                  <a:cubicBezTo>
                    <a:pt x="18" y="11"/>
                    <a:pt x="25" y="15"/>
                    <a:pt x="29" y="9"/>
                  </a:cubicBezTo>
                  <a:cubicBezTo>
                    <a:pt x="30" y="6"/>
                    <a:pt x="30" y="2"/>
                    <a:pt x="2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44" name="Freeform 46">
              <a:extLst>
                <a:ext uri="{FF2B5EF4-FFF2-40B4-BE49-F238E27FC236}">
                  <a16:creationId xmlns:a16="http://schemas.microsoft.com/office/drawing/2014/main" id="{85C4BAD9-104E-462F-BF3D-0DC716806D51}"/>
                </a:ext>
              </a:extLst>
            </p:cNvPr>
            <p:cNvSpPr>
              <a:spLocks/>
            </p:cNvSpPr>
            <p:nvPr userDrawn="1"/>
          </p:nvSpPr>
          <p:spPr bwMode="auto">
            <a:xfrm>
              <a:off x="3664" y="1674"/>
              <a:ext cx="12" cy="20"/>
            </a:xfrm>
            <a:custGeom>
              <a:avLst/>
              <a:gdLst>
                <a:gd name="T0" fmla="*/ 2 w 18"/>
                <a:gd name="T1" fmla="*/ 0 h 29"/>
                <a:gd name="T2" fmla="*/ 17 w 18"/>
                <a:gd name="T3" fmla="*/ 29 h 29"/>
                <a:gd name="T4" fmla="*/ 18 w 18"/>
                <a:gd name="T5" fmla="*/ 20 h 29"/>
                <a:gd name="T6" fmla="*/ 2 w 18"/>
                <a:gd name="T7" fmla="*/ 0 h 29"/>
              </a:gdLst>
              <a:ahLst/>
              <a:cxnLst>
                <a:cxn ang="0">
                  <a:pos x="T0" y="T1"/>
                </a:cxn>
                <a:cxn ang="0">
                  <a:pos x="T2" y="T3"/>
                </a:cxn>
                <a:cxn ang="0">
                  <a:pos x="T4" y="T5"/>
                </a:cxn>
                <a:cxn ang="0">
                  <a:pos x="T6" y="T7"/>
                </a:cxn>
              </a:cxnLst>
              <a:rect l="0" t="0" r="r" b="b"/>
              <a:pathLst>
                <a:path w="18" h="29">
                  <a:moveTo>
                    <a:pt x="2" y="0"/>
                  </a:moveTo>
                  <a:cubicBezTo>
                    <a:pt x="0" y="12"/>
                    <a:pt x="8" y="23"/>
                    <a:pt x="17" y="29"/>
                  </a:cubicBezTo>
                  <a:cubicBezTo>
                    <a:pt x="18" y="20"/>
                    <a:pt x="18" y="20"/>
                    <a:pt x="18" y="20"/>
                  </a:cubicBezTo>
                  <a:cubicBezTo>
                    <a:pt x="17" y="12"/>
                    <a:pt x="9" y="4"/>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45" name="Freeform 47">
              <a:extLst>
                <a:ext uri="{FF2B5EF4-FFF2-40B4-BE49-F238E27FC236}">
                  <a16:creationId xmlns:a16="http://schemas.microsoft.com/office/drawing/2014/main" id="{A91E5D35-907A-4BB5-B24A-EA93CF11297A}"/>
                </a:ext>
              </a:extLst>
            </p:cNvPr>
            <p:cNvSpPr>
              <a:spLocks/>
            </p:cNvSpPr>
            <p:nvPr userDrawn="1"/>
          </p:nvSpPr>
          <p:spPr bwMode="auto">
            <a:xfrm>
              <a:off x="3659" y="1689"/>
              <a:ext cx="14" cy="21"/>
            </a:xfrm>
            <a:custGeom>
              <a:avLst/>
              <a:gdLst>
                <a:gd name="T0" fmla="*/ 4 w 21"/>
                <a:gd name="T1" fmla="*/ 0 h 30"/>
                <a:gd name="T2" fmla="*/ 1 w 21"/>
                <a:gd name="T3" fmla="*/ 11 h 30"/>
                <a:gd name="T4" fmla="*/ 16 w 21"/>
                <a:gd name="T5" fmla="*/ 30 h 30"/>
                <a:gd name="T6" fmla="*/ 4 w 21"/>
                <a:gd name="T7" fmla="*/ 0 h 30"/>
              </a:gdLst>
              <a:ahLst/>
              <a:cxnLst>
                <a:cxn ang="0">
                  <a:pos x="T0" y="T1"/>
                </a:cxn>
                <a:cxn ang="0">
                  <a:pos x="T2" y="T3"/>
                </a:cxn>
                <a:cxn ang="0">
                  <a:pos x="T4" y="T5"/>
                </a:cxn>
                <a:cxn ang="0">
                  <a:pos x="T6" y="T7"/>
                </a:cxn>
              </a:cxnLst>
              <a:rect l="0" t="0" r="r" b="b"/>
              <a:pathLst>
                <a:path w="21" h="30">
                  <a:moveTo>
                    <a:pt x="4" y="0"/>
                  </a:moveTo>
                  <a:cubicBezTo>
                    <a:pt x="3" y="3"/>
                    <a:pt x="0" y="8"/>
                    <a:pt x="1" y="11"/>
                  </a:cubicBezTo>
                  <a:cubicBezTo>
                    <a:pt x="2" y="18"/>
                    <a:pt x="12" y="20"/>
                    <a:pt x="16" y="30"/>
                  </a:cubicBezTo>
                  <a:cubicBezTo>
                    <a:pt x="21" y="21"/>
                    <a:pt x="14" y="3"/>
                    <a:pt x="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46" name="Freeform 48">
              <a:extLst>
                <a:ext uri="{FF2B5EF4-FFF2-40B4-BE49-F238E27FC236}">
                  <a16:creationId xmlns:a16="http://schemas.microsoft.com/office/drawing/2014/main" id="{02FF499C-E089-4D39-A2C9-7D7098EB8AF4}"/>
                </a:ext>
              </a:extLst>
            </p:cNvPr>
            <p:cNvSpPr>
              <a:spLocks/>
            </p:cNvSpPr>
            <p:nvPr userDrawn="1"/>
          </p:nvSpPr>
          <p:spPr bwMode="auto">
            <a:xfrm>
              <a:off x="3649" y="1702"/>
              <a:ext cx="15" cy="24"/>
            </a:xfrm>
            <a:custGeom>
              <a:avLst/>
              <a:gdLst>
                <a:gd name="T0" fmla="*/ 12 w 22"/>
                <a:gd name="T1" fmla="*/ 0 h 35"/>
                <a:gd name="T2" fmla="*/ 7 w 22"/>
                <a:gd name="T3" fmla="*/ 8 h 35"/>
                <a:gd name="T4" fmla="*/ 13 w 22"/>
                <a:gd name="T5" fmla="*/ 35 h 35"/>
                <a:gd name="T6" fmla="*/ 19 w 22"/>
                <a:gd name="T7" fmla="*/ 11 h 35"/>
                <a:gd name="T8" fmla="*/ 12 w 22"/>
                <a:gd name="T9" fmla="*/ 0 h 35"/>
              </a:gdLst>
              <a:ahLst/>
              <a:cxnLst>
                <a:cxn ang="0">
                  <a:pos x="T0" y="T1"/>
                </a:cxn>
                <a:cxn ang="0">
                  <a:pos x="T2" y="T3"/>
                </a:cxn>
                <a:cxn ang="0">
                  <a:pos x="T4" y="T5"/>
                </a:cxn>
                <a:cxn ang="0">
                  <a:pos x="T6" y="T7"/>
                </a:cxn>
                <a:cxn ang="0">
                  <a:pos x="T8" y="T9"/>
                </a:cxn>
              </a:cxnLst>
              <a:rect l="0" t="0" r="r" b="b"/>
              <a:pathLst>
                <a:path w="22" h="35">
                  <a:moveTo>
                    <a:pt x="12" y="0"/>
                  </a:moveTo>
                  <a:cubicBezTo>
                    <a:pt x="7" y="8"/>
                    <a:pt x="7" y="8"/>
                    <a:pt x="7" y="8"/>
                  </a:cubicBezTo>
                  <a:cubicBezTo>
                    <a:pt x="0" y="19"/>
                    <a:pt x="13" y="28"/>
                    <a:pt x="13" y="35"/>
                  </a:cubicBezTo>
                  <a:cubicBezTo>
                    <a:pt x="17" y="31"/>
                    <a:pt x="22" y="19"/>
                    <a:pt x="19" y="11"/>
                  </a:cubicBezTo>
                  <a:cubicBezTo>
                    <a:pt x="18" y="7"/>
                    <a:pt x="16" y="3"/>
                    <a:pt x="1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47" name="Freeform 49">
              <a:extLst>
                <a:ext uri="{FF2B5EF4-FFF2-40B4-BE49-F238E27FC236}">
                  <a16:creationId xmlns:a16="http://schemas.microsoft.com/office/drawing/2014/main" id="{9834204A-A431-4783-9C71-A20DD8705160}"/>
                </a:ext>
              </a:extLst>
            </p:cNvPr>
            <p:cNvSpPr>
              <a:spLocks/>
            </p:cNvSpPr>
            <p:nvPr userDrawn="1"/>
          </p:nvSpPr>
          <p:spPr bwMode="auto">
            <a:xfrm>
              <a:off x="3622" y="1701"/>
              <a:ext cx="27" cy="11"/>
            </a:xfrm>
            <a:custGeom>
              <a:avLst/>
              <a:gdLst>
                <a:gd name="T0" fmla="*/ 23 w 39"/>
                <a:gd name="T1" fmla="*/ 3 h 16"/>
                <a:gd name="T2" fmla="*/ 0 w 39"/>
                <a:gd name="T3" fmla="*/ 12 h 16"/>
                <a:gd name="T4" fmla="*/ 21 w 39"/>
                <a:gd name="T5" fmla="*/ 16 h 16"/>
                <a:gd name="T6" fmla="*/ 39 w 39"/>
                <a:gd name="T7" fmla="*/ 0 h 16"/>
                <a:gd name="T8" fmla="*/ 23 w 39"/>
                <a:gd name="T9" fmla="*/ 3 h 16"/>
              </a:gdLst>
              <a:ahLst/>
              <a:cxnLst>
                <a:cxn ang="0">
                  <a:pos x="T0" y="T1"/>
                </a:cxn>
                <a:cxn ang="0">
                  <a:pos x="T2" y="T3"/>
                </a:cxn>
                <a:cxn ang="0">
                  <a:pos x="T4" y="T5"/>
                </a:cxn>
                <a:cxn ang="0">
                  <a:pos x="T6" y="T7"/>
                </a:cxn>
                <a:cxn ang="0">
                  <a:pos x="T8" y="T9"/>
                </a:cxn>
              </a:cxnLst>
              <a:rect l="0" t="0" r="r" b="b"/>
              <a:pathLst>
                <a:path w="39" h="16">
                  <a:moveTo>
                    <a:pt x="23" y="3"/>
                  </a:moveTo>
                  <a:cubicBezTo>
                    <a:pt x="18" y="5"/>
                    <a:pt x="6" y="13"/>
                    <a:pt x="0" y="12"/>
                  </a:cubicBezTo>
                  <a:cubicBezTo>
                    <a:pt x="3" y="16"/>
                    <a:pt x="16" y="15"/>
                    <a:pt x="21" y="16"/>
                  </a:cubicBezTo>
                  <a:cubicBezTo>
                    <a:pt x="29" y="16"/>
                    <a:pt x="35" y="7"/>
                    <a:pt x="39" y="0"/>
                  </a:cubicBezTo>
                  <a:lnTo>
                    <a:pt x="23"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48" name="Freeform 50">
              <a:extLst>
                <a:ext uri="{FF2B5EF4-FFF2-40B4-BE49-F238E27FC236}">
                  <a16:creationId xmlns:a16="http://schemas.microsoft.com/office/drawing/2014/main" id="{A5A72461-209A-4AA9-9240-4CB84D5892FA}"/>
                </a:ext>
              </a:extLst>
            </p:cNvPr>
            <p:cNvSpPr>
              <a:spLocks/>
            </p:cNvSpPr>
            <p:nvPr userDrawn="1"/>
          </p:nvSpPr>
          <p:spPr bwMode="auto">
            <a:xfrm>
              <a:off x="3634" y="1717"/>
              <a:ext cx="16" cy="23"/>
            </a:xfrm>
            <a:custGeom>
              <a:avLst/>
              <a:gdLst>
                <a:gd name="T0" fmla="*/ 19 w 23"/>
                <a:gd name="T1" fmla="*/ 0 h 34"/>
                <a:gd name="T2" fmla="*/ 0 w 23"/>
                <a:gd name="T3" fmla="*/ 34 h 34"/>
                <a:gd name="T4" fmla="*/ 19 w 23"/>
                <a:gd name="T5" fmla="*/ 21 h 34"/>
                <a:gd name="T6" fmla="*/ 19 w 23"/>
                <a:gd name="T7" fmla="*/ 0 h 34"/>
              </a:gdLst>
              <a:ahLst/>
              <a:cxnLst>
                <a:cxn ang="0">
                  <a:pos x="T0" y="T1"/>
                </a:cxn>
                <a:cxn ang="0">
                  <a:pos x="T2" y="T3"/>
                </a:cxn>
                <a:cxn ang="0">
                  <a:pos x="T4" y="T5"/>
                </a:cxn>
                <a:cxn ang="0">
                  <a:pos x="T6" y="T7"/>
                </a:cxn>
              </a:cxnLst>
              <a:rect l="0" t="0" r="r" b="b"/>
              <a:pathLst>
                <a:path w="23" h="34">
                  <a:moveTo>
                    <a:pt x="19" y="0"/>
                  </a:moveTo>
                  <a:cubicBezTo>
                    <a:pt x="3" y="4"/>
                    <a:pt x="13" y="23"/>
                    <a:pt x="0" y="34"/>
                  </a:cubicBezTo>
                  <a:cubicBezTo>
                    <a:pt x="9" y="32"/>
                    <a:pt x="13" y="32"/>
                    <a:pt x="19" y="21"/>
                  </a:cubicBezTo>
                  <a:cubicBezTo>
                    <a:pt x="22" y="15"/>
                    <a:pt x="23" y="5"/>
                    <a:pt x="1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49" name="Freeform 51">
              <a:extLst>
                <a:ext uri="{FF2B5EF4-FFF2-40B4-BE49-F238E27FC236}">
                  <a16:creationId xmlns:a16="http://schemas.microsoft.com/office/drawing/2014/main" id="{0CC19038-E488-4209-8222-D2BB6E341D61}"/>
                </a:ext>
              </a:extLst>
            </p:cNvPr>
            <p:cNvSpPr>
              <a:spLocks/>
            </p:cNvSpPr>
            <p:nvPr userDrawn="1"/>
          </p:nvSpPr>
          <p:spPr bwMode="auto">
            <a:xfrm>
              <a:off x="3559" y="1682"/>
              <a:ext cx="18" cy="26"/>
            </a:xfrm>
            <a:custGeom>
              <a:avLst/>
              <a:gdLst>
                <a:gd name="T0" fmla="*/ 3 w 26"/>
                <a:gd name="T1" fmla="*/ 16 h 39"/>
                <a:gd name="T2" fmla="*/ 9 w 26"/>
                <a:gd name="T3" fmla="*/ 39 h 39"/>
                <a:gd name="T4" fmla="*/ 17 w 26"/>
                <a:gd name="T5" fmla="*/ 0 h 39"/>
                <a:gd name="T6" fmla="*/ 3 w 26"/>
                <a:gd name="T7" fmla="*/ 16 h 39"/>
              </a:gdLst>
              <a:ahLst/>
              <a:cxnLst>
                <a:cxn ang="0">
                  <a:pos x="T0" y="T1"/>
                </a:cxn>
                <a:cxn ang="0">
                  <a:pos x="T2" y="T3"/>
                </a:cxn>
                <a:cxn ang="0">
                  <a:pos x="T4" y="T5"/>
                </a:cxn>
                <a:cxn ang="0">
                  <a:pos x="T6" y="T7"/>
                </a:cxn>
              </a:cxnLst>
              <a:rect l="0" t="0" r="r" b="b"/>
              <a:pathLst>
                <a:path w="26" h="39">
                  <a:moveTo>
                    <a:pt x="3" y="16"/>
                  </a:moveTo>
                  <a:cubicBezTo>
                    <a:pt x="0" y="28"/>
                    <a:pt x="3" y="31"/>
                    <a:pt x="9" y="39"/>
                  </a:cubicBezTo>
                  <a:cubicBezTo>
                    <a:pt x="6" y="21"/>
                    <a:pt x="26" y="14"/>
                    <a:pt x="17" y="0"/>
                  </a:cubicBezTo>
                  <a:cubicBezTo>
                    <a:pt x="10" y="2"/>
                    <a:pt x="5" y="10"/>
                    <a:pt x="3" y="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50" name="Freeform 52">
              <a:extLst>
                <a:ext uri="{FF2B5EF4-FFF2-40B4-BE49-F238E27FC236}">
                  <a16:creationId xmlns:a16="http://schemas.microsoft.com/office/drawing/2014/main" id="{65D41B73-E786-40C4-89EE-AE2F9F86FDAC}"/>
                </a:ext>
              </a:extLst>
            </p:cNvPr>
            <p:cNvSpPr>
              <a:spLocks/>
            </p:cNvSpPr>
            <p:nvPr userDrawn="1"/>
          </p:nvSpPr>
          <p:spPr bwMode="auto">
            <a:xfrm>
              <a:off x="3608" y="1714"/>
              <a:ext cx="27" cy="14"/>
            </a:xfrm>
            <a:custGeom>
              <a:avLst/>
              <a:gdLst>
                <a:gd name="T0" fmla="*/ 0 w 40"/>
                <a:gd name="T1" fmla="*/ 17 h 21"/>
                <a:gd name="T2" fmla="*/ 23 w 40"/>
                <a:gd name="T3" fmla="*/ 17 h 21"/>
                <a:gd name="T4" fmla="*/ 40 w 40"/>
                <a:gd name="T5" fmla="*/ 7 h 21"/>
                <a:gd name="T6" fmla="*/ 0 w 40"/>
                <a:gd name="T7" fmla="*/ 17 h 21"/>
              </a:gdLst>
              <a:ahLst/>
              <a:cxnLst>
                <a:cxn ang="0">
                  <a:pos x="T0" y="T1"/>
                </a:cxn>
                <a:cxn ang="0">
                  <a:pos x="T2" y="T3"/>
                </a:cxn>
                <a:cxn ang="0">
                  <a:pos x="T4" y="T5"/>
                </a:cxn>
                <a:cxn ang="0">
                  <a:pos x="T6" y="T7"/>
                </a:cxn>
              </a:cxnLst>
              <a:rect l="0" t="0" r="r" b="b"/>
              <a:pathLst>
                <a:path w="40" h="21">
                  <a:moveTo>
                    <a:pt x="0" y="17"/>
                  </a:moveTo>
                  <a:cubicBezTo>
                    <a:pt x="0" y="21"/>
                    <a:pt x="16" y="20"/>
                    <a:pt x="23" y="17"/>
                  </a:cubicBezTo>
                  <a:cubicBezTo>
                    <a:pt x="27" y="16"/>
                    <a:pt x="39" y="11"/>
                    <a:pt x="40" y="7"/>
                  </a:cubicBezTo>
                  <a:cubicBezTo>
                    <a:pt x="12" y="0"/>
                    <a:pt x="22" y="11"/>
                    <a:pt x="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51" name="Freeform 53">
              <a:extLst>
                <a:ext uri="{FF2B5EF4-FFF2-40B4-BE49-F238E27FC236}">
                  <a16:creationId xmlns:a16="http://schemas.microsoft.com/office/drawing/2014/main" id="{210F660E-B889-4401-B2B5-95E9BBEC96B1}"/>
                </a:ext>
              </a:extLst>
            </p:cNvPr>
            <p:cNvSpPr>
              <a:spLocks/>
            </p:cNvSpPr>
            <p:nvPr userDrawn="1"/>
          </p:nvSpPr>
          <p:spPr bwMode="auto">
            <a:xfrm>
              <a:off x="3631" y="1685"/>
              <a:ext cx="25" cy="15"/>
            </a:xfrm>
            <a:custGeom>
              <a:avLst/>
              <a:gdLst>
                <a:gd name="T0" fmla="*/ 0 w 37"/>
                <a:gd name="T1" fmla="*/ 18 h 22"/>
                <a:gd name="T2" fmla="*/ 23 w 37"/>
                <a:gd name="T3" fmla="*/ 14 h 22"/>
                <a:gd name="T4" fmla="*/ 37 w 37"/>
                <a:gd name="T5" fmla="*/ 1 h 22"/>
                <a:gd name="T6" fmla="*/ 0 w 37"/>
                <a:gd name="T7" fmla="*/ 18 h 22"/>
              </a:gdLst>
              <a:ahLst/>
              <a:cxnLst>
                <a:cxn ang="0">
                  <a:pos x="T0" y="T1"/>
                </a:cxn>
                <a:cxn ang="0">
                  <a:pos x="T2" y="T3"/>
                </a:cxn>
                <a:cxn ang="0">
                  <a:pos x="T4" y="T5"/>
                </a:cxn>
                <a:cxn ang="0">
                  <a:pos x="T6" y="T7"/>
                </a:cxn>
              </a:cxnLst>
              <a:rect l="0" t="0" r="r" b="b"/>
              <a:pathLst>
                <a:path w="37" h="22">
                  <a:moveTo>
                    <a:pt x="0" y="18"/>
                  </a:moveTo>
                  <a:cubicBezTo>
                    <a:pt x="1" y="22"/>
                    <a:pt x="16" y="18"/>
                    <a:pt x="23" y="14"/>
                  </a:cubicBezTo>
                  <a:cubicBezTo>
                    <a:pt x="26" y="12"/>
                    <a:pt x="37" y="6"/>
                    <a:pt x="37" y="1"/>
                  </a:cubicBezTo>
                  <a:cubicBezTo>
                    <a:pt x="9" y="0"/>
                    <a:pt x="20" y="8"/>
                    <a:pt x="0" y="1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52" name="Freeform 54">
              <a:extLst>
                <a:ext uri="{FF2B5EF4-FFF2-40B4-BE49-F238E27FC236}">
                  <a16:creationId xmlns:a16="http://schemas.microsoft.com/office/drawing/2014/main" id="{4CB888E6-3B9D-4CF3-BD50-77D94D6F63F3}"/>
                </a:ext>
              </a:extLst>
            </p:cNvPr>
            <p:cNvSpPr>
              <a:spLocks/>
            </p:cNvSpPr>
            <p:nvPr userDrawn="1"/>
          </p:nvSpPr>
          <p:spPr bwMode="auto">
            <a:xfrm>
              <a:off x="3542" y="1671"/>
              <a:ext cx="26" cy="18"/>
            </a:xfrm>
            <a:custGeom>
              <a:avLst/>
              <a:gdLst>
                <a:gd name="T0" fmla="*/ 37 w 37"/>
                <a:gd name="T1" fmla="*/ 2 h 27"/>
                <a:gd name="T2" fmla="*/ 19 w 37"/>
                <a:gd name="T3" fmla="*/ 8 h 27"/>
                <a:gd name="T4" fmla="*/ 3 w 37"/>
                <a:gd name="T5" fmla="*/ 25 h 27"/>
                <a:gd name="T6" fmla="*/ 37 w 37"/>
                <a:gd name="T7" fmla="*/ 2 h 27"/>
              </a:gdLst>
              <a:ahLst/>
              <a:cxnLst>
                <a:cxn ang="0">
                  <a:pos x="T0" y="T1"/>
                </a:cxn>
                <a:cxn ang="0">
                  <a:pos x="T2" y="T3"/>
                </a:cxn>
                <a:cxn ang="0">
                  <a:pos x="T4" y="T5"/>
                </a:cxn>
                <a:cxn ang="0">
                  <a:pos x="T6" y="T7"/>
                </a:cxn>
              </a:cxnLst>
              <a:rect l="0" t="0" r="r" b="b"/>
              <a:pathLst>
                <a:path w="37" h="27">
                  <a:moveTo>
                    <a:pt x="37" y="2"/>
                  </a:moveTo>
                  <a:cubicBezTo>
                    <a:pt x="33" y="0"/>
                    <a:pt x="21" y="6"/>
                    <a:pt x="19" y="8"/>
                  </a:cubicBezTo>
                  <a:cubicBezTo>
                    <a:pt x="11" y="11"/>
                    <a:pt x="0" y="22"/>
                    <a:pt x="3" y="25"/>
                  </a:cubicBezTo>
                  <a:cubicBezTo>
                    <a:pt x="22" y="13"/>
                    <a:pt x="23" y="27"/>
                    <a:pt x="37" y="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53" name="Freeform 55">
              <a:extLst>
                <a:ext uri="{FF2B5EF4-FFF2-40B4-BE49-F238E27FC236}">
                  <a16:creationId xmlns:a16="http://schemas.microsoft.com/office/drawing/2014/main" id="{2C811F68-B1A6-4B4A-B58C-58BDFED6D671}"/>
                </a:ext>
              </a:extLst>
            </p:cNvPr>
            <p:cNvSpPr>
              <a:spLocks/>
            </p:cNvSpPr>
            <p:nvPr userDrawn="1"/>
          </p:nvSpPr>
          <p:spPr bwMode="auto">
            <a:xfrm>
              <a:off x="3594" y="1635"/>
              <a:ext cx="22" cy="11"/>
            </a:xfrm>
            <a:custGeom>
              <a:avLst/>
              <a:gdLst>
                <a:gd name="T0" fmla="*/ 0 w 32"/>
                <a:gd name="T1" fmla="*/ 5 h 15"/>
                <a:gd name="T2" fmla="*/ 20 w 32"/>
                <a:gd name="T3" fmla="*/ 15 h 15"/>
                <a:gd name="T4" fmla="*/ 32 w 32"/>
                <a:gd name="T5" fmla="*/ 10 h 15"/>
                <a:gd name="T6" fmla="*/ 0 w 32"/>
                <a:gd name="T7" fmla="*/ 5 h 15"/>
              </a:gdLst>
              <a:ahLst/>
              <a:cxnLst>
                <a:cxn ang="0">
                  <a:pos x="T0" y="T1"/>
                </a:cxn>
                <a:cxn ang="0">
                  <a:pos x="T2" y="T3"/>
                </a:cxn>
                <a:cxn ang="0">
                  <a:pos x="T4" y="T5"/>
                </a:cxn>
                <a:cxn ang="0">
                  <a:pos x="T6" y="T7"/>
                </a:cxn>
              </a:cxnLst>
              <a:rect l="0" t="0" r="r" b="b"/>
              <a:pathLst>
                <a:path w="32" h="15">
                  <a:moveTo>
                    <a:pt x="0" y="5"/>
                  </a:moveTo>
                  <a:cubicBezTo>
                    <a:pt x="9" y="8"/>
                    <a:pt x="14" y="14"/>
                    <a:pt x="20" y="15"/>
                  </a:cubicBezTo>
                  <a:cubicBezTo>
                    <a:pt x="28" y="15"/>
                    <a:pt x="30" y="13"/>
                    <a:pt x="32" y="10"/>
                  </a:cubicBezTo>
                  <a:cubicBezTo>
                    <a:pt x="29" y="0"/>
                    <a:pt x="9" y="1"/>
                    <a:pt x="0" y="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54" name="Freeform 56">
              <a:extLst>
                <a:ext uri="{FF2B5EF4-FFF2-40B4-BE49-F238E27FC236}">
                  <a16:creationId xmlns:a16="http://schemas.microsoft.com/office/drawing/2014/main" id="{B69D24D5-D4A6-4D46-BD89-E31E35BE6689}"/>
                </a:ext>
              </a:extLst>
            </p:cNvPr>
            <p:cNvSpPr>
              <a:spLocks/>
            </p:cNvSpPr>
            <p:nvPr userDrawn="1"/>
          </p:nvSpPr>
          <p:spPr bwMode="auto">
            <a:xfrm>
              <a:off x="3614" y="1646"/>
              <a:ext cx="13" cy="22"/>
            </a:xfrm>
            <a:custGeom>
              <a:avLst/>
              <a:gdLst>
                <a:gd name="T0" fmla="*/ 14 w 18"/>
                <a:gd name="T1" fmla="*/ 32 h 32"/>
                <a:gd name="T2" fmla="*/ 16 w 18"/>
                <a:gd name="T3" fmla="*/ 10 h 32"/>
                <a:gd name="T4" fmla="*/ 8 w 18"/>
                <a:gd name="T5" fmla="*/ 0 h 32"/>
                <a:gd name="T6" fmla="*/ 14 w 18"/>
                <a:gd name="T7" fmla="*/ 32 h 32"/>
              </a:gdLst>
              <a:ahLst/>
              <a:cxnLst>
                <a:cxn ang="0">
                  <a:pos x="T0" y="T1"/>
                </a:cxn>
                <a:cxn ang="0">
                  <a:pos x="T2" y="T3"/>
                </a:cxn>
                <a:cxn ang="0">
                  <a:pos x="T4" y="T5"/>
                </a:cxn>
                <a:cxn ang="0">
                  <a:pos x="T6" y="T7"/>
                </a:cxn>
              </a:cxnLst>
              <a:rect l="0" t="0" r="r" b="b"/>
              <a:pathLst>
                <a:path w="18" h="32">
                  <a:moveTo>
                    <a:pt x="14" y="32"/>
                  </a:moveTo>
                  <a:cubicBezTo>
                    <a:pt x="14" y="22"/>
                    <a:pt x="18" y="16"/>
                    <a:pt x="16" y="10"/>
                  </a:cubicBezTo>
                  <a:cubicBezTo>
                    <a:pt x="14" y="2"/>
                    <a:pt x="11" y="1"/>
                    <a:pt x="8" y="0"/>
                  </a:cubicBezTo>
                  <a:cubicBezTo>
                    <a:pt x="0" y="6"/>
                    <a:pt x="7" y="24"/>
                    <a:pt x="14" y="3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55" name="Freeform 57">
              <a:extLst>
                <a:ext uri="{FF2B5EF4-FFF2-40B4-BE49-F238E27FC236}">
                  <a16:creationId xmlns:a16="http://schemas.microsoft.com/office/drawing/2014/main" id="{E4248F3B-3D58-4473-934B-D5E0BE1765E1}"/>
                </a:ext>
              </a:extLst>
            </p:cNvPr>
            <p:cNvSpPr>
              <a:spLocks/>
            </p:cNvSpPr>
            <p:nvPr userDrawn="1"/>
          </p:nvSpPr>
          <p:spPr bwMode="auto">
            <a:xfrm>
              <a:off x="3574" y="1643"/>
              <a:ext cx="26" cy="14"/>
            </a:xfrm>
            <a:custGeom>
              <a:avLst/>
              <a:gdLst>
                <a:gd name="T0" fmla="*/ 27 w 38"/>
                <a:gd name="T1" fmla="*/ 2 h 20"/>
                <a:gd name="T2" fmla="*/ 0 w 38"/>
                <a:gd name="T3" fmla="*/ 9 h 20"/>
                <a:gd name="T4" fmla="*/ 30 w 38"/>
                <a:gd name="T5" fmla="*/ 15 h 20"/>
                <a:gd name="T6" fmla="*/ 38 w 38"/>
                <a:gd name="T7" fmla="*/ 11 h 20"/>
                <a:gd name="T8" fmla="*/ 27 w 38"/>
                <a:gd name="T9" fmla="*/ 2 h 20"/>
              </a:gdLst>
              <a:ahLst/>
              <a:cxnLst>
                <a:cxn ang="0">
                  <a:pos x="T0" y="T1"/>
                </a:cxn>
                <a:cxn ang="0">
                  <a:pos x="T2" y="T3"/>
                </a:cxn>
                <a:cxn ang="0">
                  <a:pos x="T4" y="T5"/>
                </a:cxn>
                <a:cxn ang="0">
                  <a:pos x="T6" y="T7"/>
                </a:cxn>
                <a:cxn ang="0">
                  <a:pos x="T8" y="T9"/>
                </a:cxn>
              </a:cxnLst>
              <a:rect l="0" t="0" r="r" b="b"/>
              <a:pathLst>
                <a:path w="38" h="20">
                  <a:moveTo>
                    <a:pt x="27" y="2"/>
                  </a:moveTo>
                  <a:cubicBezTo>
                    <a:pt x="19" y="0"/>
                    <a:pt x="5" y="5"/>
                    <a:pt x="0" y="9"/>
                  </a:cubicBezTo>
                  <a:cubicBezTo>
                    <a:pt x="11" y="8"/>
                    <a:pt x="17" y="20"/>
                    <a:pt x="30" y="15"/>
                  </a:cubicBezTo>
                  <a:cubicBezTo>
                    <a:pt x="38" y="11"/>
                    <a:pt x="38" y="11"/>
                    <a:pt x="38" y="11"/>
                  </a:cubicBezTo>
                  <a:cubicBezTo>
                    <a:pt x="35" y="6"/>
                    <a:pt x="31" y="4"/>
                    <a:pt x="27" y="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56" name="Freeform 58">
              <a:extLst>
                <a:ext uri="{FF2B5EF4-FFF2-40B4-BE49-F238E27FC236}">
                  <a16:creationId xmlns:a16="http://schemas.microsoft.com/office/drawing/2014/main" id="{024051BC-7BDA-4FF7-AC12-7955A6120B92}"/>
                </a:ext>
              </a:extLst>
            </p:cNvPr>
            <p:cNvSpPr>
              <a:spLocks/>
            </p:cNvSpPr>
            <p:nvPr userDrawn="1"/>
          </p:nvSpPr>
          <p:spPr bwMode="auto">
            <a:xfrm>
              <a:off x="3602" y="1651"/>
              <a:ext cx="14" cy="25"/>
            </a:xfrm>
            <a:custGeom>
              <a:avLst/>
              <a:gdLst>
                <a:gd name="T0" fmla="*/ 2 w 20"/>
                <a:gd name="T1" fmla="*/ 11 h 37"/>
                <a:gd name="T2" fmla="*/ 10 w 20"/>
                <a:gd name="T3" fmla="*/ 37 h 37"/>
                <a:gd name="T4" fmla="*/ 14 w 20"/>
                <a:gd name="T5" fmla="*/ 8 h 37"/>
                <a:gd name="T6" fmla="*/ 10 w 20"/>
                <a:gd name="T7" fmla="*/ 0 h 37"/>
                <a:gd name="T8" fmla="*/ 2 w 20"/>
                <a:gd name="T9" fmla="*/ 11 h 37"/>
              </a:gdLst>
              <a:ahLst/>
              <a:cxnLst>
                <a:cxn ang="0">
                  <a:pos x="T0" y="T1"/>
                </a:cxn>
                <a:cxn ang="0">
                  <a:pos x="T2" y="T3"/>
                </a:cxn>
                <a:cxn ang="0">
                  <a:pos x="T4" y="T5"/>
                </a:cxn>
                <a:cxn ang="0">
                  <a:pos x="T6" y="T7"/>
                </a:cxn>
                <a:cxn ang="0">
                  <a:pos x="T8" y="T9"/>
                </a:cxn>
              </a:cxnLst>
              <a:rect l="0" t="0" r="r" b="b"/>
              <a:pathLst>
                <a:path w="20" h="37">
                  <a:moveTo>
                    <a:pt x="2" y="11"/>
                  </a:moveTo>
                  <a:cubicBezTo>
                    <a:pt x="0" y="19"/>
                    <a:pt x="6" y="33"/>
                    <a:pt x="10" y="37"/>
                  </a:cubicBezTo>
                  <a:cubicBezTo>
                    <a:pt x="9" y="27"/>
                    <a:pt x="20" y="20"/>
                    <a:pt x="14" y="8"/>
                  </a:cubicBezTo>
                  <a:cubicBezTo>
                    <a:pt x="10" y="0"/>
                    <a:pt x="10" y="0"/>
                    <a:pt x="10" y="0"/>
                  </a:cubicBezTo>
                  <a:cubicBezTo>
                    <a:pt x="6" y="3"/>
                    <a:pt x="3" y="6"/>
                    <a:pt x="2" y="1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57" name="Freeform 59">
              <a:extLst>
                <a:ext uri="{FF2B5EF4-FFF2-40B4-BE49-F238E27FC236}">
                  <a16:creationId xmlns:a16="http://schemas.microsoft.com/office/drawing/2014/main" id="{EBAC4735-91E7-43CA-BF14-039ADE53D162}"/>
                </a:ext>
              </a:extLst>
            </p:cNvPr>
            <p:cNvSpPr>
              <a:spLocks/>
            </p:cNvSpPr>
            <p:nvPr userDrawn="1"/>
          </p:nvSpPr>
          <p:spPr bwMode="auto">
            <a:xfrm>
              <a:off x="3610" y="1731"/>
              <a:ext cx="21" cy="14"/>
            </a:xfrm>
            <a:custGeom>
              <a:avLst/>
              <a:gdLst>
                <a:gd name="T0" fmla="*/ 32 w 32"/>
                <a:gd name="T1" fmla="*/ 0 h 21"/>
                <a:gd name="T2" fmla="*/ 23 w 32"/>
                <a:gd name="T3" fmla="*/ 0 h 21"/>
                <a:gd name="T4" fmla="*/ 0 w 32"/>
                <a:gd name="T5" fmla="*/ 20 h 21"/>
                <a:gd name="T6" fmla="*/ 27 w 32"/>
                <a:gd name="T7" fmla="*/ 12 h 21"/>
                <a:gd name="T8" fmla="*/ 32 w 32"/>
                <a:gd name="T9" fmla="*/ 0 h 21"/>
              </a:gdLst>
              <a:ahLst/>
              <a:cxnLst>
                <a:cxn ang="0">
                  <a:pos x="T0" y="T1"/>
                </a:cxn>
                <a:cxn ang="0">
                  <a:pos x="T2" y="T3"/>
                </a:cxn>
                <a:cxn ang="0">
                  <a:pos x="T4" y="T5"/>
                </a:cxn>
                <a:cxn ang="0">
                  <a:pos x="T6" y="T7"/>
                </a:cxn>
                <a:cxn ang="0">
                  <a:pos x="T8" y="T9"/>
                </a:cxn>
              </a:cxnLst>
              <a:rect l="0" t="0" r="r" b="b"/>
              <a:pathLst>
                <a:path w="32" h="21">
                  <a:moveTo>
                    <a:pt x="32" y="0"/>
                  </a:moveTo>
                  <a:cubicBezTo>
                    <a:pt x="23" y="0"/>
                    <a:pt x="23" y="0"/>
                    <a:pt x="23" y="0"/>
                  </a:cubicBezTo>
                  <a:cubicBezTo>
                    <a:pt x="9" y="2"/>
                    <a:pt x="10" y="16"/>
                    <a:pt x="0" y="20"/>
                  </a:cubicBezTo>
                  <a:cubicBezTo>
                    <a:pt x="6" y="21"/>
                    <a:pt x="21" y="19"/>
                    <a:pt x="27" y="12"/>
                  </a:cubicBezTo>
                  <a:cubicBezTo>
                    <a:pt x="30" y="9"/>
                    <a:pt x="31" y="5"/>
                    <a:pt x="3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58" name="Freeform 60">
              <a:extLst>
                <a:ext uri="{FF2B5EF4-FFF2-40B4-BE49-F238E27FC236}">
                  <a16:creationId xmlns:a16="http://schemas.microsoft.com/office/drawing/2014/main" id="{325E17A4-9987-4FD5-9375-448BDB818652}"/>
                </a:ext>
              </a:extLst>
            </p:cNvPr>
            <p:cNvSpPr>
              <a:spLocks/>
            </p:cNvSpPr>
            <p:nvPr userDrawn="1"/>
          </p:nvSpPr>
          <p:spPr bwMode="auto">
            <a:xfrm>
              <a:off x="3559" y="1655"/>
              <a:ext cx="24" cy="14"/>
            </a:xfrm>
            <a:custGeom>
              <a:avLst/>
              <a:gdLst>
                <a:gd name="T0" fmla="*/ 16 w 36"/>
                <a:gd name="T1" fmla="*/ 2 h 20"/>
                <a:gd name="T2" fmla="*/ 0 w 36"/>
                <a:gd name="T3" fmla="*/ 19 h 20"/>
                <a:gd name="T4" fmla="*/ 36 w 36"/>
                <a:gd name="T5" fmla="*/ 4 h 20"/>
                <a:gd name="T6" fmla="*/ 16 w 36"/>
                <a:gd name="T7" fmla="*/ 2 h 20"/>
              </a:gdLst>
              <a:ahLst/>
              <a:cxnLst>
                <a:cxn ang="0">
                  <a:pos x="T0" y="T1"/>
                </a:cxn>
                <a:cxn ang="0">
                  <a:pos x="T2" y="T3"/>
                </a:cxn>
                <a:cxn ang="0">
                  <a:pos x="T4" y="T5"/>
                </a:cxn>
                <a:cxn ang="0">
                  <a:pos x="T6" y="T7"/>
                </a:cxn>
              </a:cxnLst>
              <a:rect l="0" t="0" r="r" b="b"/>
              <a:pathLst>
                <a:path w="36" h="20">
                  <a:moveTo>
                    <a:pt x="16" y="2"/>
                  </a:moveTo>
                  <a:cubicBezTo>
                    <a:pt x="4" y="6"/>
                    <a:pt x="3" y="10"/>
                    <a:pt x="0" y="19"/>
                  </a:cubicBezTo>
                  <a:cubicBezTo>
                    <a:pt x="13" y="7"/>
                    <a:pt x="30" y="20"/>
                    <a:pt x="36" y="4"/>
                  </a:cubicBezTo>
                  <a:cubicBezTo>
                    <a:pt x="31" y="0"/>
                    <a:pt x="21" y="0"/>
                    <a:pt x="16" y="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59" name="Freeform 61">
              <a:extLst>
                <a:ext uri="{FF2B5EF4-FFF2-40B4-BE49-F238E27FC236}">
                  <a16:creationId xmlns:a16="http://schemas.microsoft.com/office/drawing/2014/main" id="{B3976225-1DC0-4B7A-A1B2-098A5B7B9E68}"/>
                </a:ext>
              </a:extLst>
            </p:cNvPr>
            <p:cNvSpPr>
              <a:spLocks/>
            </p:cNvSpPr>
            <p:nvPr userDrawn="1"/>
          </p:nvSpPr>
          <p:spPr bwMode="auto">
            <a:xfrm>
              <a:off x="3588" y="1659"/>
              <a:ext cx="15" cy="27"/>
            </a:xfrm>
            <a:custGeom>
              <a:avLst/>
              <a:gdLst>
                <a:gd name="T0" fmla="*/ 1 w 22"/>
                <a:gd name="T1" fmla="*/ 19 h 39"/>
                <a:gd name="T2" fmla="*/ 13 w 22"/>
                <a:gd name="T3" fmla="*/ 39 h 39"/>
                <a:gd name="T4" fmla="*/ 9 w 22"/>
                <a:gd name="T5" fmla="*/ 0 h 39"/>
                <a:gd name="T6" fmla="*/ 1 w 22"/>
                <a:gd name="T7" fmla="*/ 19 h 39"/>
              </a:gdLst>
              <a:ahLst/>
              <a:cxnLst>
                <a:cxn ang="0">
                  <a:pos x="T0" y="T1"/>
                </a:cxn>
                <a:cxn ang="0">
                  <a:pos x="T2" y="T3"/>
                </a:cxn>
                <a:cxn ang="0">
                  <a:pos x="T4" y="T5"/>
                </a:cxn>
                <a:cxn ang="0">
                  <a:pos x="T6" y="T7"/>
                </a:cxn>
              </a:cxnLst>
              <a:rect l="0" t="0" r="r" b="b"/>
              <a:pathLst>
                <a:path w="22" h="39">
                  <a:moveTo>
                    <a:pt x="1" y="19"/>
                  </a:moveTo>
                  <a:cubicBezTo>
                    <a:pt x="2" y="32"/>
                    <a:pt x="5" y="34"/>
                    <a:pt x="13" y="39"/>
                  </a:cubicBezTo>
                  <a:cubicBezTo>
                    <a:pt x="5" y="23"/>
                    <a:pt x="22" y="10"/>
                    <a:pt x="9" y="0"/>
                  </a:cubicBezTo>
                  <a:cubicBezTo>
                    <a:pt x="3" y="4"/>
                    <a:pt x="0" y="13"/>
                    <a:pt x="1" y="1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60" name="Freeform 62">
              <a:extLst>
                <a:ext uri="{FF2B5EF4-FFF2-40B4-BE49-F238E27FC236}">
                  <a16:creationId xmlns:a16="http://schemas.microsoft.com/office/drawing/2014/main" id="{A070AC47-28C4-44D5-818F-9771C497F769}"/>
                </a:ext>
              </a:extLst>
            </p:cNvPr>
            <p:cNvSpPr>
              <a:spLocks/>
            </p:cNvSpPr>
            <p:nvPr userDrawn="1"/>
          </p:nvSpPr>
          <p:spPr bwMode="auto">
            <a:xfrm>
              <a:off x="3578" y="1672"/>
              <a:ext cx="9" cy="26"/>
            </a:xfrm>
            <a:custGeom>
              <a:avLst/>
              <a:gdLst>
                <a:gd name="T0" fmla="*/ 1 w 13"/>
                <a:gd name="T1" fmla="*/ 0 h 39"/>
                <a:gd name="T2" fmla="*/ 8 w 13"/>
                <a:gd name="T3" fmla="*/ 39 h 39"/>
                <a:gd name="T4" fmla="*/ 9 w 13"/>
                <a:gd name="T5" fmla="*/ 10 h 39"/>
                <a:gd name="T6" fmla="*/ 1 w 13"/>
                <a:gd name="T7" fmla="*/ 0 h 39"/>
              </a:gdLst>
              <a:ahLst/>
              <a:cxnLst>
                <a:cxn ang="0">
                  <a:pos x="T0" y="T1"/>
                </a:cxn>
                <a:cxn ang="0">
                  <a:pos x="T2" y="T3"/>
                </a:cxn>
                <a:cxn ang="0">
                  <a:pos x="T4" y="T5"/>
                </a:cxn>
                <a:cxn ang="0">
                  <a:pos x="T6" y="T7"/>
                </a:cxn>
              </a:cxnLst>
              <a:rect l="0" t="0" r="r" b="b"/>
              <a:pathLst>
                <a:path w="13" h="39">
                  <a:moveTo>
                    <a:pt x="1" y="0"/>
                  </a:moveTo>
                  <a:cubicBezTo>
                    <a:pt x="0" y="17"/>
                    <a:pt x="0" y="31"/>
                    <a:pt x="8" y="39"/>
                  </a:cubicBezTo>
                  <a:cubicBezTo>
                    <a:pt x="13" y="25"/>
                    <a:pt x="13" y="19"/>
                    <a:pt x="9" y="10"/>
                  </a:cubicBezTo>
                  <a:cubicBezTo>
                    <a:pt x="8" y="6"/>
                    <a:pt x="4"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grpSp>
      <p:sp>
        <p:nvSpPr>
          <p:cNvPr id="79" name="Text Placeholder 140">
            <a:extLst>
              <a:ext uri="{FF2B5EF4-FFF2-40B4-BE49-F238E27FC236}">
                <a16:creationId xmlns:a16="http://schemas.microsoft.com/office/drawing/2014/main" id="{19754212-B2D0-47E9-B417-CF9FF47185C7}"/>
              </a:ext>
            </a:extLst>
          </p:cNvPr>
          <p:cNvSpPr>
            <a:spLocks noGrp="1"/>
          </p:cNvSpPr>
          <p:nvPr>
            <p:ph type="body" sz="quarter" idx="31" hasCustomPrompt="1"/>
          </p:nvPr>
        </p:nvSpPr>
        <p:spPr>
          <a:xfrm>
            <a:off x="15732872" y="23576248"/>
            <a:ext cx="13140000" cy="6840000"/>
          </a:xfrm>
          <a:ln w="101600">
            <a:solidFill>
              <a:schemeClr val="tx2"/>
            </a:solidFill>
          </a:ln>
        </p:spPr>
        <p:txBody>
          <a:bodyPr lIns="540000" tIns="540000" rIns="7560000" bIns="540000" anchor="t" anchorCtr="0"/>
          <a:lstStyle>
            <a:lvl1pPr algn="l">
              <a:spcBef>
                <a:spcPts val="0"/>
              </a:spcBef>
              <a:defRPr sz="4396" b="1">
                <a:solidFill>
                  <a:schemeClr val="tx2"/>
                </a:solidFill>
              </a:defRPr>
            </a:lvl1pPr>
            <a:lvl2pPr marL="0" indent="0">
              <a:spcBef>
                <a:spcPts val="0"/>
              </a:spcBef>
              <a:buNone/>
              <a:defRPr sz="3996" b="0">
                <a:solidFill>
                  <a:schemeClr val="tx2"/>
                </a:solidFill>
              </a:defRPr>
            </a:lvl2pPr>
            <a:lvl3pPr marL="539504" indent="-539504">
              <a:spcBef>
                <a:spcPts val="0"/>
              </a:spcBef>
              <a:buFont typeface="Arial" panose="020B0604020202020204" pitchFamily="34" charset="0"/>
              <a:buChar char="•"/>
              <a:defRPr sz="3996" b="0">
                <a:solidFill>
                  <a:schemeClr val="tx2"/>
                </a:solidFill>
              </a:defRPr>
            </a:lvl3pPr>
            <a:lvl4pPr marL="539504" indent="-539504">
              <a:spcBef>
                <a:spcPts val="0"/>
              </a:spcBef>
              <a:buFont typeface="+mj-lt"/>
              <a:buAutoNum type="arabicPeriod"/>
              <a:defRPr sz="3996" b="0">
                <a:solidFill>
                  <a:schemeClr val="tx2"/>
                </a:solidFill>
              </a:defRPr>
            </a:lvl4pPr>
            <a:lvl5pPr>
              <a:spcBef>
                <a:spcPts val="0"/>
              </a:spcBef>
              <a:defRPr sz="2997" b="0" i="1">
                <a:solidFill>
                  <a:schemeClr val="tx2"/>
                </a:solidFill>
              </a:defRPr>
            </a:lvl5pPr>
            <a:lvl6pPr>
              <a:spcBef>
                <a:spcPts val="0"/>
              </a:spcBef>
              <a:defRPr sz="3996" b="0">
                <a:solidFill>
                  <a:schemeClr val="tx2"/>
                </a:solidFill>
              </a:defRPr>
            </a:lvl6pPr>
            <a:lvl7pPr>
              <a:spcBef>
                <a:spcPts val="0"/>
              </a:spcBef>
              <a:defRPr sz="3996" b="0">
                <a:solidFill>
                  <a:schemeClr val="tx2"/>
                </a:solidFill>
              </a:defRPr>
            </a:lvl7pPr>
            <a:lvl8pPr>
              <a:spcBef>
                <a:spcPts val="0"/>
              </a:spcBef>
              <a:defRPr sz="3996" b="0">
                <a:solidFill>
                  <a:schemeClr val="tx2"/>
                </a:solidFill>
              </a:defRPr>
            </a:lvl8pPr>
            <a:lvl9pPr>
              <a:spcBef>
                <a:spcPts val="0"/>
              </a:spcBef>
              <a:defRPr sz="3996" b="0">
                <a:solidFill>
                  <a:schemeClr val="tx2"/>
                </a:solidFill>
              </a:defRPr>
            </a:lvl9pPr>
          </a:lstStyle>
          <a:p>
            <a:pPr lvl="0"/>
            <a:r>
              <a:rPr lang="en-AU" noProof="0" dirty="0"/>
              <a:t>Click to add text, and click on the image placeholder icon to add an image. Resize and move text box and image as required, keeping image within the text box border.</a:t>
            </a:r>
          </a:p>
          <a:p>
            <a:pPr lvl="1"/>
            <a:r>
              <a:rPr lang="en-AU" noProof="0" dirty="0"/>
              <a:t>Second level</a:t>
            </a:r>
          </a:p>
          <a:p>
            <a:pPr lvl="2"/>
            <a:r>
              <a:rPr lang="en-AU" noProof="0" dirty="0"/>
              <a:t>Third level</a:t>
            </a:r>
          </a:p>
          <a:p>
            <a:pPr lvl="0"/>
            <a:r>
              <a:rPr lang="en-AU" noProof="0" dirty="0"/>
              <a:t>Fourth level</a:t>
            </a:r>
          </a:p>
          <a:p>
            <a:pPr lvl="1"/>
            <a:r>
              <a:rPr lang="en-AU" noProof="0" dirty="0"/>
              <a:t>5</a:t>
            </a:r>
          </a:p>
          <a:p>
            <a:pPr lvl="2"/>
            <a:r>
              <a:rPr lang="en-AU" noProof="0" dirty="0"/>
              <a:t>6</a:t>
            </a:r>
          </a:p>
          <a:p>
            <a:pPr lvl="3"/>
            <a:r>
              <a:rPr lang="en-AU" noProof="0" dirty="0"/>
              <a:t>7</a:t>
            </a:r>
          </a:p>
          <a:p>
            <a:pPr lvl="4"/>
            <a:r>
              <a:rPr lang="en-AU" noProof="0" dirty="0"/>
              <a:t>8</a:t>
            </a:r>
          </a:p>
          <a:p>
            <a:pPr lvl="5"/>
            <a:r>
              <a:rPr lang="en-AU" noProof="0" dirty="0"/>
              <a:t>9</a:t>
            </a:r>
          </a:p>
          <a:p>
            <a:pPr lvl="5"/>
            <a:r>
              <a:rPr lang="en-AU" noProof="0" dirty="0"/>
              <a:t>Fifth level</a:t>
            </a:r>
          </a:p>
        </p:txBody>
      </p:sp>
      <p:sp>
        <p:nvSpPr>
          <p:cNvPr id="80" name="Text Placeholder 140">
            <a:extLst>
              <a:ext uri="{FF2B5EF4-FFF2-40B4-BE49-F238E27FC236}">
                <a16:creationId xmlns:a16="http://schemas.microsoft.com/office/drawing/2014/main" id="{9E87BFCD-D691-48D6-8427-20425E8253A6}"/>
              </a:ext>
            </a:extLst>
          </p:cNvPr>
          <p:cNvSpPr>
            <a:spLocks noGrp="1"/>
          </p:cNvSpPr>
          <p:nvPr>
            <p:ph type="body" sz="quarter" idx="18" hasCustomPrompt="1"/>
          </p:nvPr>
        </p:nvSpPr>
        <p:spPr>
          <a:xfrm>
            <a:off x="1548603" y="7678238"/>
            <a:ext cx="13140000" cy="6840000"/>
          </a:xfrm>
          <a:ln w="101600">
            <a:solidFill>
              <a:schemeClr val="tx2"/>
            </a:solidFill>
          </a:ln>
        </p:spPr>
        <p:txBody>
          <a:bodyPr lIns="540000" tIns="540000" rIns="540000" bIns="540000" anchor="t" anchorCtr="0"/>
          <a:lstStyle>
            <a:lvl1pPr>
              <a:spcBef>
                <a:spcPts val="0"/>
              </a:spcBef>
              <a:defRPr sz="4396" b="1">
                <a:solidFill>
                  <a:schemeClr val="tx2"/>
                </a:solidFill>
              </a:defRPr>
            </a:lvl1pPr>
            <a:lvl2pPr marL="0" indent="0">
              <a:spcBef>
                <a:spcPts val="0"/>
              </a:spcBef>
              <a:buNone/>
              <a:defRPr sz="3996" b="0">
                <a:solidFill>
                  <a:schemeClr val="tx2"/>
                </a:solidFill>
              </a:defRPr>
            </a:lvl2pPr>
            <a:lvl3pPr marL="539504" indent="-539504">
              <a:spcBef>
                <a:spcPts val="0"/>
              </a:spcBef>
              <a:buFont typeface="Arial" panose="020B0604020202020204" pitchFamily="34" charset="0"/>
              <a:buChar char="•"/>
              <a:defRPr sz="3996" b="0">
                <a:solidFill>
                  <a:schemeClr val="tx2"/>
                </a:solidFill>
              </a:defRPr>
            </a:lvl3pPr>
            <a:lvl4pPr marL="539504" indent="-539504">
              <a:spcBef>
                <a:spcPts val="0"/>
              </a:spcBef>
              <a:buFont typeface="+mj-lt"/>
              <a:buAutoNum type="arabicPeriod"/>
              <a:defRPr sz="3996" b="0">
                <a:solidFill>
                  <a:schemeClr val="tx2"/>
                </a:solidFill>
              </a:defRPr>
            </a:lvl4pPr>
            <a:lvl5pPr>
              <a:spcBef>
                <a:spcPts val="0"/>
              </a:spcBef>
              <a:defRPr sz="2997" b="0" i="1">
                <a:solidFill>
                  <a:schemeClr val="tx2"/>
                </a:solidFill>
              </a:defRPr>
            </a:lvl5pPr>
            <a:lvl6pPr>
              <a:spcBef>
                <a:spcPts val="0"/>
              </a:spcBef>
              <a:defRPr sz="3996" b="0">
                <a:solidFill>
                  <a:schemeClr val="tx2"/>
                </a:solidFill>
              </a:defRPr>
            </a:lvl6pPr>
            <a:lvl7pPr>
              <a:spcBef>
                <a:spcPts val="0"/>
              </a:spcBef>
              <a:defRPr sz="3996" b="0">
                <a:solidFill>
                  <a:schemeClr val="tx2"/>
                </a:solidFill>
              </a:defRPr>
            </a:lvl7pPr>
            <a:lvl8pPr>
              <a:spcBef>
                <a:spcPts val="0"/>
              </a:spcBef>
              <a:defRPr sz="3996" b="0">
                <a:solidFill>
                  <a:schemeClr val="tx2"/>
                </a:solidFill>
              </a:defRPr>
            </a:lvl8pPr>
            <a:lvl9pPr>
              <a:spcBef>
                <a:spcPts val="0"/>
              </a:spcBef>
              <a:defRPr sz="3996" b="0">
                <a:solidFill>
                  <a:schemeClr val="tx2"/>
                </a:solidFill>
              </a:defRPr>
            </a:lvl9pPr>
          </a:lstStyle>
          <a:p>
            <a:pPr lvl="0"/>
            <a:r>
              <a:rPr lang="en-AU" noProof="0" dirty="0"/>
              <a:t>Click to add text. Press ‘Decrease / Increase List Level’ to move through available type styles.</a:t>
            </a:r>
          </a:p>
          <a:p>
            <a:pPr lvl="1"/>
            <a:r>
              <a:rPr lang="en-AU" noProof="0" dirty="0"/>
              <a:t>Second level</a:t>
            </a:r>
          </a:p>
          <a:p>
            <a:pPr lvl="2"/>
            <a:r>
              <a:rPr lang="en-AU" noProof="0" dirty="0"/>
              <a:t>Third level</a:t>
            </a:r>
          </a:p>
          <a:p>
            <a:pPr lvl="3"/>
            <a:r>
              <a:rPr lang="en-AU" noProof="0" dirty="0"/>
              <a:t>Fourth level</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a:t>
            </a:r>
          </a:p>
          <a:p>
            <a:pPr lvl="8"/>
            <a:r>
              <a:rPr lang="en-AU" noProof="0" dirty="0"/>
              <a:t>Fifth level</a:t>
            </a:r>
          </a:p>
        </p:txBody>
      </p:sp>
      <p:sp>
        <p:nvSpPr>
          <p:cNvPr id="81" name="Text Placeholder 140">
            <a:extLst>
              <a:ext uri="{FF2B5EF4-FFF2-40B4-BE49-F238E27FC236}">
                <a16:creationId xmlns:a16="http://schemas.microsoft.com/office/drawing/2014/main" id="{2506DA67-D1F3-4DA0-B154-3B6412FE11BA}"/>
              </a:ext>
            </a:extLst>
          </p:cNvPr>
          <p:cNvSpPr>
            <a:spLocks noGrp="1"/>
          </p:cNvSpPr>
          <p:nvPr>
            <p:ph type="body" sz="quarter" idx="19" hasCustomPrompt="1"/>
          </p:nvPr>
        </p:nvSpPr>
        <p:spPr>
          <a:xfrm>
            <a:off x="15732872" y="7678238"/>
            <a:ext cx="13140000" cy="6840000"/>
          </a:xfrm>
          <a:ln w="101600">
            <a:solidFill>
              <a:schemeClr val="tx2"/>
            </a:solidFill>
          </a:ln>
        </p:spPr>
        <p:txBody>
          <a:bodyPr lIns="540000" tIns="540000" rIns="540000" bIns="540000" anchor="t" anchorCtr="0"/>
          <a:lstStyle>
            <a:lvl1pPr>
              <a:spcBef>
                <a:spcPts val="0"/>
              </a:spcBef>
              <a:defRPr sz="4396" b="1">
                <a:solidFill>
                  <a:schemeClr val="tx2"/>
                </a:solidFill>
              </a:defRPr>
            </a:lvl1pPr>
            <a:lvl2pPr marL="0" indent="0">
              <a:spcBef>
                <a:spcPts val="0"/>
              </a:spcBef>
              <a:buNone/>
              <a:defRPr sz="3996" b="0">
                <a:solidFill>
                  <a:schemeClr val="tx2"/>
                </a:solidFill>
              </a:defRPr>
            </a:lvl2pPr>
            <a:lvl3pPr marL="539504" indent="-539504">
              <a:spcBef>
                <a:spcPts val="0"/>
              </a:spcBef>
              <a:buFont typeface="Arial" panose="020B0604020202020204" pitchFamily="34" charset="0"/>
              <a:buChar char="•"/>
              <a:defRPr sz="3996" b="0">
                <a:solidFill>
                  <a:schemeClr val="tx2"/>
                </a:solidFill>
              </a:defRPr>
            </a:lvl3pPr>
            <a:lvl4pPr marL="539504" indent="-539504">
              <a:spcBef>
                <a:spcPts val="0"/>
              </a:spcBef>
              <a:buFont typeface="+mj-lt"/>
              <a:buAutoNum type="arabicPeriod"/>
              <a:defRPr sz="3996" b="0">
                <a:solidFill>
                  <a:schemeClr val="tx2"/>
                </a:solidFill>
              </a:defRPr>
            </a:lvl4pPr>
            <a:lvl5pPr>
              <a:spcBef>
                <a:spcPts val="0"/>
              </a:spcBef>
              <a:defRPr sz="2997" b="0" i="1">
                <a:solidFill>
                  <a:schemeClr val="tx2"/>
                </a:solidFill>
              </a:defRPr>
            </a:lvl5pPr>
            <a:lvl6pPr>
              <a:spcBef>
                <a:spcPts val="0"/>
              </a:spcBef>
              <a:defRPr sz="3996" b="0">
                <a:solidFill>
                  <a:schemeClr val="tx2"/>
                </a:solidFill>
              </a:defRPr>
            </a:lvl6pPr>
            <a:lvl7pPr>
              <a:spcBef>
                <a:spcPts val="0"/>
              </a:spcBef>
              <a:defRPr sz="3996" b="0">
                <a:solidFill>
                  <a:schemeClr val="tx2"/>
                </a:solidFill>
              </a:defRPr>
            </a:lvl7pPr>
            <a:lvl8pPr>
              <a:spcBef>
                <a:spcPts val="0"/>
              </a:spcBef>
              <a:defRPr sz="3996" b="0">
                <a:solidFill>
                  <a:schemeClr val="tx2"/>
                </a:solidFill>
              </a:defRPr>
            </a:lvl8pPr>
            <a:lvl9pPr>
              <a:spcBef>
                <a:spcPts val="0"/>
              </a:spcBef>
              <a:defRPr sz="3996" b="0">
                <a:solidFill>
                  <a:schemeClr val="tx2"/>
                </a:solidFill>
              </a:defRPr>
            </a:lvl9pPr>
          </a:lstStyle>
          <a:p>
            <a:pPr lvl="0"/>
            <a:r>
              <a:rPr lang="en-AU" noProof="0" dirty="0"/>
              <a:t>Resize and move text box as required.</a:t>
            </a:r>
          </a:p>
          <a:p>
            <a:pPr lvl="1"/>
            <a:r>
              <a:rPr lang="en-AU" noProof="0" dirty="0"/>
              <a:t>Second level</a:t>
            </a:r>
          </a:p>
          <a:p>
            <a:pPr lvl="2"/>
            <a:r>
              <a:rPr lang="en-AU" noProof="0" dirty="0"/>
              <a:t>Third level</a:t>
            </a:r>
          </a:p>
          <a:p>
            <a:pPr lvl="3"/>
            <a:r>
              <a:rPr lang="en-AU" noProof="0" dirty="0"/>
              <a:t>Fourth level</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a:t>
            </a:r>
          </a:p>
          <a:p>
            <a:pPr lvl="8"/>
            <a:r>
              <a:rPr lang="en-AU" noProof="0" dirty="0"/>
              <a:t>Fifth level</a:t>
            </a:r>
          </a:p>
        </p:txBody>
      </p:sp>
      <p:sp>
        <p:nvSpPr>
          <p:cNvPr id="82" name="Text Placeholder 140">
            <a:extLst>
              <a:ext uri="{FF2B5EF4-FFF2-40B4-BE49-F238E27FC236}">
                <a16:creationId xmlns:a16="http://schemas.microsoft.com/office/drawing/2014/main" id="{6FF5AB98-6470-4F67-9254-A48908C958B7}"/>
              </a:ext>
            </a:extLst>
          </p:cNvPr>
          <p:cNvSpPr>
            <a:spLocks noGrp="1"/>
          </p:cNvSpPr>
          <p:nvPr>
            <p:ph type="body" sz="quarter" idx="20" hasCustomPrompt="1"/>
          </p:nvPr>
        </p:nvSpPr>
        <p:spPr>
          <a:xfrm>
            <a:off x="1548603" y="23576248"/>
            <a:ext cx="13140000" cy="6840000"/>
          </a:xfrm>
          <a:ln w="101600">
            <a:solidFill>
              <a:schemeClr val="tx2"/>
            </a:solidFill>
          </a:ln>
        </p:spPr>
        <p:txBody>
          <a:bodyPr lIns="540000" tIns="540000" rIns="7560000" bIns="540000" anchor="t" anchorCtr="0"/>
          <a:lstStyle>
            <a:lvl1pPr algn="l">
              <a:spcBef>
                <a:spcPts val="0"/>
              </a:spcBef>
              <a:defRPr sz="4396" b="1">
                <a:solidFill>
                  <a:schemeClr val="tx2"/>
                </a:solidFill>
              </a:defRPr>
            </a:lvl1pPr>
            <a:lvl2pPr marL="0" indent="0">
              <a:spcBef>
                <a:spcPts val="0"/>
              </a:spcBef>
              <a:buNone/>
              <a:defRPr sz="3996" b="0">
                <a:solidFill>
                  <a:schemeClr val="tx2"/>
                </a:solidFill>
              </a:defRPr>
            </a:lvl2pPr>
            <a:lvl3pPr marL="539504" indent="-539504">
              <a:spcBef>
                <a:spcPts val="0"/>
              </a:spcBef>
              <a:buFont typeface="Arial" panose="020B0604020202020204" pitchFamily="34" charset="0"/>
              <a:buChar char="•"/>
              <a:defRPr sz="3996" b="0">
                <a:solidFill>
                  <a:schemeClr val="tx2"/>
                </a:solidFill>
              </a:defRPr>
            </a:lvl3pPr>
            <a:lvl4pPr marL="539504" indent="-539504">
              <a:spcBef>
                <a:spcPts val="0"/>
              </a:spcBef>
              <a:buFont typeface="+mj-lt"/>
              <a:buAutoNum type="arabicPeriod"/>
              <a:defRPr sz="3996" b="0">
                <a:solidFill>
                  <a:schemeClr val="tx2"/>
                </a:solidFill>
              </a:defRPr>
            </a:lvl4pPr>
            <a:lvl5pPr>
              <a:spcBef>
                <a:spcPts val="0"/>
              </a:spcBef>
              <a:defRPr sz="2997" b="0" i="1">
                <a:solidFill>
                  <a:schemeClr val="tx2"/>
                </a:solidFill>
              </a:defRPr>
            </a:lvl5pPr>
            <a:lvl6pPr>
              <a:spcBef>
                <a:spcPts val="0"/>
              </a:spcBef>
              <a:defRPr sz="3996" b="0">
                <a:solidFill>
                  <a:schemeClr val="tx2"/>
                </a:solidFill>
              </a:defRPr>
            </a:lvl6pPr>
            <a:lvl7pPr>
              <a:spcBef>
                <a:spcPts val="0"/>
              </a:spcBef>
              <a:defRPr sz="3996" b="0">
                <a:solidFill>
                  <a:schemeClr val="tx2"/>
                </a:solidFill>
              </a:defRPr>
            </a:lvl7pPr>
            <a:lvl8pPr>
              <a:spcBef>
                <a:spcPts val="0"/>
              </a:spcBef>
              <a:defRPr sz="3996" b="0">
                <a:solidFill>
                  <a:schemeClr val="tx2"/>
                </a:solidFill>
              </a:defRPr>
            </a:lvl8pPr>
            <a:lvl9pPr>
              <a:spcBef>
                <a:spcPts val="0"/>
              </a:spcBef>
              <a:defRPr sz="3996" b="0">
                <a:solidFill>
                  <a:schemeClr val="tx2"/>
                </a:solidFill>
              </a:defRPr>
            </a:lvl9pPr>
          </a:lstStyle>
          <a:p>
            <a:pPr lvl="0"/>
            <a:r>
              <a:rPr lang="en-AU" noProof="0" dirty="0"/>
              <a:t>Click to add text, and click on the image placeholder icon to add an image. Resize and move text box and image as required, keeping image within the text box border.</a:t>
            </a:r>
          </a:p>
          <a:p>
            <a:pPr lvl="1"/>
            <a:r>
              <a:rPr lang="en-AU" noProof="0" dirty="0"/>
              <a:t>Second level</a:t>
            </a:r>
          </a:p>
          <a:p>
            <a:pPr lvl="2"/>
            <a:r>
              <a:rPr lang="en-AU" noProof="0" dirty="0"/>
              <a:t>Third level</a:t>
            </a:r>
          </a:p>
          <a:p>
            <a:pPr lvl="0"/>
            <a:r>
              <a:rPr lang="en-AU" noProof="0" dirty="0"/>
              <a:t>Fourth level</a:t>
            </a:r>
          </a:p>
          <a:p>
            <a:pPr lvl="1"/>
            <a:r>
              <a:rPr lang="en-AU" noProof="0" dirty="0"/>
              <a:t>5</a:t>
            </a:r>
          </a:p>
          <a:p>
            <a:pPr lvl="2"/>
            <a:r>
              <a:rPr lang="en-AU" noProof="0" dirty="0"/>
              <a:t>6</a:t>
            </a:r>
          </a:p>
          <a:p>
            <a:pPr lvl="3"/>
            <a:r>
              <a:rPr lang="en-AU" noProof="0" dirty="0"/>
              <a:t>7</a:t>
            </a:r>
          </a:p>
          <a:p>
            <a:pPr lvl="4"/>
            <a:r>
              <a:rPr lang="en-AU" noProof="0" dirty="0"/>
              <a:t>8</a:t>
            </a:r>
          </a:p>
          <a:p>
            <a:pPr lvl="5"/>
            <a:r>
              <a:rPr lang="en-AU" noProof="0" dirty="0"/>
              <a:t>9</a:t>
            </a:r>
          </a:p>
          <a:p>
            <a:pPr lvl="5"/>
            <a:r>
              <a:rPr lang="en-AU" noProof="0" dirty="0"/>
              <a:t>Fifth level</a:t>
            </a:r>
          </a:p>
        </p:txBody>
      </p:sp>
      <p:sp>
        <p:nvSpPr>
          <p:cNvPr id="83" name="Text Placeholder 140">
            <a:extLst>
              <a:ext uri="{FF2B5EF4-FFF2-40B4-BE49-F238E27FC236}">
                <a16:creationId xmlns:a16="http://schemas.microsoft.com/office/drawing/2014/main" id="{7CF541DD-0F98-4A46-8D1B-01BA3C5EEE5B}"/>
              </a:ext>
            </a:extLst>
          </p:cNvPr>
          <p:cNvSpPr>
            <a:spLocks noGrp="1"/>
          </p:cNvSpPr>
          <p:nvPr>
            <p:ph type="body" sz="quarter" idx="22" hasCustomPrompt="1"/>
          </p:nvPr>
        </p:nvSpPr>
        <p:spPr>
          <a:xfrm>
            <a:off x="1548603" y="15627243"/>
            <a:ext cx="13140000" cy="6840000"/>
          </a:xfrm>
          <a:ln w="101600">
            <a:solidFill>
              <a:schemeClr val="tx2"/>
            </a:solidFill>
          </a:ln>
        </p:spPr>
        <p:txBody>
          <a:bodyPr lIns="540000" tIns="540000" rIns="540000" bIns="540000" anchor="t" anchorCtr="0"/>
          <a:lstStyle>
            <a:lvl1pPr>
              <a:spcBef>
                <a:spcPts val="0"/>
              </a:spcBef>
              <a:defRPr sz="4396" b="1">
                <a:solidFill>
                  <a:schemeClr val="tx2"/>
                </a:solidFill>
              </a:defRPr>
            </a:lvl1pPr>
            <a:lvl2pPr marL="0" indent="0">
              <a:spcBef>
                <a:spcPts val="0"/>
              </a:spcBef>
              <a:buNone/>
              <a:defRPr sz="3996" b="0">
                <a:solidFill>
                  <a:schemeClr val="tx2"/>
                </a:solidFill>
              </a:defRPr>
            </a:lvl2pPr>
            <a:lvl3pPr marL="539504" indent="-539504">
              <a:spcBef>
                <a:spcPts val="0"/>
              </a:spcBef>
              <a:buFont typeface="Arial" panose="020B0604020202020204" pitchFamily="34" charset="0"/>
              <a:buChar char="•"/>
              <a:defRPr sz="3996" b="0">
                <a:solidFill>
                  <a:schemeClr val="tx2"/>
                </a:solidFill>
              </a:defRPr>
            </a:lvl3pPr>
            <a:lvl4pPr marL="539504" indent="-539504">
              <a:spcBef>
                <a:spcPts val="0"/>
              </a:spcBef>
              <a:buFont typeface="+mj-lt"/>
              <a:buAutoNum type="arabicPeriod"/>
              <a:defRPr sz="3996" b="0">
                <a:solidFill>
                  <a:schemeClr val="tx2"/>
                </a:solidFill>
              </a:defRPr>
            </a:lvl4pPr>
            <a:lvl5pPr>
              <a:spcBef>
                <a:spcPts val="0"/>
              </a:spcBef>
              <a:defRPr sz="2997" b="0" i="1">
                <a:solidFill>
                  <a:schemeClr val="tx2"/>
                </a:solidFill>
              </a:defRPr>
            </a:lvl5pPr>
            <a:lvl6pPr>
              <a:spcBef>
                <a:spcPts val="0"/>
              </a:spcBef>
              <a:defRPr sz="3996" b="0">
                <a:solidFill>
                  <a:schemeClr val="tx2"/>
                </a:solidFill>
              </a:defRPr>
            </a:lvl6pPr>
            <a:lvl7pPr>
              <a:spcBef>
                <a:spcPts val="0"/>
              </a:spcBef>
              <a:defRPr sz="3996" b="0">
                <a:solidFill>
                  <a:schemeClr val="tx2"/>
                </a:solidFill>
              </a:defRPr>
            </a:lvl7pPr>
            <a:lvl8pPr>
              <a:spcBef>
                <a:spcPts val="0"/>
              </a:spcBef>
              <a:defRPr sz="3996" b="0">
                <a:solidFill>
                  <a:schemeClr val="tx2"/>
                </a:solidFill>
              </a:defRPr>
            </a:lvl8pPr>
            <a:lvl9pPr>
              <a:spcBef>
                <a:spcPts val="0"/>
              </a:spcBef>
              <a:defRPr sz="3996" b="0">
                <a:solidFill>
                  <a:schemeClr val="tx2"/>
                </a:solidFill>
              </a:defRPr>
            </a:lvl9pPr>
          </a:lstStyle>
          <a:p>
            <a:pPr lvl="0"/>
            <a:r>
              <a:rPr lang="en-AU" noProof="0" dirty="0"/>
              <a:t>Click to add text. Press ‘Decrease / Increase List Level’ to move through available type styles.</a:t>
            </a:r>
          </a:p>
          <a:p>
            <a:pPr lvl="1"/>
            <a:r>
              <a:rPr lang="en-AU" noProof="0" dirty="0"/>
              <a:t>Second level</a:t>
            </a:r>
          </a:p>
          <a:p>
            <a:pPr lvl="2"/>
            <a:r>
              <a:rPr lang="en-AU" noProof="0" dirty="0"/>
              <a:t>Third level</a:t>
            </a:r>
          </a:p>
          <a:p>
            <a:pPr lvl="3"/>
            <a:r>
              <a:rPr lang="en-AU" noProof="0" dirty="0"/>
              <a:t>Fourth level</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a:t>
            </a:r>
          </a:p>
          <a:p>
            <a:pPr lvl="8"/>
            <a:r>
              <a:rPr lang="en-AU" noProof="0" dirty="0"/>
              <a:t>Fifth level</a:t>
            </a:r>
          </a:p>
        </p:txBody>
      </p:sp>
      <p:sp>
        <p:nvSpPr>
          <p:cNvPr id="101" name="Text Placeholder 140">
            <a:extLst>
              <a:ext uri="{FF2B5EF4-FFF2-40B4-BE49-F238E27FC236}">
                <a16:creationId xmlns:a16="http://schemas.microsoft.com/office/drawing/2014/main" id="{4E56C5B1-C798-473C-B982-4D306467A9D4}"/>
              </a:ext>
            </a:extLst>
          </p:cNvPr>
          <p:cNvSpPr>
            <a:spLocks noGrp="1"/>
          </p:cNvSpPr>
          <p:nvPr>
            <p:ph type="body" sz="quarter" idx="23" hasCustomPrompt="1"/>
          </p:nvPr>
        </p:nvSpPr>
        <p:spPr>
          <a:xfrm>
            <a:off x="15732872" y="15627243"/>
            <a:ext cx="13140000" cy="6840000"/>
          </a:xfrm>
          <a:ln w="101600">
            <a:solidFill>
              <a:schemeClr val="tx2"/>
            </a:solidFill>
          </a:ln>
        </p:spPr>
        <p:txBody>
          <a:bodyPr lIns="540000" tIns="540000" rIns="540000" bIns="540000" anchor="t" anchorCtr="0"/>
          <a:lstStyle>
            <a:lvl1pPr>
              <a:spcBef>
                <a:spcPts val="0"/>
              </a:spcBef>
              <a:defRPr sz="4396" b="1">
                <a:solidFill>
                  <a:schemeClr val="tx2"/>
                </a:solidFill>
              </a:defRPr>
            </a:lvl1pPr>
            <a:lvl2pPr marL="0" indent="0">
              <a:spcBef>
                <a:spcPts val="0"/>
              </a:spcBef>
              <a:buNone/>
              <a:defRPr sz="3996" b="0">
                <a:solidFill>
                  <a:schemeClr val="tx2"/>
                </a:solidFill>
              </a:defRPr>
            </a:lvl2pPr>
            <a:lvl3pPr marL="539504" indent="-539504">
              <a:spcBef>
                <a:spcPts val="0"/>
              </a:spcBef>
              <a:buFont typeface="Arial" panose="020B0604020202020204" pitchFamily="34" charset="0"/>
              <a:buChar char="•"/>
              <a:defRPr sz="3996" b="0">
                <a:solidFill>
                  <a:schemeClr val="tx2"/>
                </a:solidFill>
              </a:defRPr>
            </a:lvl3pPr>
            <a:lvl4pPr marL="539504" indent="-539504">
              <a:spcBef>
                <a:spcPts val="0"/>
              </a:spcBef>
              <a:buFont typeface="+mj-lt"/>
              <a:buAutoNum type="arabicPeriod"/>
              <a:defRPr sz="3996" b="0">
                <a:solidFill>
                  <a:schemeClr val="tx2"/>
                </a:solidFill>
              </a:defRPr>
            </a:lvl4pPr>
            <a:lvl5pPr>
              <a:spcBef>
                <a:spcPts val="0"/>
              </a:spcBef>
              <a:defRPr sz="2997" b="0" i="1">
                <a:solidFill>
                  <a:schemeClr val="tx2"/>
                </a:solidFill>
              </a:defRPr>
            </a:lvl5pPr>
            <a:lvl6pPr>
              <a:spcBef>
                <a:spcPts val="0"/>
              </a:spcBef>
              <a:defRPr sz="3996" b="0">
                <a:solidFill>
                  <a:schemeClr val="tx2"/>
                </a:solidFill>
              </a:defRPr>
            </a:lvl6pPr>
            <a:lvl7pPr>
              <a:spcBef>
                <a:spcPts val="0"/>
              </a:spcBef>
              <a:defRPr sz="3996" b="0">
                <a:solidFill>
                  <a:schemeClr val="tx2"/>
                </a:solidFill>
              </a:defRPr>
            </a:lvl7pPr>
            <a:lvl8pPr>
              <a:spcBef>
                <a:spcPts val="0"/>
              </a:spcBef>
              <a:defRPr sz="3996" b="0">
                <a:solidFill>
                  <a:schemeClr val="tx2"/>
                </a:solidFill>
              </a:defRPr>
            </a:lvl8pPr>
            <a:lvl9pPr>
              <a:spcBef>
                <a:spcPts val="0"/>
              </a:spcBef>
              <a:defRPr sz="3996" b="0">
                <a:solidFill>
                  <a:schemeClr val="tx2"/>
                </a:solidFill>
              </a:defRPr>
            </a:lvl9pPr>
          </a:lstStyle>
          <a:p>
            <a:pPr lvl="0"/>
            <a:r>
              <a:rPr lang="en-AU" noProof="0" dirty="0"/>
              <a:t>Click to add text. Press ‘Decrease / Increase List Level’ to move through available type styles.</a:t>
            </a:r>
          </a:p>
          <a:p>
            <a:pPr lvl="1"/>
            <a:r>
              <a:rPr lang="en-AU" noProof="0" dirty="0"/>
              <a:t>Second level</a:t>
            </a:r>
          </a:p>
          <a:p>
            <a:pPr lvl="2"/>
            <a:r>
              <a:rPr lang="en-AU" noProof="0" dirty="0"/>
              <a:t>Third level</a:t>
            </a:r>
          </a:p>
          <a:p>
            <a:pPr lvl="3"/>
            <a:r>
              <a:rPr lang="en-AU" noProof="0" dirty="0"/>
              <a:t>Fourth level</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a:t>
            </a:r>
          </a:p>
          <a:p>
            <a:pPr lvl="8"/>
            <a:r>
              <a:rPr lang="en-AU" noProof="0" dirty="0"/>
              <a:t>Fifth level</a:t>
            </a:r>
          </a:p>
        </p:txBody>
      </p:sp>
      <p:sp>
        <p:nvSpPr>
          <p:cNvPr id="161" name="Text Placeholder 140">
            <a:extLst>
              <a:ext uri="{FF2B5EF4-FFF2-40B4-BE49-F238E27FC236}">
                <a16:creationId xmlns:a16="http://schemas.microsoft.com/office/drawing/2014/main" id="{51E444C9-9BB5-4CF3-A6E9-2B3184DE0D5C}"/>
              </a:ext>
            </a:extLst>
          </p:cNvPr>
          <p:cNvSpPr>
            <a:spLocks noGrp="1"/>
          </p:cNvSpPr>
          <p:nvPr>
            <p:ph type="body" sz="quarter" idx="24" hasCustomPrompt="1"/>
          </p:nvPr>
        </p:nvSpPr>
        <p:spPr>
          <a:xfrm>
            <a:off x="1548603" y="31525253"/>
            <a:ext cx="13140000" cy="6840000"/>
          </a:xfrm>
          <a:ln w="101600">
            <a:solidFill>
              <a:schemeClr val="tx2"/>
            </a:solidFill>
          </a:ln>
        </p:spPr>
        <p:txBody>
          <a:bodyPr lIns="540000" tIns="540000" rIns="540000" bIns="540000" anchor="t" anchorCtr="0"/>
          <a:lstStyle>
            <a:lvl1pPr>
              <a:spcBef>
                <a:spcPts val="0"/>
              </a:spcBef>
              <a:defRPr sz="4396" b="1">
                <a:solidFill>
                  <a:schemeClr val="tx2"/>
                </a:solidFill>
              </a:defRPr>
            </a:lvl1pPr>
            <a:lvl2pPr marL="0" indent="0">
              <a:spcBef>
                <a:spcPts val="0"/>
              </a:spcBef>
              <a:buNone/>
              <a:defRPr sz="3996" b="0">
                <a:solidFill>
                  <a:schemeClr val="tx2"/>
                </a:solidFill>
              </a:defRPr>
            </a:lvl2pPr>
            <a:lvl3pPr marL="539504" indent="-539504">
              <a:spcBef>
                <a:spcPts val="0"/>
              </a:spcBef>
              <a:buFont typeface="Arial" panose="020B0604020202020204" pitchFamily="34" charset="0"/>
              <a:buChar char="•"/>
              <a:defRPr sz="3996" b="0">
                <a:solidFill>
                  <a:schemeClr val="tx2"/>
                </a:solidFill>
              </a:defRPr>
            </a:lvl3pPr>
            <a:lvl4pPr marL="539504" indent="-539504">
              <a:spcBef>
                <a:spcPts val="0"/>
              </a:spcBef>
              <a:buFont typeface="+mj-lt"/>
              <a:buAutoNum type="arabicPeriod"/>
              <a:defRPr sz="3996" b="0">
                <a:solidFill>
                  <a:schemeClr val="tx2"/>
                </a:solidFill>
              </a:defRPr>
            </a:lvl4pPr>
            <a:lvl5pPr>
              <a:spcBef>
                <a:spcPts val="0"/>
              </a:spcBef>
              <a:defRPr sz="2997" b="0" i="1">
                <a:solidFill>
                  <a:schemeClr val="tx2"/>
                </a:solidFill>
              </a:defRPr>
            </a:lvl5pPr>
            <a:lvl6pPr>
              <a:spcBef>
                <a:spcPts val="0"/>
              </a:spcBef>
              <a:defRPr sz="3996" b="0">
                <a:solidFill>
                  <a:schemeClr val="tx2"/>
                </a:solidFill>
              </a:defRPr>
            </a:lvl6pPr>
            <a:lvl7pPr>
              <a:spcBef>
                <a:spcPts val="0"/>
              </a:spcBef>
              <a:defRPr sz="3996" b="0">
                <a:solidFill>
                  <a:schemeClr val="tx2"/>
                </a:solidFill>
              </a:defRPr>
            </a:lvl7pPr>
            <a:lvl8pPr>
              <a:spcBef>
                <a:spcPts val="0"/>
              </a:spcBef>
              <a:defRPr sz="3996" b="0">
                <a:solidFill>
                  <a:schemeClr val="tx2"/>
                </a:solidFill>
              </a:defRPr>
            </a:lvl8pPr>
            <a:lvl9pPr>
              <a:spcBef>
                <a:spcPts val="0"/>
              </a:spcBef>
              <a:defRPr sz="3996" b="0">
                <a:solidFill>
                  <a:schemeClr val="tx2"/>
                </a:solidFill>
              </a:defRPr>
            </a:lvl9pPr>
          </a:lstStyle>
          <a:p>
            <a:pPr lvl="0"/>
            <a:r>
              <a:rPr lang="en-AU" noProof="0" dirty="0"/>
              <a:t>Click to add text. Press ‘Decrease / Increase List Level’ to move through available type styles.</a:t>
            </a:r>
          </a:p>
          <a:p>
            <a:pPr lvl="1"/>
            <a:r>
              <a:rPr lang="en-AU" noProof="0" dirty="0"/>
              <a:t>Second level</a:t>
            </a:r>
          </a:p>
          <a:p>
            <a:pPr lvl="2"/>
            <a:r>
              <a:rPr lang="en-AU" noProof="0" dirty="0"/>
              <a:t>Third level</a:t>
            </a:r>
          </a:p>
          <a:p>
            <a:pPr lvl="3"/>
            <a:r>
              <a:rPr lang="en-AU" noProof="0" dirty="0"/>
              <a:t>Fourth level</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a:t>
            </a:r>
          </a:p>
          <a:p>
            <a:pPr lvl="8"/>
            <a:r>
              <a:rPr lang="en-AU" noProof="0" dirty="0"/>
              <a:t>Fifth level</a:t>
            </a:r>
          </a:p>
        </p:txBody>
      </p:sp>
      <p:sp>
        <p:nvSpPr>
          <p:cNvPr id="162" name="Text Placeholder 140">
            <a:extLst>
              <a:ext uri="{FF2B5EF4-FFF2-40B4-BE49-F238E27FC236}">
                <a16:creationId xmlns:a16="http://schemas.microsoft.com/office/drawing/2014/main" id="{5F07EDC1-3F47-475A-81E8-AE111ADDB54C}"/>
              </a:ext>
            </a:extLst>
          </p:cNvPr>
          <p:cNvSpPr>
            <a:spLocks noGrp="1"/>
          </p:cNvSpPr>
          <p:nvPr>
            <p:ph type="body" sz="quarter" idx="25" hasCustomPrompt="1"/>
          </p:nvPr>
        </p:nvSpPr>
        <p:spPr>
          <a:xfrm>
            <a:off x="15732872" y="31525253"/>
            <a:ext cx="13140000" cy="6840000"/>
          </a:xfrm>
          <a:ln w="101600">
            <a:solidFill>
              <a:schemeClr val="tx2"/>
            </a:solidFill>
          </a:ln>
        </p:spPr>
        <p:txBody>
          <a:bodyPr lIns="540000" tIns="540000" rIns="7560000" bIns="540000" anchor="t" anchorCtr="0"/>
          <a:lstStyle>
            <a:lvl1pPr>
              <a:spcBef>
                <a:spcPts val="0"/>
              </a:spcBef>
              <a:defRPr sz="4396" b="1">
                <a:solidFill>
                  <a:schemeClr val="tx2"/>
                </a:solidFill>
              </a:defRPr>
            </a:lvl1pPr>
            <a:lvl2pPr marL="0" indent="0">
              <a:spcBef>
                <a:spcPts val="0"/>
              </a:spcBef>
              <a:buNone/>
              <a:defRPr sz="3996" b="0">
                <a:solidFill>
                  <a:schemeClr val="tx2"/>
                </a:solidFill>
              </a:defRPr>
            </a:lvl2pPr>
            <a:lvl3pPr marL="539504" indent="-539504">
              <a:spcBef>
                <a:spcPts val="0"/>
              </a:spcBef>
              <a:buFont typeface="Arial" panose="020B0604020202020204" pitchFamily="34" charset="0"/>
              <a:buChar char="•"/>
              <a:defRPr sz="3996" b="0">
                <a:solidFill>
                  <a:schemeClr val="tx2"/>
                </a:solidFill>
              </a:defRPr>
            </a:lvl3pPr>
            <a:lvl4pPr marL="539504" indent="-539504">
              <a:spcBef>
                <a:spcPts val="0"/>
              </a:spcBef>
              <a:buFont typeface="+mj-lt"/>
              <a:buAutoNum type="arabicPeriod"/>
              <a:defRPr sz="3996" b="0">
                <a:solidFill>
                  <a:schemeClr val="tx2"/>
                </a:solidFill>
              </a:defRPr>
            </a:lvl4pPr>
            <a:lvl5pPr>
              <a:spcBef>
                <a:spcPts val="0"/>
              </a:spcBef>
              <a:defRPr sz="2997" b="0" i="1">
                <a:solidFill>
                  <a:schemeClr val="tx2"/>
                </a:solidFill>
              </a:defRPr>
            </a:lvl5pPr>
            <a:lvl6pPr>
              <a:spcBef>
                <a:spcPts val="0"/>
              </a:spcBef>
              <a:defRPr sz="3996" b="0">
                <a:solidFill>
                  <a:schemeClr val="tx2"/>
                </a:solidFill>
              </a:defRPr>
            </a:lvl6pPr>
            <a:lvl7pPr>
              <a:spcBef>
                <a:spcPts val="0"/>
              </a:spcBef>
              <a:defRPr sz="3996" b="0">
                <a:solidFill>
                  <a:schemeClr val="tx2"/>
                </a:solidFill>
              </a:defRPr>
            </a:lvl7pPr>
            <a:lvl8pPr>
              <a:spcBef>
                <a:spcPts val="0"/>
              </a:spcBef>
              <a:defRPr sz="3996" b="0">
                <a:solidFill>
                  <a:schemeClr val="tx2"/>
                </a:solidFill>
              </a:defRPr>
            </a:lvl8pPr>
            <a:lvl9pPr>
              <a:spcBef>
                <a:spcPts val="0"/>
              </a:spcBef>
              <a:defRPr sz="3996" b="0">
                <a:solidFill>
                  <a:schemeClr val="tx2"/>
                </a:solidFill>
              </a:defRPr>
            </a:lvl9pPr>
          </a:lstStyle>
          <a:p>
            <a:pPr lvl="0"/>
            <a:r>
              <a:rPr lang="en-AU" noProof="0" dirty="0"/>
              <a:t>Click to add text. Press ‘Decrease / Increase List Level’ to move through available type styles.</a:t>
            </a:r>
          </a:p>
          <a:p>
            <a:pPr lvl="1"/>
            <a:r>
              <a:rPr lang="en-AU" noProof="0" dirty="0"/>
              <a:t>Second level</a:t>
            </a:r>
          </a:p>
          <a:p>
            <a:pPr lvl="2"/>
            <a:r>
              <a:rPr lang="en-AU" noProof="0" dirty="0"/>
              <a:t>Third level</a:t>
            </a:r>
          </a:p>
          <a:p>
            <a:pPr lvl="3"/>
            <a:r>
              <a:rPr lang="en-AU" noProof="0" dirty="0"/>
              <a:t>Fourth level</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a:t>
            </a:r>
          </a:p>
          <a:p>
            <a:pPr lvl="8"/>
            <a:r>
              <a:rPr lang="en-AU" noProof="0" dirty="0"/>
              <a:t>Fifth level</a:t>
            </a:r>
          </a:p>
        </p:txBody>
      </p:sp>
      <p:sp>
        <p:nvSpPr>
          <p:cNvPr id="163" name="Picture Placeholder 3">
            <a:extLst>
              <a:ext uri="{FF2B5EF4-FFF2-40B4-BE49-F238E27FC236}">
                <a16:creationId xmlns:a16="http://schemas.microsoft.com/office/drawing/2014/main" id="{DB970483-7D13-4A41-B6AF-E4A3929EC8AF}"/>
              </a:ext>
            </a:extLst>
          </p:cNvPr>
          <p:cNvSpPr>
            <a:spLocks noGrp="1"/>
          </p:cNvSpPr>
          <p:nvPr>
            <p:ph type="pic" sz="quarter" idx="26"/>
          </p:nvPr>
        </p:nvSpPr>
        <p:spPr>
          <a:xfrm>
            <a:off x="7832732" y="24153991"/>
            <a:ext cx="6372000" cy="5726241"/>
          </a:xfrm>
          <a:solidFill>
            <a:schemeClr val="bg1">
              <a:lumMod val="85000"/>
            </a:schemeClr>
          </a:solidFill>
        </p:spPr>
        <p:txBody>
          <a:bodyPr/>
          <a:lstStyle/>
          <a:p>
            <a:r>
              <a:rPr lang="zh-CN" altLang="en-US"/>
              <a:t>单击图标添加图片</a:t>
            </a:r>
            <a:endParaRPr lang="en-AU" dirty="0"/>
          </a:p>
        </p:txBody>
      </p:sp>
      <p:sp>
        <p:nvSpPr>
          <p:cNvPr id="164" name="Picture Placeholder 3">
            <a:extLst>
              <a:ext uri="{FF2B5EF4-FFF2-40B4-BE49-F238E27FC236}">
                <a16:creationId xmlns:a16="http://schemas.microsoft.com/office/drawing/2014/main" id="{C1D573B7-E486-4BBC-AE10-221068A40B82}"/>
              </a:ext>
            </a:extLst>
          </p:cNvPr>
          <p:cNvSpPr>
            <a:spLocks noGrp="1"/>
          </p:cNvSpPr>
          <p:nvPr>
            <p:ph type="pic" sz="quarter" idx="28"/>
          </p:nvPr>
        </p:nvSpPr>
        <p:spPr>
          <a:xfrm>
            <a:off x="2149533" y="33270282"/>
            <a:ext cx="12055200" cy="4633073"/>
          </a:xfrm>
          <a:solidFill>
            <a:schemeClr val="bg1">
              <a:lumMod val="85000"/>
            </a:schemeClr>
          </a:solidFill>
        </p:spPr>
        <p:txBody>
          <a:bodyPr/>
          <a:lstStyle/>
          <a:p>
            <a:r>
              <a:rPr lang="zh-CN" altLang="en-US"/>
              <a:t>单击图标添加图片</a:t>
            </a:r>
            <a:endParaRPr lang="en-AU" dirty="0"/>
          </a:p>
        </p:txBody>
      </p:sp>
      <p:sp>
        <p:nvSpPr>
          <p:cNvPr id="165" name="Picture Placeholder 3">
            <a:extLst>
              <a:ext uri="{FF2B5EF4-FFF2-40B4-BE49-F238E27FC236}">
                <a16:creationId xmlns:a16="http://schemas.microsoft.com/office/drawing/2014/main" id="{1CC9F907-33FC-4350-B4C9-53DBB3A27AA4}"/>
              </a:ext>
            </a:extLst>
          </p:cNvPr>
          <p:cNvSpPr>
            <a:spLocks noGrp="1"/>
          </p:cNvSpPr>
          <p:nvPr>
            <p:ph type="pic" sz="quarter" idx="30"/>
          </p:nvPr>
        </p:nvSpPr>
        <p:spPr>
          <a:xfrm>
            <a:off x="21977790" y="32134209"/>
            <a:ext cx="6372000" cy="2527408"/>
          </a:xfrm>
          <a:solidFill>
            <a:schemeClr val="bg1">
              <a:lumMod val="85000"/>
            </a:schemeClr>
          </a:solidFill>
        </p:spPr>
        <p:txBody>
          <a:bodyPr/>
          <a:lstStyle/>
          <a:p>
            <a:r>
              <a:rPr lang="zh-CN" altLang="en-US"/>
              <a:t>单击图标添加图片</a:t>
            </a:r>
            <a:endParaRPr lang="en-AU"/>
          </a:p>
        </p:txBody>
      </p:sp>
      <p:sp>
        <p:nvSpPr>
          <p:cNvPr id="166" name="Picture Placeholder 3">
            <a:extLst>
              <a:ext uri="{FF2B5EF4-FFF2-40B4-BE49-F238E27FC236}">
                <a16:creationId xmlns:a16="http://schemas.microsoft.com/office/drawing/2014/main" id="{7034DBE2-D2D2-4CEA-BC2F-6704F4E697F6}"/>
              </a:ext>
            </a:extLst>
          </p:cNvPr>
          <p:cNvSpPr>
            <a:spLocks noGrp="1"/>
          </p:cNvSpPr>
          <p:nvPr>
            <p:ph type="pic" sz="quarter" idx="32"/>
          </p:nvPr>
        </p:nvSpPr>
        <p:spPr>
          <a:xfrm>
            <a:off x="21977790" y="24153991"/>
            <a:ext cx="6372000" cy="5726241"/>
          </a:xfrm>
          <a:solidFill>
            <a:schemeClr val="bg1">
              <a:lumMod val="85000"/>
            </a:schemeClr>
          </a:solidFill>
        </p:spPr>
        <p:txBody>
          <a:bodyPr/>
          <a:lstStyle/>
          <a:p>
            <a:r>
              <a:rPr lang="zh-CN" altLang="en-US"/>
              <a:t>单击图标添加图片</a:t>
            </a:r>
            <a:endParaRPr lang="en-AU" dirty="0"/>
          </a:p>
        </p:txBody>
      </p:sp>
      <p:sp>
        <p:nvSpPr>
          <p:cNvPr id="167" name="Picture Placeholder 3">
            <a:extLst>
              <a:ext uri="{FF2B5EF4-FFF2-40B4-BE49-F238E27FC236}">
                <a16:creationId xmlns:a16="http://schemas.microsoft.com/office/drawing/2014/main" id="{95CDB3F1-79CF-4087-977C-6704B0F01B6F}"/>
              </a:ext>
            </a:extLst>
          </p:cNvPr>
          <p:cNvSpPr>
            <a:spLocks noGrp="1"/>
          </p:cNvSpPr>
          <p:nvPr>
            <p:ph type="pic" sz="quarter" idx="33"/>
          </p:nvPr>
        </p:nvSpPr>
        <p:spPr>
          <a:xfrm>
            <a:off x="21977790" y="35375947"/>
            <a:ext cx="6372000" cy="2527408"/>
          </a:xfrm>
          <a:solidFill>
            <a:schemeClr val="bg1">
              <a:lumMod val="85000"/>
            </a:schemeClr>
          </a:solidFill>
        </p:spPr>
        <p:txBody>
          <a:bodyPr/>
          <a:lstStyle/>
          <a:p>
            <a:r>
              <a:rPr lang="zh-CN" altLang="en-US"/>
              <a:t>单击图标添加图片</a:t>
            </a:r>
            <a:endParaRPr lang="en-AU"/>
          </a:p>
        </p:txBody>
      </p:sp>
    </p:spTree>
    <p:extLst>
      <p:ext uri="{BB962C8B-B14F-4D97-AF65-F5344CB8AC3E}">
        <p14:creationId xmlns:p14="http://schemas.microsoft.com/office/powerpoint/2010/main" val="504149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Layout C x 8">
    <p:spTree>
      <p:nvGrpSpPr>
        <p:cNvPr id="1" name=""/>
        <p:cNvGrpSpPr/>
        <p:nvPr/>
      </p:nvGrpSpPr>
      <p:grpSpPr>
        <a:xfrm>
          <a:off x="0" y="0"/>
          <a:ext cx="0" cy="0"/>
          <a:chOff x="0" y="0"/>
          <a:chExt cx="0" cy="0"/>
        </a:xfrm>
      </p:grpSpPr>
      <p:sp>
        <p:nvSpPr>
          <p:cNvPr id="87" name="Rectangle 86">
            <a:extLst>
              <a:ext uri="{FF2B5EF4-FFF2-40B4-BE49-F238E27FC236}">
                <a16:creationId xmlns:a16="http://schemas.microsoft.com/office/drawing/2014/main" id="{A8792E2B-E47C-4EC3-B0B6-442B0350F950}"/>
              </a:ext>
            </a:extLst>
          </p:cNvPr>
          <p:cNvSpPr/>
          <p:nvPr userDrawn="1"/>
        </p:nvSpPr>
        <p:spPr>
          <a:xfrm>
            <a:off x="1" y="6695425"/>
            <a:ext cx="30255019" cy="3610834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606"/>
          </a:p>
        </p:txBody>
      </p:sp>
      <p:sp>
        <p:nvSpPr>
          <p:cNvPr id="7" name="Title 6">
            <a:extLst>
              <a:ext uri="{FF2B5EF4-FFF2-40B4-BE49-F238E27FC236}">
                <a16:creationId xmlns:a16="http://schemas.microsoft.com/office/drawing/2014/main" id="{56D70131-8A9F-45A2-829C-77B95B4CCE8C}"/>
              </a:ext>
            </a:extLst>
          </p:cNvPr>
          <p:cNvSpPr>
            <a:spLocks noGrp="1"/>
          </p:cNvSpPr>
          <p:nvPr>
            <p:ph type="title"/>
          </p:nvPr>
        </p:nvSpPr>
        <p:spPr/>
        <p:txBody>
          <a:bodyPr/>
          <a:lstStyle>
            <a:lvl1pPr>
              <a:defRPr>
                <a:solidFill>
                  <a:schemeClr val="tx2"/>
                </a:solidFill>
              </a:defRPr>
            </a:lvl1pPr>
          </a:lstStyle>
          <a:p>
            <a:r>
              <a:rPr lang="zh-CN" altLang="en-US"/>
              <a:t>单击此处编辑母版标题样式</a:t>
            </a:r>
            <a:endParaRPr lang="en-AU" dirty="0"/>
          </a:p>
        </p:txBody>
      </p:sp>
      <p:sp>
        <p:nvSpPr>
          <p:cNvPr id="84" name="Rectangle 83">
            <a:extLst>
              <a:ext uri="{FF2B5EF4-FFF2-40B4-BE49-F238E27FC236}">
                <a16:creationId xmlns:a16="http://schemas.microsoft.com/office/drawing/2014/main" id="{75C8684C-9185-4F46-BDB3-B8E4E0F995C0}"/>
              </a:ext>
            </a:extLst>
          </p:cNvPr>
          <p:cNvSpPr/>
          <p:nvPr userDrawn="1"/>
        </p:nvSpPr>
        <p:spPr>
          <a:xfrm>
            <a:off x="1" y="6445153"/>
            <a:ext cx="30255019" cy="35879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606"/>
          </a:p>
        </p:txBody>
      </p:sp>
      <p:sp>
        <p:nvSpPr>
          <p:cNvPr id="85" name="Text Placeholder 140">
            <a:extLst>
              <a:ext uri="{FF2B5EF4-FFF2-40B4-BE49-F238E27FC236}">
                <a16:creationId xmlns:a16="http://schemas.microsoft.com/office/drawing/2014/main" id="{E432D5E4-C577-497B-BACF-3B8E6A9F0D27}"/>
              </a:ext>
            </a:extLst>
          </p:cNvPr>
          <p:cNvSpPr>
            <a:spLocks noGrp="1"/>
          </p:cNvSpPr>
          <p:nvPr>
            <p:ph type="body" sz="quarter" idx="16" hasCustomPrompt="1"/>
          </p:nvPr>
        </p:nvSpPr>
        <p:spPr>
          <a:xfrm>
            <a:off x="1408176" y="40297045"/>
            <a:ext cx="18651144" cy="1446532"/>
          </a:xfrm>
        </p:spPr>
        <p:txBody>
          <a:bodyPr anchor="t" anchorCtr="0"/>
          <a:lstStyle>
            <a:lvl1pPr>
              <a:spcBef>
                <a:spcPts val="0"/>
              </a:spcBef>
              <a:defRPr sz="6000" b="0">
                <a:solidFill>
                  <a:schemeClr val="bg1"/>
                </a:solidFill>
              </a:defRPr>
            </a:lvl1pPr>
            <a:lvl2pPr marL="0" indent="0">
              <a:spcBef>
                <a:spcPts val="0"/>
              </a:spcBef>
              <a:buNone/>
              <a:defRPr sz="6000" b="0">
                <a:solidFill>
                  <a:schemeClr val="bg1"/>
                </a:solidFill>
              </a:defRPr>
            </a:lvl2pPr>
            <a:lvl3pPr marL="0" indent="0">
              <a:spcBef>
                <a:spcPts val="0"/>
              </a:spcBef>
              <a:buNone/>
              <a:defRPr sz="6000" b="0">
                <a:solidFill>
                  <a:schemeClr val="bg1"/>
                </a:solidFill>
              </a:defRPr>
            </a:lvl3pPr>
            <a:lvl4pPr>
              <a:spcBef>
                <a:spcPts val="0"/>
              </a:spcBef>
              <a:defRPr sz="6000" b="0">
                <a:solidFill>
                  <a:schemeClr val="bg1"/>
                </a:solidFill>
              </a:defRPr>
            </a:lvl4pPr>
            <a:lvl5pPr>
              <a:spcBef>
                <a:spcPts val="0"/>
              </a:spcBef>
              <a:defRPr sz="6000" b="0">
                <a:solidFill>
                  <a:schemeClr val="bg1"/>
                </a:solidFill>
              </a:defRPr>
            </a:lvl5pPr>
            <a:lvl6pPr>
              <a:spcBef>
                <a:spcPts val="0"/>
              </a:spcBef>
              <a:defRPr sz="6000" b="0">
                <a:solidFill>
                  <a:schemeClr val="bg1"/>
                </a:solidFill>
              </a:defRPr>
            </a:lvl6pPr>
            <a:lvl7pPr>
              <a:spcBef>
                <a:spcPts val="0"/>
              </a:spcBef>
              <a:defRPr sz="6000" b="0">
                <a:solidFill>
                  <a:schemeClr val="bg1"/>
                </a:solidFill>
              </a:defRPr>
            </a:lvl7pPr>
            <a:lvl8pPr>
              <a:spcBef>
                <a:spcPts val="0"/>
              </a:spcBef>
              <a:defRPr sz="6000" b="0">
                <a:solidFill>
                  <a:schemeClr val="bg1"/>
                </a:solidFill>
              </a:defRPr>
            </a:lvl8pPr>
            <a:lvl9pPr>
              <a:spcBef>
                <a:spcPts val="0"/>
              </a:spcBef>
              <a:defRPr sz="6000" b="0">
                <a:solidFill>
                  <a:schemeClr val="bg1"/>
                </a:solidFill>
              </a:defRPr>
            </a:lvl9pPr>
          </a:lstStyle>
          <a:p>
            <a:pPr lvl="0"/>
            <a:r>
              <a:rPr lang="en-AU" noProof="0" dirty="0"/>
              <a:t>Click to add Tagline</a:t>
            </a:r>
          </a:p>
          <a:p>
            <a:pPr lvl="0"/>
            <a:r>
              <a:rPr lang="en-AU" noProof="0" dirty="0"/>
              <a:t>Use this for dark images</a:t>
            </a:r>
          </a:p>
          <a:p>
            <a:pPr lvl="0"/>
            <a:r>
              <a:rPr lang="en-AU" noProof="0" dirty="0"/>
              <a:t>Edit Master text styles</a:t>
            </a:r>
          </a:p>
          <a:p>
            <a:pPr lvl="1"/>
            <a:r>
              <a:rPr lang="en-AU" noProof="0" dirty="0"/>
              <a:t>Second level</a:t>
            </a:r>
          </a:p>
          <a:p>
            <a:pPr lvl="2"/>
            <a:r>
              <a:rPr lang="en-AU" noProof="0" dirty="0"/>
              <a:t>Third level</a:t>
            </a:r>
          </a:p>
          <a:p>
            <a:pPr lvl="3"/>
            <a:r>
              <a:rPr lang="en-AU" noProof="0" dirty="0"/>
              <a:t>Fourth level</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a:t>
            </a:r>
          </a:p>
          <a:p>
            <a:pPr lvl="8"/>
            <a:r>
              <a:rPr lang="en-AU" noProof="0" dirty="0"/>
              <a:t>Fifth level</a:t>
            </a:r>
          </a:p>
        </p:txBody>
      </p:sp>
      <p:sp>
        <p:nvSpPr>
          <p:cNvPr id="86" name="Text Placeholder 140">
            <a:extLst>
              <a:ext uri="{FF2B5EF4-FFF2-40B4-BE49-F238E27FC236}">
                <a16:creationId xmlns:a16="http://schemas.microsoft.com/office/drawing/2014/main" id="{BF78FCEE-C676-469B-A221-C3A4AE2EF6F0}"/>
              </a:ext>
            </a:extLst>
          </p:cNvPr>
          <p:cNvSpPr>
            <a:spLocks noGrp="1"/>
          </p:cNvSpPr>
          <p:nvPr>
            <p:ph type="body" sz="quarter" idx="17" hasCustomPrompt="1"/>
          </p:nvPr>
        </p:nvSpPr>
        <p:spPr>
          <a:xfrm>
            <a:off x="20059321" y="40297045"/>
            <a:ext cx="8927160" cy="1446532"/>
          </a:xfrm>
        </p:spPr>
        <p:txBody>
          <a:bodyPr anchor="t" anchorCtr="0"/>
          <a:lstStyle>
            <a:lvl1pPr algn="r">
              <a:spcBef>
                <a:spcPts val="0"/>
              </a:spcBef>
              <a:defRPr sz="6000" b="0">
                <a:solidFill>
                  <a:schemeClr val="bg1"/>
                </a:solidFill>
              </a:defRPr>
            </a:lvl1pPr>
            <a:lvl2pPr marL="0" indent="0" algn="r">
              <a:spcBef>
                <a:spcPts val="0"/>
              </a:spcBef>
              <a:buNone/>
              <a:defRPr sz="6000" b="0">
                <a:solidFill>
                  <a:schemeClr val="bg1"/>
                </a:solidFill>
              </a:defRPr>
            </a:lvl2pPr>
            <a:lvl3pPr marL="0" indent="0" algn="r">
              <a:spcBef>
                <a:spcPts val="0"/>
              </a:spcBef>
              <a:buNone/>
              <a:defRPr sz="6000" b="0">
                <a:solidFill>
                  <a:schemeClr val="bg1"/>
                </a:solidFill>
              </a:defRPr>
            </a:lvl3pPr>
            <a:lvl4pPr algn="r">
              <a:spcBef>
                <a:spcPts val="0"/>
              </a:spcBef>
              <a:defRPr sz="6000" b="0">
                <a:solidFill>
                  <a:schemeClr val="bg1"/>
                </a:solidFill>
              </a:defRPr>
            </a:lvl4pPr>
            <a:lvl5pPr algn="r">
              <a:spcBef>
                <a:spcPts val="0"/>
              </a:spcBef>
              <a:defRPr sz="6000" b="0">
                <a:solidFill>
                  <a:schemeClr val="bg1"/>
                </a:solidFill>
              </a:defRPr>
            </a:lvl5pPr>
            <a:lvl6pPr algn="r">
              <a:spcBef>
                <a:spcPts val="0"/>
              </a:spcBef>
              <a:defRPr sz="6000" b="0">
                <a:solidFill>
                  <a:schemeClr val="bg1"/>
                </a:solidFill>
              </a:defRPr>
            </a:lvl6pPr>
            <a:lvl7pPr algn="r">
              <a:spcBef>
                <a:spcPts val="0"/>
              </a:spcBef>
              <a:defRPr sz="6000" b="0">
                <a:solidFill>
                  <a:schemeClr val="bg1"/>
                </a:solidFill>
              </a:defRPr>
            </a:lvl7pPr>
            <a:lvl8pPr algn="r">
              <a:spcBef>
                <a:spcPts val="0"/>
              </a:spcBef>
              <a:defRPr sz="6000" b="0">
                <a:solidFill>
                  <a:schemeClr val="bg1"/>
                </a:solidFill>
              </a:defRPr>
            </a:lvl8pPr>
            <a:lvl9pPr algn="r">
              <a:spcBef>
                <a:spcPts val="0"/>
              </a:spcBef>
              <a:defRPr sz="6000" b="0">
                <a:solidFill>
                  <a:schemeClr val="bg1"/>
                </a:solidFill>
              </a:defRPr>
            </a:lvl9pPr>
          </a:lstStyle>
          <a:p>
            <a:pPr lvl="0"/>
            <a:r>
              <a:rPr lang="en-AU" noProof="0" dirty="0"/>
              <a:t>Click to add URL</a:t>
            </a:r>
          </a:p>
          <a:p>
            <a:pPr lvl="0"/>
            <a:r>
              <a:rPr lang="en-AU" noProof="0" dirty="0"/>
              <a:t>Use this for dark images</a:t>
            </a:r>
          </a:p>
          <a:p>
            <a:pPr lvl="0"/>
            <a:r>
              <a:rPr lang="en-AU" noProof="0" dirty="0"/>
              <a:t>Edit Master text styles</a:t>
            </a:r>
          </a:p>
          <a:p>
            <a:pPr lvl="1"/>
            <a:r>
              <a:rPr lang="en-AU" noProof="0" dirty="0"/>
              <a:t>Second level</a:t>
            </a:r>
          </a:p>
          <a:p>
            <a:pPr lvl="2"/>
            <a:r>
              <a:rPr lang="en-AU" noProof="0" dirty="0"/>
              <a:t>Third level</a:t>
            </a:r>
          </a:p>
          <a:p>
            <a:pPr lvl="3"/>
            <a:r>
              <a:rPr lang="en-AU" noProof="0" dirty="0"/>
              <a:t>Fourth level</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a:t>
            </a:r>
          </a:p>
          <a:p>
            <a:pPr lvl="8"/>
            <a:r>
              <a:rPr lang="en-AU" noProof="0" dirty="0"/>
              <a:t>Fifth level</a:t>
            </a:r>
          </a:p>
        </p:txBody>
      </p:sp>
      <p:grpSp>
        <p:nvGrpSpPr>
          <p:cNvPr id="102" name="Group 4">
            <a:extLst>
              <a:ext uri="{FF2B5EF4-FFF2-40B4-BE49-F238E27FC236}">
                <a16:creationId xmlns:a16="http://schemas.microsoft.com/office/drawing/2014/main" id="{F1CCD7B6-6C8D-47B8-BE04-ACEDC267A7EB}"/>
              </a:ext>
            </a:extLst>
          </p:cNvPr>
          <p:cNvGrpSpPr>
            <a:grpSpLocks noChangeAspect="1"/>
          </p:cNvGrpSpPr>
          <p:nvPr userDrawn="1"/>
        </p:nvGrpSpPr>
        <p:grpSpPr bwMode="auto">
          <a:xfrm>
            <a:off x="1506959" y="1229573"/>
            <a:ext cx="4492925" cy="4248000"/>
            <a:chOff x="2864" y="1181"/>
            <a:chExt cx="1952" cy="1957"/>
          </a:xfrm>
        </p:grpSpPr>
        <p:sp>
          <p:nvSpPr>
            <p:cNvPr id="103" name="AutoShape 3">
              <a:extLst>
                <a:ext uri="{FF2B5EF4-FFF2-40B4-BE49-F238E27FC236}">
                  <a16:creationId xmlns:a16="http://schemas.microsoft.com/office/drawing/2014/main" id="{20F3A12B-5360-4B1F-BE3E-2220EEDF6576}"/>
                </a:ext>
              </a:extLst>
            </p:cNvPr>
            <p:cNvSpPr>
              <a:spLocks noChangeAspect="1" noChangeArrowheads="1" noTextEdit="1"/>
            </p:cNvSpPr>
            <p:nvPr userDrawn="1"/>
          </p:nvSpPr>
          <p:spPr bwMode="auto">
            <a:xfrm>
              <a:off x="2864" y="1182"/>
              <a:ext cx="1952" cy="1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04" name="Rectangle 5">
              <a:extLst>
                <a:ext uri="{FF2B5EF4-FFF2-40B4-BE49-F238E27FC236}">
                  <a16:creationId xmlns:a16="http://schemas.microsoft.com/office/drawing/2014/main" id="{11613BA8-B1AC-44A8-ACFD-483135E92A18}"/>
                </a:ext>
              </a:extLst>
            </p:cNvPr>
            <p:cNvSpPr>
              <a:spLocks noChangeArrowheads="1"/>
            </p:cNvSpPr>
            <p:nvPr userDrawn="1"/>
          </p:nvSpPr>
          <p:spPr bwMode="auto">
            <a:xfrm>
              <a:off x="2865" y="1181"/>
              <a:ext cx="1950" cy="1957"/>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05" name="Freeform 6">
              <a:extLst>
                <a:ext uri="{FF2B5EF4-FFF2-40B4-BE49-F238E27FC236}">
                  <a16:creationId xmlns:a16="http://schemas.microsoft.com/office/drawing/2014/main" id="{B6EE28B4-2434-4B5A-A0EB-7E30BF614E9F}"/>
                </a:ext>
              </a:extLst>
            </p:cNvPr>
            <p:cNvSpPr>
              <a:spLocks/>
            </p:cNvSpPr>
            <p:nvPr userDrawn="1"/>
          </p:nvSpPr>
          <p:spPr bwMode="auto">
            <a:xfrm>
              <a:off x="3091" y="2463"/>
              <a:ext cx="90" cy="109"/>
            </a:xfrm>
            <a:custGeom>
              <a:avLst/>
              <a:gdLst>
                <a:gd name="T0" fmla="*/ 5 w 132"/>
                <a:gd name="T1" fmla="*/ 4 h 160"/>
                <a:gd name="T2" fmla="*/ 0 w 132"/>
                <a:gd name="T3" fmla="*/ 26 h 160"/>
                <a:gd name="T4" fmla="*/ 2 w 132"/>
                <a:gd name="T5" fmla="*/ 30 h 160"/>
                <a:gd name="T6" fmla="*/ 6 w 132"/>
                <a:gd name="T7" fmla="*/ 27 h 160"/>
                <a:gd name="T8" fmla="*/ 9 w 132"/>
                <a:gd name="T9" fmla="*/ 21 h 160"/>
                <a:gd name="T10" fmla="*/ 29 w 132"/>
                <a:gd name="T11" fmla="*/ 15 h 160"/>
                <a:gd name="T12" fmla="*/ 57 w 132"/>
                <a:gd name="T13" fmla="*/ 15 h 160"/>
                <a:gd name="T14" fmla="*/ 57 w 132"/>
                <a:gd name="T15" fmla="*/ 99 h 160"/>
                <a:gd name="T16" fmla="*/ 56 w 132"/>
                <a:gd name="T17" fmla="*/ 144 h 160"/>
                <a:gd name="T18" fmla="*/ 52 w 132"/>
                <a:gd name="T19" fmla="*/ 153 h 160"/>
                <a:gd name="T20" fmla="*/ 46 w 132"/>
                <a:gd name="T21" fmla="*/ 154 h 160"/>
                <a:gd name="T22" fmla="*/ 43 w 132"/>
                <a:gd name="T23" fmla="*/ 157 h 160"/>
                <a:gd name="T24" fmla="*/ 47 w 132"/>
                <a:gd name="T25" fmla="*/ 160 h 160"/>
                <a:gd name="T26" fmla="*/ 64 w 132"/>
                <a:gd name="T27" fmla="*/ 160 h 160"/>
                <a:gd name="T28" fmla="*/ 68 w 132"/>
                <a:gd name="T29" fmla="*/ 160 h 160"/>
                <a:gd name="T30" fmla="*/ 70 w 132"/>
                <a:gd name="T31" fmla="*/ 160 h 160"/>
                <a:gd name="T32" fmla="*/ 93 w 132"/>
                <a:gd name="T33" fmla="*/ 160 h 160"/>
                <a:gd name="T34" fmla="*/ 97 w 132"/>
                <a:gd name="T35" fmla="*/ 157 h 160"/>
                <a:gd name="T36" fmla="*/ 94 w 132"/>
                <a:gd name="T37" fmla="*/ 154 h 160"/>
                <a:gd name="T38" fmla="*/ 85 w 132"/>
                <a:gd name="T39" fmla="*/ 153 h 160"/>
                <a:gd name="T40" fmla="*/ 79 w 132"/>
                <a:gd name="T41" fmla="*/ 144 h 160"/>
                <a:gd name="T42" fmla="*/ 78 w 132"/>
                <a:gd name="T43" fmla="*/ 99 h 160"/>
                <a:gd name="T44" fmla="*/ 78 w 132"/>
                <a:gd name="T45" fmla="*/ 15 h 160"/>
                <a:gd name="T46" fmla="*/ 102 w 132"/>
                <a:gd name="T47" fmla="*/ 15 h 160"/>
                <a:gd name="T48" fmla="*/ 125 w 132"/>
                <a:gd name="T49" fmla="*/ 25 h 160"/>
                <a:gd name="T50" fmla="*/ 126 w 132"/>
                <a:gd name="T51" fmla="*/ 27 h 160"/>
                <a:gd name="T52" fmla="*/ 129 w 132"/>
                <a:gd name="T53" fmla="*/ 32 h 160"/>
                <a:gd name="T54" fmla="*/ 132 w 132"/>
                <a:gd name="T55" fmla="*/ 28 h 160"/>
                <a:gd name="T56" fmla="*/ 132 w 132"/>
                <a:gd name="T57" fmla="*/ 21 h 160"/>
                <a:gd name="T58" fmla="*/ 132 w 132"/>
                <a:gd name="T59" fmla="*/ 5 h 160"/>
                <a:gd name="T60" fmla="*/ 130 w 132"/>
                <a:gd name="T61" fmla="*/ 1 h 160"/>
                <a:gd name="T62" fmla="*/ 127 w 132"/>
                <a:gd name="T63" fmla="*/ 2 h 160"/>
                <a:gd name="T64" fmla="*/ 110 w 132"/>
                <a:gd name="T65" fmla="*/ 3 h 160"/>
                <a:gd name="T66" fmla="*/ 33 w 132"/>
                <a:gd name="T67" fmla="*/ 3 h 160"/>
                <a:gd name="T68" fmla="*/ 17 w 132"/>
                <a:gd name="T69" fmla="*/ 2 h 160"/>
                <a:gd name="T70" fmla="*/ 10 w 132"/>
                <a:gd name="T71" fmla="*/ 1 h 160"/>
                <a:gd name="T72" fmla="*/ 8 w 132"/>
                <a:gd name="T73" fmla="*/ 0 h 160"/>
                <a:gd name="T74" fmla="*/ 5 w 132"/>
                <a:gd name="T75" fmla="*/ 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60">
                  <a:moveTo>
                    <a:pt x="5" y="4"/>
                  </a:moveTo>
                  <a:cubicBezTo>
                    <a:pt x="4" y="5"/>
                    <a:pt x="0" y="24"/>
                    <a:pt x="0" y="26"/>
                  </a:cubicBezTo>
                  <a:cubicBezTo>
                    <a:pt x="0" y="29"/>
                    <a:pt x="1" y="30"/>
                    <a:pt x="2" y="30"/>
                  </a:cubicBezTo>
                  <a:cubicBezTo>
                    <a:pt x="4" y="30"/>
                    <a:pt x="5" y="28"/>
                    <a:pt x="6" y="27"/>
                  </a:cubicBezTo>
                  <a:cubicBezTo>
                    <a:pt x="6" y="27"/>
                    <a:pt x="9" y="21"/>
                    <a:pt x="9" y="21"/>
                  </a:cubicBezTo>
                  <a:cubicBezTo>
                    <a:pt x="12" y="17"/>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8" y="160"/>
                    <a:pt x="68" y="160"/>
                    <a:pt x="68"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6" y="27"/>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5"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06" name="Freeform 7">
              <a:extLst>
                <a:ext uri="{FF2B5EF4-FFF2-40B4-BE49-F238E27FC236}">
                  <a16:creationId xmlns:a16="http://schemas.microsoft.com/office/drawing/2014/main" id="{5426C1A3-0A77-4BD5-9FB1-7BEEE4351EE3}"/>
                </a:ext>
              </a:extLst>
            </p:cNvPr>
            <p:cNvSpPr>
              <a:spLocks/>
            </p:cNvSpPr>
            <p:nvPr userDrawn="1"/>
          </p:nvSpPr>
          <p:spPr bwMode="auto">
            <a:xfrm>
              <a:off x="3187" y="2465"/>
              <a:ext cx="111" cy="107"/>
            </a:xfrm>
            <a:custGeom>
              <a:avLst/>
              <a:gdLst>
                <a:gd name="T0" fmla="*/ 134 w 164"/>
                <a:gd name="T1" fmla="*/ 0 h 157"/>
                <a:gd name="T2" fmla="*/ 111 w 164"/>
                <a:gd name="T3" fmla="*/ 0 h 157"/>
                <a:gd name="T4" fmla="*/ 110 w 164"/>
                <a:gd name="T5" fmla="*/ 6 h 157"/>
                <a:gd name="T6" fmla="*/ 124 w 164"/>
                <a:gd name="T7" fmla="*/ 16 h 157"/>
                <a:gd name="T8" fmla="*/ 124 w 164"/>
                <a:gd name="T9" fmla="*/ 65 h 157"/>
                <a:gd name="T10" fmla="*/ 38 w 164"/>
                <a:gd name="T11" fmla="*/ 60 h 157"/>
                <a:gd name="T12" fmla="*/ 45 w 164"/>
                <a:gd name="T13" fmla="*/ 6 h 157"/>
                <a:gd name="T14" fmla="*/ 53 w 164"/>
                <a:gd name="T15" fmla="*/ 3 h 157"/>
                <a:gd name="T16" fmla="*/ 31 w 164"/>
                <a:gd name="T17" fmla="*/ 0 h 157"/>
                <a:gd name="T18" fmla="*/ 25 w 164"/>
                <a:gd name="T19" fmla="*/ 0 h 157"/>
                <a:gd name="T20" fmla="*/ 0 w 164"/>
                <a:gd name="T21" fmla="*/ 3 h 157"/>
                <a:gd name="T22" fmla="*/ 10 w 164"/>
                <a:gd name="T23" fmla="*/ 6 h 157"/>
                <a:gd name="T24" fmla="*/ 18 w 164"/>
                <a:gd name="T25" fmla="*/ 60 h 157"/>
                <a:gd name="T26" fmla="*/ 17 w 164"/>
                <a:gd name="T27" fmla="*/ 141 h 157"/>
                <a:gd name="T28" fmla="*/ 6 w 164"/>
                <a:gd name="T29" fmla="*/ 151 h 157"/>
                <a:gd name="T30" fmla="*/ 8 w 164"/>
                <a:gd name="T31" fmla="*/ 157 h 157"/>
                <a:gd name="T32" fmla="*/ 28 w 164"/>
                <a:gd name="T33" fmla="*/ 157 h 157"/>
                <a:gd name="T34" fmla="*/ 53 w 164"/>
                <a:gd name="T35" fmla="*/ 157 h 157"/>
                <a:gd name="T36" fmla="*/ 55 w 164"/>
                <a:gd name="T37" fmla="*/ 151 h 157"/>
                <a:gd name="T38" fmla="*/ 39 w 164"/>
                <a:gd name="T39" fmla="*/ 141 h 157"/>
                <a:gd name="T40" fmla="*/ 38 w 164"/>
                <a:gd name="T41" fmla="*/ 75 h 157"/>
                <a:gd name="T42" fmla="*/ 124 w 164"/>
                <a:gd name="T43" fmla="*/ 96 h 157"/>
                <a:gd name="T44" fmla="*/ 118 w 164"/>
                <a:gd name="T45" fmla="*/ 150 h 157"/>
                <a:gd name="T46" fmla="*/ 109 w 164"/>
                <a:gd name="T47" fmla="*/ 154 h 157"/>
                <a:gd name="T48" fmla="*/ 131 w 164"/>
                <a:gd name="T49" fmla="*/ 157 h 157"/>
                <a:gd name="T50" fmla="*/ 137 w 164"/>
                <a:gd name="T51" fmla="*/ 157 h 157"/>
                <a:gd name="T52" fmla="*/ 164 w 164"/>
                <a:gd name="T53" fmla="*/ 154 h 157"/>
                <a:gd name="T54" fmla="*/ 152 w 164"/>
                <a:gd name="T55" fmla="*/ 150 h 157"/>
                <a:gd name="T56" fmla="*/ 144 w 164"/>
                <a:gd name="T57" fmla="*/ 96 h 157"/>
                <a:gd name="T58" fmla="*/ 145 w 164"/>
                <a:gd name="T59" fmla="*/ 16 h 157"/>
                <a:gd name="T60" fmla="*/ 156 w 164"/>
                <a:gd name="T61" fmla="*/ 6 h 157"/>
                <a:gd name="T62" fmla="*/ 154 w 164"/>
                <a:gd name="T63"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4" h="157">
                  <a:moveTo>
                    <a:pt x="138" y="0"/>
                  </a:moveTo>
                  <a:cubicBezTo>
                    <a:pt x="134" y="0"/>
                    <a:pt x="134" y="0"/>
                    <a:pt x="134" y="0"/>
                  </a:cubicBezTo>
                  <a:cubicBezTo>
                    <a:pt x="132" y="0"/>
                    <a:pt x="132" y="0"/>
                    <a:pt x="132" y="0"/>
                  </a:cubicBezTo>
                  <a:cubicBezTo>
                    <a:pt x="111" y="0"/>
                    <a:pt x="111" y="0"/>
                    <a:pt x="111" y="0"/>
                  </a:cubicBezTo>
                  <a:cubicBezTo>
                    <a:pt x="110" y="0"/>
                    <a:pt x="106" y="0"/>
                    <a:pt x="106" y="3"/>
                  </a:cubicBezTo>
                  <a:cubicBezTo>
                    <a:pt x="106" y="4"/>
                    <a:pt x="108" y="6"/>
                    <a:pt x="110" y="6"/>
                  </a:cubicBezTo>
                  <a:cubicBezTo>
                    <a:pt x="116" y="6"/>
                    <a:pt x="116" y="6"/>
                    <a:pt x="116" y="6"/>
                  </a:cubicBezTo>
                  <a:cubicBezTo>
                    <a:pt x="122" y="7"/>
                    <a:pt x="123" y="10"/>
                    <a:pt x="124" y="16"/>
                  </a:cubicBezTo>
                  <a:cubicBezTo>
                    <a:pt x="124" y="60"/>
                    <a:pt x="124" y="60"/>
                    <a:pt x="124" y="60"/>
                  </a:cubicBezTo>
                  <a:cubicBezTo>
                    <a:pt x="124" y="65"/>
                    <a:pt x="124" y="65"/>
                    <a:pt x="124" y="65"/>
                  </a:cubicBezTo>
                  <a:cubicBezTo>
                    <a:pt x="38" y="64"/>
                    <a:pt x="38" y="64"/>
                    <a:pt x="38" y="64"/>
                  </a:cubicBezTo>
                  <a:cubicBezTo>
                    <a:pt x="38" y="60"/>
                    <a:pt x="38" y="60"/>
                    <a:pt x="38" y="60"/>
                  </a:cubicBezTo>
                  <a:cubicBezTo>
                    <a:pt x="39" y="16"/>
                    <a:pt x="39" y="16"/>
                    <a:pt x="39" y="16"/>
                  </a:cubicBezTo>
                  <a:cubicBezTo>
                    <a:pt x="39" y="10"/>
                    <a:pt x="40" y="7"/>
                    <a:pt x="45" y="6"/>
                  </a:cubicBezTo>
                  <a:cubicBezTo>
                    <a:pt x="45" y="6"/>
                    <a:pt x="50" y="6"/>
                    <a:pt x="50" y="6"/>
                  </a:cubicBezTo>
                  <a:cubicBezTo>
                    <a:pt x="52" y="6"/>
                    <a:pt x="53" y="4"/>
                    <a:pt x="53" y="3"/>
                  </a:cubicBezTo>
                  <a:cubicBezTo>
                    <a:pt x="53" y="1"/>
                    <a:pt x="51" y="0"/>
                    <a:pt x="48" y="0"/>
                  </a:cubicBezTo>
                  <a:cubicBezTo>
                    <a:pt x="31" y="0"/>
                    <a:pt x="31" y="0"/>
                    <a:pt x="31" y="0"/>
                  </a:cubicBezTo>
                  <a:cubicBezTo>
                    <a:pt x="28" y="0"/>
                    <a:pt x="28" y="0"/>
                    <a:pt x="28" y="0"/>
                  </a:cubicBezTo>
                  <a:cubicBezTo>
                    <a:pt x="25" y="0"/>
                    <a:pt x="25" y="0"/>
                    <a:pt x="25" y="0"/>
                  </a:cubicBezTo>
                  <a:cubicBezTo>
                    <a:pt x="5" y="0"/>
                    <a:pt x="5" y="0"/>
                    <a:pt x="5" y="0"/>
                  </a:cubicBezTo>
                  <a:cubicBezTo>
                    <a:pt x="2" y="0"/>
                    <a:pt x="0" y="1"/>
                    <a:pt x="0" y="3"/>
                  </a:cubicBezTo>
                  <a:cubicBezTo>
                    <a:pt x="0" y="4"/>
                    <a:pt x="1" y="6"/>
                    <a:pt x="3" y="6"/>
                  </a:cubicBezTo>
                  <a:cubicBezTo>
                    <a:pt x="10" y="6"/>
                    <a:pt x="10" y="6"/>
                    <a:pt x="10" y="6"/>
                  </a:cubicBezTo>
                  <a:cubicBezTo>
                    <a:pt x="15" y="7"/>
                    <a:pt x="17" y="10"/>
                    <a:pt x="17" y="16"/>
                  </a:cubicBezTo>
                  <a:cubicBezTo>
                    <a:pt x="17" y="16"/>
                    <a:pt x="18" y="60"/>
                    <a:pt x="18" y="60"/>
                  </a:cubicBezTo>
                  <a:cubicBezTo>
                    <a:pt x="18" y="96"/>
                    <a:pt x="18" y="96"/>
                    <a:pt x="18" y="96"/>
                  </a:cubicBezTo>
                  <a:cubicBezTo>
                    <a:pt x="18" y="116"/>
                    <a:pt x="18" y="132"/>
                    <a:pt x="17" y="141"/>
                  </a:cubicBezTo>
                  <a:cubicBezTo>
                    <a:pt x="16" y="147"/>
                    <a:pt x="15" y="150"/>
                    <a:pt x="12" y="150"/>
                  </a:cubicBezTo>
                  <a:cubicBezTo>
                    <a:pt x="12" y="150"/>
                    <a:pt x="6" y="151"/>
                    <a:pt x="6" y="151"/>
                  </a:cubicBezTo>
                  <a:cubicBezTo>
                    <a:pt x="4" y="151"/>
                    <a:pt x="3" y="153"/>
                    <a:pt x="3" y="154"/>
                  </a:cubicBezTo>
                  <a:cubicBezTo>
                    <a:pt x="3" y="157"/>
                    <a:pt x="7" y="157"/>
                    <a:pt x="8" y="157"/>
                  </a:cubicBezTo>
                  <a:cubicBezTo>
                    <a:pt x="25" y="157"/>
                    <a:pt x="25" y="157"/>
                    <a:pt x="25" y="157"/>
                  </a:cubicBezTo>
                  <a:cubicBezTo>
                    <a:pt x="28" y="157"/>
                    <a:pt x="28" y="157"/>
                    <a:pt x="28" y="157"/>
                  </a:cubicBezTo>
                  <a:cubicBezTo>
                    <a:pt x="30" y="157"/>
                    <a:pt x="30" y="157"/>
                    <a:pt x="30" y="157"/>
                  </a:cubicBezTo>
                  <a:cubicBezTo>
                    <a:pt x="53" y="157"/>
                    <a:pt x="53" y="157"/>
                    <a:pt x="53" y="157"/>
                  </a:cubicBezTo>
                  <a:cubicBezTo>
                    <a:pt x="57" y="157"/>
                    <a:pt x="58" y="155"/>
                    <a:pt x="58" y="154"/>
                  </a:cubicBezTo>
                  <a:cubicBezTo>
                    <a:pt x="58" y="153"/>
                    <a:pt x="57" y="151"/>
                    <a:pt x="55" y="151"/>
                  </a:cubicBezTo>
                  <a:cubicBezTo>
                    <a:pt x="46" y="150"/>
                    <a:pt x="46" y="150"/>
                    <a:pt x="46" y="150"/>
                  </a:cubicBezTo>
                  <a:cubicBezTo>
                    <a:pt x="41" y="150"/>
                    <a:pt x="40" y="147"/>
                    <a:pt x="39" y="141"/>
                  </a:cubicBezTo>
                  <a:cubicBezTo>
                    <a:pt x="38" y="132"/>
                    <a:pt x="38" y="116"/>
                    <a:pt x="38" y="96"/>
                  </a:cubicBezTo>
                  <a:cubicBezTo>
                    <a:pt x="38" y="75"/>
                    <a:pt x="38" y="75"/>
                    <a:pt x="38" y="75"/>
                  </a:cubicBezTo>
                  <a:cubicBezTo>
                    <a:pt x="124" y="75"/>
                    <a:pt x="124" y="75"/>
                    <a:pt x="124" y="75"/>
                  </a:cubicBezTo>
                  <a:cubicBezTo>
                    <a:pt x="124" y="96"/>
                    <a:pt x="124" y="96"/>
                    <a:pt x="124" y="96"/>
                  </a:cubicBezTo>
                  <a:cubicBezTo>
                    <a:pt x="124" y="116"/>
                    <a:pt x="124" y="132"/>
                    <a:pt x="123" y="141"/>
                  </a:cubicBezTo>
                  <a:cubicBezTo>
                    <a:pt x="122" y="146"/>
                    <a:pt x="121" y="150"/>
                    <a:pt x="118" y="150"/>
                  </a:cubicBezTo>
                  <a:cubicBezTo>
                    <a:pt x="118" y="150"/>
                    <a:pt x="113" y="151"/>
                    <a:pt x="113" y="151"/>
                  </a:cubicBezTo>
                  <a:cubicBezTo>
                    <a:pt x="110" y="151"/>
                    <a:pt x="109" y="153"/>
                    <a:pt x="109" y="154"/>
                  </a:cubicBezTo>
                  <a:cubicBezTo>
                    <a:pt x="109" y="157"/>
                    <a:pt x="113" y="157"/>
                    <a:pt x="114" y="157"/>
                  </a:cubicBezTo>
                  <a:cubicBezTo>
                    <a:pt x="131" y="157"/>
                    <a:pt x="131" y="157"/>
                    <a:pt x="131" y="157"/>
                  </a:cubicBezTo>
                  <a:cubicBezTo>
                    <a:pt x="134" y="157"/>
                    <a:pt x="134" y="157"/>
                    <a:pt x="134" y="157"/>
                  </a:cubicBezTo>
                  <a:cubicBezTo>
                    <a:pt x="137" y="157"/>
                    <a:pt x="137" y="157"/>
                    <a:pt x="137" y="157"/>
                  </a:cubicBezTo>
                  <a:cubicBezTo>
                    <a:pt x="159" y="157"/>
                    <a:pt x="159" y="157"/>
                    <a:pt x="159" y="157"/>
                  </a:cubicBezTo>
                  <a:cubicBezTo>
                    <a:pt x="164" y="157"/>
                    <a:pt x="164" y="155"/>
                    <a:pt x="164" y="154"/>
                  </a:cubicBezTo>
                  <a:cubicBezTo>
                    <a:pt x="164" y="153"/>
                    <a:pt x="163" y="151"/>
                    <a:pt x="161" y="151"/>
                  </a:cubicBezTo>
                  <a:cubicBezTo>
                    <a:pt x="152" y="150"/>
                    <a:pt x="152" y="150"/>
                    <a:pt x="152" y="150"/>
                  </a:cubicBezTo>
                  <a:cubicBezTo>
                    <a:pt x="147" y="150"/>
                    <a:pt x="146" y="147"/>
                    <a:pt x="145" y="141"/>
                  </a:cubicBezTo>
                  <a:cubicBezTo>
                    <a:pt x="144" y="132"/>
                    <a:pt x="144" y="116"/>
                    <a:pt x="144" y="96"/>
                  </a:cubicBezTo>
                  <a:cubicBezTo>
                    <a:pt x="144" y="60"/>
                    <a:pt x="144" y="60"/>
                    <a:pt x="144" y="60"/>
                  </a:cubicBezTo>
                  <a:cubicBezTo>
                    <a:pt x="145" y="16"/>
                    <a:pt x="145" y="16"/>
                    <a:pt x="145" y="16"/>
                  </a:cubicBezTo>
                  <a:cubicBezTo>
                    <a:pt x="145" y="9"/>
                    <a:pt x="147" y="7"/>
                    <a:pt x="151" y="6"/>
                  </a:cubicBezTo>
                  <a:cubicBezTo>
                    <a:pt x="156" y="6"/>
                    <a:pt x="156" y="6"/>
                    <a:pt x="156" y="6"/>
                  </a:cubicBezTo>
                  <a:cubicBezTo>
                    <a:pt x="158" y="6"/>
                    <a:pt x="159" y="4"/>
                    <a:pt x="159" y="3"/>
                  </a:cubicBezTo>
                  <a:cubicBezTo>
                    <a:pt x="159" y="0"/>
                    <a:pt x="155" y="0"/>
                    <a:pt x="154" y="0"/>
                  </a:cubicBezTo>
                  <a:lnTo>
                    <a:pt x="13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07" name="Freeform 8">
              <a:extLst>
                <a:ext uri="{FF2B5EF4-FFF2-40B4-BE49-F238E27FC236}">
                  <a16:creationId xmlns:a16="http://schemas.microsoft.com/office/drawing/2014/main" id="{71FE168F-0226-4A54-A020-AD863258BBF6}"/>
                </a:ext>
              </a:extLst>
            </p:cNvPr>
            <p:cNvSpPr>
              <a:spLocks/>
            </p:cNvSpPr>
            <p:nvPr userDrawn="1"/>
          </p:nvSpPr>
          <p:spPr bwMode="auto">
            <a:xfrm>
              <a:off x="3312" y="2464"/>
              <a:ext cx="64" cy="108"/>
            </a:xfrm>
            <a:custGeom>
              <a:avLst/>
              <a:gdLst>
                <a:gd name="T0" fmla="*/ 84 w 94"/>
                <a:gd name="T1" fmla="*/ 1 h 160"/>
                <a:gd name="T2" fmla="*/ 83 w 94"/>
                <a:gd name="T3" fmla="*/ 1 h 160"/>
                <a:gd name="T4" fmla="*/ 75 w 94"/>
                <a:gd name="T5" fmla="*/ 2 h 160"/>
                <a:gd name="T6" fmla="*/ 28 w 94"/>
                <a:gd name="T7" fmla="*/ 2 h 160"/>
                <a:gd name="T8" fmla="*/ 25 w 94"/>
                <a:gd name="T9" fmla="*/ 2 h 160"/>
                <a:gd name="T10" fmla="*/ 5 w 94"/>
                <a:gd name="T11" fmla="*/ 2 h 160"/>
                <a:gd name="T12" fmla="*/ 0 w 94"/>
                <a:gd name="T13" fmla="*/ 5 h 160"/>
                <a:gd name="T14" fmla="*/ 3 w 94"/>
                <a:gd name="T15" fmla="*/ 8 h 160"/>
                <a:gd name="T16" fmla="*/ 10 w 94"/>
                <a:gd name="T17" fmla="*/ 8 h 160"/>
                <a:gd name="T18" fmla="*/ 17 w 94"/>
                <a:gd name="T19" fmla="*/ 18 h 160"/>
                <a:gd name="T20" fmla="*/ 18 w 94"/>
                <a:gd name="T21" fmla="*/ 62 h 160"/>
                <a:gd name="T22" fmla="*/ 18 w 94"/>
                <a:gd name="T23" fmla="*/ 98 h 160"/>
                <a:gd name="T24" fmla="*/ 17 w 94"/>
                <a:gd name="T25" fmla="*/ 143 h 160"/>
                <a:gd name="T26" fmla="*/ 12 w 94"/>
                <a:gd name="T27" fmla="*/ 152 h 160"/>
                <a:gd name="T28" fmla="*/ 6 w 94"/>
                <a:gd name="T29" fmla="*/ 153 h 160"/>
                <a:gd name="T30" fmla="*/ 3 w 94"/>
                <a:gd name="T31" fmla="*/ 156 h 160"/>
                <a:gd name="T32" fmla="*/ 8 w 94"/>
                <a:gd name="T33" fmla="*/ 159 h 160"/>
                <a:gd name="T34" fmla="*/ 24 w 94"/>
                <a:gd name="T35" fmla="*/ 159 h 160"/>
                <a:gd name="T36" fmla="*/ 28 w 94"/>
                <a:gd name="T37" fmla="*/ 159 h 160"/>
                <a:gd name="T38" fmla="*/ 36 w 94"/>
                <a:gd name="T39" fmla="*/ 159 h 160"/>
                <a:gd name="T40" fmla="*/ 78 w 94"/>
                <a:gd name="T41" fmla="*/ 160 h 160"/>
                <a:gd name="T42" fmla="*/ 91 w 94"/>
                <a:gd name="T43" fmla="*/ 153 h 160"/>
                <a:gd name="T44" fmla="*/ 94 w 94"/>
                <a:gd name="T45" fmla="*/ 133 h 160"/>
                <a:gd name="T46" fmla="*/ 91 w 94"/>
                <a:gd name="T47" fmla="*/ 129 h 160"/>
                <a:gd name="T48" fmla="*/ 87 w 94"/>
                <a:gd name="T49" fmla="*/ 133 h 160"/>
                <a:gd name="T50" fmla="*/ 79 w 94"/>
                <a:gd name="T51" fmla="*/ 146 h 160"/>
                <a:gd name="T52" fmla="*/ 60 w 94"/>
                <a:gd name="T53" fmla="*/ 149 h 160"/>
                <a:gd name="T54" fmla="*/ 38 w 94"/>
                <a:gd name="T55" fmla="*/ 133 h 160"/>
                <a:gd name="T56" fmla="*/ 38 w 94"/>
                <a:gd name="T57" fmla="*/ 107 h 160"/>
                <a:gd name="T58" fmla="*/ 38 w 94"/>
                <a:gd name="T59" fmla="*/ 98 h 160"/>
                <a:gd name="T60" fmla="*/ 38 w 94"/>
                <a:gd name="T61" fmla="*/ 80 h 160"/>
                <a:gd name="T62" fmla="*/ 67 w 94"/>
                <a:gd name="T63" fmla="*/ 82 h 160"/>
                <a:gd name="T64" fmla="*/ 76 w 94"/>
                <a:gd name="T65" fmla="*/ 88 h 160"/>
                <a:gd name="T66" fmla="*/ 77 w 94"/>
                <a:gd name="T67" fmla="*/ 94 h 160"/>
                <a:gd name="T68" fmla="*/ 80 w 94"/>
                <a:gd name="T69" fmla="*/ 97 h 160"/>
                <a:gd name="T70" fmla="*/ 83 w 94"/>
                <a:gd name="T71" fmla="*/ 92 h 160"/>
                <a:gd name="T72" fmla="*/ 84 w 94"/>
                <a:gd name="T73" fmla="*/ 79 h 160"/>
                <a:gd name="T74" fmla="*/ 85 w 94"/>
                <a:gd name="T75" fmla="*/ 67 h 160"/>
                <a:gd name="T76" fmla="*/ 83 w 94"/>
                <a:gd name="T77" fmla="*/ 64 h 160"/>
                <a:gd name="T78" fmla="*/ 79 w 94"/>
                <a:gd name="T79" fmla="*/ 67 h 160"/>
                <a:gd name="T80" fmla="*/ 70 w 94"/>
                <a:gd name="T81" fmla="*/ 70 h 160"/>
                <a:gd name="T82" fmla="*/ 38 w 94"/>
                <a:gd name="T83" fmla="*/ 70 h 160"/>
                <a:gd name="T84" fmla="*/ 38 w 94"/>
                <a:gd name="T85" fmla="*/ 13 h 160"/>
                <a:gd name="T86" fmla="*/ 65 w 94"/>
                <a:gd name="T87" fmla="*/ 13 h 160"/>
                <a:gd name="T88" fmla="*/ 79 w 94"/>
                <a:gd name="T89" fmla="*/ 19 h 160"/>
                <a:gd name="T90" fmla="*/ 80 w 94"/>
                <a:gd name="T91" fmla="*/ 26 h 160"/>
                <a:gd name="T92" fmla="*/ 83 w 94"/>
                <a:gd name="T93" fmla="*/ 30 h 160"/>
                <a:gd name="T94" fmla="*/ 86 w 94"/>
                <a:gd name="T95" fmla="*/ 27 h 160"/>
                <a:gd name="T96" fmla="*/ 87 w 94"/>
                <a:gd name="T97" fmla="*/ 16 h 160"/>
                <a:gd name="T98" fmla="*/ 87 w 94"/>
                <a:gd name="T99" fmla="*/ 13 h 160"/>
                <a:gd name="T100" fmla="*/ 88 w 94"/>
                <a:gd name="T101" fmla="*/ 6 h 160"/>
                <a:gd name="T102" fmla="*/ 89 w 94"/>
                <a:gd name="T103" fmla="*/ 3 h 160"/>
                <a:gd name="T104" fmla="*/ 86 w 94"/>
                <a:gd name="T105" fmla="*/ 0 h 160"/>
                <a:gd name="T106" fmla="*/ 84 w 94"/>
                <a:gd name="T107" fmla="*/ 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4" h="160">
                  <a:moveTo>
                    <a:pt x="84" y="1"/>
                  </a:moveTo>
                  <a:cubicBezTo>
                    <a:pt x="83" y="1"/>
                    <a:pt x="83" y="1"/>
                    <a:pt x="83" y="1"/>
                  </a:cubicBezTo>
                  <a:cubicBezTo>
                    <a:pt x="75" y="2"/>
                    <a:pt x="75" y="2"/>
                    <a:pt x="75" y="2"/>
                  </a:cubicBezTo>
                  <a:cubicBezTo>
                    <a:pt x="28" y="2"/>
                    <a:pt x="28" y="2"/>
                    <a:pt x="28" y="2"/>
                  </a:cubicBezTo>
                  <a:cubicBezTo>
                    <a:pt x="25" y="2"/>
                    <a:pt x="25" y="2"/>
                    <a:pt x="25" y="2"/>
                  </a:cubicBezTo>
                  <a:cubicBezTo>
                    <a:pt x="5" y="2"/>
                    <a:pt x="5" y="2"/>
                    <a:pt x="5" y="2"/>
                  </a:cubicBezTo>
                  <a:cubicBezTo>
                    <a:pt x="4" y="2"/>
                    <a:pt x="0" y="2"/>
                    <a:pt x="0" y="5"/>
                  </a:cubicBezTo>
                  <a:cubicBezTo>
                    <a:pt x="0" y="6"/>
                    <a:pt x="1" y="8"/>
                    <a:pt x="3" y="8"/>
                  </a:cubicBezTo>
                  <a:cubicBezTo>
                    <a:pt x="10" y="8"/>
                    <a:pt x="10" y="8"/>
                    <a:pt x="10" y="8"/>
                  </a:cubicBezTo>
                  <a:cubicBezTo>
                    <a:pt x="15" y="9"/>
                    <a:pt x="17" y="12"/>
                    <a:pt x="17" y="18"/>
                  </a:cubicBezTo>
                  <a:cubicBezTo>
                    <a:pt x="18" y="62"/>
                    <a:pt x="18" y="62"/>
                    <a:pt x="18" y="62"/>
                  </a:cubicBezTo>
                  <a:cubicBezTo>
                    <a:pt x="18" y="98"/>
                    <a:pt x="18" y="98"/>
                    <a:pt x="18" y="98"/>
                  </a:cubicBezTo>
                  <a:cubicBezTo>
                    <a:pt x="18" y="118"/>
                    <a:pt x="18" y="134"/>
                    <a:pt x="17" y="143"/>
                  </a:cubicBezTo>
                  <a:cubicBezTo>
                    <a:pt x="16" y="149"/>
                    <a:pt x="15" y="152"/>
                    <a:pt x="12" y="152"/>
                  </a:cubicBezTo>
                  <a:cubicBezTo>
                    <a:pt x="12" y="152"/>
                    <a:pt x="6" y="153"/>
                    <a:pt x="6" y="153"/>
                  </a:cubicBezTo>
                  <a:cubicBezTo>
                    <a:pt x="4" y="153"/>
                    <a:pt x="3" y="155"/>
                    <a:pt x="3" y="156"/>
                  </a:cubicBezTo>
                  <a:cubicBezTo>
                    <a:pt x="3" y="159"/>
                    <a:pt x="7" y="159"/>
                    <a:pt x="8" y="159"/>
                  </a:cubicBezTo>
                  <a:cubicBezTo>
                    <a:pt x="24" y="159"/>
                    <a:pt x="24" y="159"/>
                    <a:pt x="24" y="159"/>
                  </a:cubicBezTo>
                  <a:cubicBezTo>
                    <a:pt x="28" y="159"/>
                    <a:pt x="28" y="159"/>
                    <a:pt x="28" y="159"/>
                  </a:cubicBezTo>
                  <a:cubicBezTo>
                    <a:pt x="36" y="159"/>
                    <a:pt x="36" y="159"/>
                    <a:pt x="36" y="159"/>
                  </a:cubicBezTo>
                  <a:cubicBezTo>
                    <a:pt x="78" y="160"/>
                    <a:pt x="78" y="160"/>
                    <a:pt x="78" y="160"/>
                  </a:cubicBezTo>
                  <a:cubicBezTo>
                    <a:pt x="86" y="160"/>
                    <a:pt x="89" y="160"/>
                    <a:pt x="91" y="153"/>
                  </a:cubicBezTo>
                  <a:cubicBezTo>
                    <a:pt x="92" y="149"/>
                    <a:pt x="94" y="135"/>
                    <a:pt x="94" y="133"/>
                  </a:cubicBezTo>
                  <a:cubicBezTo>
                    <a:pt x="94" y="132"/>
                    <a:pt x="94" y="129"/>
                    <a:pt x="91" y="129"/>
                  </a:cubicBezTo>
                  <a:cubicBezTo>
                    <a:pt x="88" y="129"/>
                    <a:pt x="88" y="131"/>
                    <a:pt x="87" y="133"/>
                  </a:cubicBezTo>
                  <a:cubicBezTo>
                    <a:pt x="86" y="141"/>
                    <a:pt x="84" y="144"/>
                    <a:pt x="79" y="146"/>
                  </a:cubicBezTo>
                  <a:cubicBezTo>
                    <a:pt x="74" y="149"/>
                    <a:pt x="65" y="149"/>
                    <a:pt x="60" y="149"/>
                  </a:cubicBezTo>
                  <a:cubicBezTo>
                    <a:pt x="40"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4" y="82"/>
                    <a:pt x="76" y="85"/>
                    <a:pt x="76" y="88"/>
                  </a:cubicBezTo>
                  <a:cubicBezTo>
                    <a:pt x="76" y="88"/>
                    <a:pt x="77" y="94"/>
                    <a:pt x="77" y="94"/>
                  </a:cubicBezTo>
                  <a:cubicBezTo>
                    <a:pt x="77" y="96"/>
                    <a:pt x="78" y="97"/>
                    <a:pt x="80" y="97"/>
                  </a:cubicBezTo>
                  <a:cubicBezTo>
                    <a:pt x="83" y="97"/>
                    <a:pt x="83" y="94"/>
                    <a:pt x="83" y="92"/>
                  </a:cubicBezTo>
                  <a:cubicBezTo>
                    <a:pt x="84" y="79"/>
                    <a:pt x="84" y="79"/>
                    <a:pt x="84" y="79"/>
                  </a:cubicBezTo>
                  <a:cubicBezTo>
                    <a:pt x="85" y="67"/>
                    <a:pt x="85" y="67"/>
                    <a:pt x="85" y="67"/>
                  </a:cubicBezTo>
                  <a:cubicBezTo>
                    <a:pt x="85" y="64"/>
                    <a:pt x="83" y="64"/>
                    <a:pt x="83" y="64"/>
                  </a:cubicBezTo>
                  <a:cubicBezTo>
                    <a:pt x="79" y="67"/>
                    <a:pt x="79" y="67"/>
                    <a:pt x="79" y="67"/>
                  </a:cubicBezTo>
                  <a:cubicBezTo>
                    <a:pt x="77" y="69"/>
                    <a:pt x="75" y="69"/>
                    <a:pt x="70" y="70"/>
                  </a:cubicBezTo>
                  <a:cubicBezTo>
                    <a:pt x="38" y="70"/>
                    <a:pt x="38" y="70"/>
                    <a:pt x="38" y="70"/>
                  </a:cubicBezTo>
                  <a:cubicBezTo>
                    <a:pt x="38" y="13"/>
                    <a:pt x="38" y="13"/>
                    <a:pt x="38" y="13"/>
                  </a:cubicBezTo>
                  <a:cubicBezTo>
                    <a:pt x="40" y="13"/>
                    <a:pt x="62" y="13"/>
                    <a:pt x="65" y="13"/>
                  </a:cubicBezTo>
                  <a:cubicBezTo>
                    <a:pt x="77" y="15"/>
                    <a:pt x="78" y="17"/>
                    <a:pt x="79" y="19"/>
                  </a:cubicBezTo>
                  <a:cubicBezTo>
                    <a:pt x="79" y="19"/>
                    <a:pt x="80" y="26"/>
                    <a:pt x="80" y="26"/>
                  </a:cubicBezTo>
                  <a:cubicBezTo>
                    <a:pt x="80" y="30"/>
                    <a:pt x="82" y="30"/>
                    <a:pt x="83" y="30"/>
                  </a:cubicBezTo>
                  <a:cubicBezTo>
                    <a:pt x="84" y="30"/>
                    <a:pt x="85" y="30"/>
                    <a:pt x="86" y="27"/>
                  </a:cubicBezTo>
                  <a:cubicBezTo>
                    <a:pt x="86" y="27"/>
                    <a:pt x="87" y="16"/>
                    <a:pt x="87" y="16"/>
                  </a:cubicBezTo>
                  <a:cubicBezTo>
                    <a:pt x="87" y="13"/>
                    <a:pt x="87" y="13"/>
                    <a:pt x="87" y="13"/>
                  </a:cubicBezTo>
                  <a:cubicBezTo>
                    <a:pt x="87" y="13"/>
                    <a:pt x="88" y="6"/>
                    <a:pt x="88" y="6"/>
                  </a:cubicBezTo>
                  <a:cubicBezTo>
                    <a:pt x="89" y="3"/>
                    <a:pt x="89" y="3"/>
                    <a:pt x="89" y="3"/>
                  </a:cubicBezTo>
                  <a:cubicBezTo>
                    <a:pt x="89" y="0"/>
                    <a:pt x="87" y="0"/>
                    <a:pt x="86" y="0"/>
                  </a:cubicBezTo>
                  <a:lnTo>
                    <a:pt x="84"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08" name="Freeform 9">
              <a:extLst>
                <a:ext uri="{FF2B5EF4-FFF2-40B4-BE49-F238E27FC236}">
                  <a16:creationId xmlns:a16="http://schemas.microsoft.com/office/drawing/2014/main" id="{AF0ADD15-CDE4-496B-BBE5-3FC44EFCCAA6}"/>
                </a:ext>
              </a:extLst>
            </p:cNvPr>
            <p:cNvSpPr>
              <a:spLocks/>
            </p:cNvSpPr>
            <p:nvPr userDrawn="1"/>
          </p:nvSpPr>
          <p:spPr bwMode="auto">
            <a:xfrm>
              <a:off x="3433" y="2465"/>
              <a:ext cx="106" cy="109"/>
            </a:xfrm>
            <a:custGeom>
              <a:avLst/>
              <a:gdLst>
                <a:gd name="T0" fmla="*/ 138 w 156"/>
                <a:gd name="T1" fmla="*/ 0 h 160"/>
                <a:gd name="T2" fmla="*/ 134 w 156"/>
                <a:gd name="T3" fmla="*/ 0 h 160"/>
                <a:gd name="T4" fmla="*/ 132 w 156"/>
                <a:gd name="T5" fmla="*/ 0 h 160"/>
                <a:gd name="T6" fmla="*/ 113 w 156"/>
                <a:gd name="T7" fmla="*/ 0 h 160"/>
                <a:gd name="T8" fmla="*/ 108 w 156"/>
                <a:gd name="T9" fmla="*/ 3 h 160"/>
                <a:gd name="T10" fmla="*/ 111 w 156"/>
                <a:gd name="T11" fmla="*/ 6 h 160"/>
                <a:gd name="T12" fmla="*/ 118 w 156"/>
                <a:gd name="T13" fmla="*/ 6 h 160"/>
                <a:gd name="T14" fmla="*/ 125 w 156"/>
                <a:gd name="T15" fmla="*/ 16 h 160"/>
                <a:gd name="T16" fmla="*/ 126 w 156"/>
                <a:gd name="T17" fmla="*/ 60 h 160"/>
                <a:gd name="T18" fmla="*/ 126 w 156"/>
                <a:gd name="T19" fmla="*/ 86 h 160"/>
                <a:gd name="T20" fmla="*/ 114 w 156"/>
                <a:gd name="T21" fmla="*/ 135 h 160"/>
                <a:gd name="T22" fmla="*/ 83 w 156"/>
                <a:gd name="T23" fmla="*/ 149 h 160"/>
                <a:gd name="T24" fmla="*/ 54 w 156"/>
                <a:gd name="T25" fmla="*/ 138 h 160"/>
                <a:gd name="T26" fmla="*/ 39 w 156"/>
                <a:gd name="T27" fmla="*/ 89 h 160"/>
                <a:gd name="T28" fmla="*/ 39 w 156"/>
                <a:gd name="T29" fmla="*/ 60 h 160"/>
                <a:gd name="T30" fmla="*/ 39 w 156"/>
                <a:gd name="T31" fmla="*/ 16 h 160"/>
                <a:gd name="T32" fmla="*/ 45 w 156"/>
                <a:gd name="T33" fmla="*/ 6 h 160"/>
                <a:gd name="T34" fmla="*/ 50 w 156"/>
                <a:gd name="T35" fmla="*/ 6 h 160"/>
                <a:gd name="T36" fmla="*/ 53 w 156"/>
                <a:gd name="T37" fmla="*/ 3 h 160"/>
                <a:gd name="T38" fmla="*/ 49 w 156"/>
                <a:gd name="T39" fmla="*/ 0 h 160"/>
                <a:gd name="T40" fmla="*/ 34 w 156"/>
                <a:gd name="T41" fmla="*/ 0 h 160"/>
                <a:gd name="T42" fmla="*/ 28 w 156"/>
                <a:gd name="T43" fmla="*/ 0 h 160"/>
                <a:gd name="T44" fmla="*/ 24 w 156"/>
                <a:gd name="T45" fmla="*/ 0 h 160"/>
                <a:gd name="T46" fmla="*/ 5 w 156"/>
                <a:gd name="T47" fmla="*/ 0 h 160"/>
                <a:gd name="T48" fmla="*/ 0 w 156"/>
                <a:gd name="T49" fmla="*/ 3 h 160"/>
                <a:gd name="T50" fmla="*/ 3 w 156"/>
                <a:gd name="T51" fmla="*/ 6 h 160"/>
                <a:gd name="T52" fmla="*/ 10 w 156"/>
                <a:gd name="T53" fmla="*/ 6 h 160"/>
                <a:gd name="T54" fmla="*/ 17 w 156"/>
                <a:gd name="T55" fmla="*/ 16 h 160"/>
                <a:gd name="T56" fmla="*/ 18 w 156"/>
                <a:gd name="T57" fmla="*/ 60 h 160"/>
                <a:gd name="T58" fmla="*/ 18 w 156"/>
                <a:gd name="T59" fmla="*/ 90 h 160"/>
                <a:gd name="T60" fmla="*/ 36 w 156"/>
                <a:gd name="T61" fmla="*/ 145 h 160"/>
                <a:gd name="T62" fmla="*/ 79 w 156"/>
                <a:gd name="T63" fmla="*/ 160 h 160"/>
                <a:gd name="T64" fmla="*/ 122 w 156"/>
                <a:gd name="T65" fmla="*/ 145 h 160"/>
                <a:gd name="T66" fmla="*/ 142 w 156"/>
                <a:gd name="T67" fmla="*/ 82 h 160"/>
                <a:gd name="T68" fmla="*/ 142 w 156"/>
                <a:gd name="T69" fmla="*/ 60 h 160"/>
                <a:gd name="T70" fmla="*/ 142 w 156"/>
                <a:gd name="T71" fmla="*/ 16 h 160"/>
                <a:gd name="T72" fmla="*/ 148 w 156"/>
                <a:gd name="T73" fmla="*/ 6 h 160"/>
                <a:gd name="T74" fmla="*/ 153 w 156"/>
                <a:gd name="T75" fmla="*/ 6 h 160"/>
                <a:gd name="T76" fmla="*/ 156 w 156"/>
                <a:gd name="T77" fmla="*/ 3 h 160"/>
                <a:gd name="T78" fmla="*/ 152 w 156"/>
                <a:gd name="T79" fmla="*/ 0 h 160"/>
                <a:gd name="T80" fmla="*/ 138 w 156"/>
                <a:gd name="T81"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6" h="160">
                  <a:moveTo>
                    <a:pt x="138" y="0"/>
                  </a:moveTo>
                  <a:cubicBezTo>
                    <a:pt x="134" y="0"/>
                    <a:pt x="134" y="0"/>
                    <a:pt x="134" y="0"/>
                  </a:cubicBezTo>
                  <a:cubicBezTo>
                    <a:pt x="132" y="0"/>
                    <a:pt x="132" y="0"/>
                    <a:pt x="132" y="0"/>
                  </a:cubicBezTo>
                  <a:cubicBezTo>
                    <a:pt x="113" y="0"/>
                    <a:pt x="113" y="0"/>
                    <a:pt x="113" y="0"/>
                  </a:cubicBezTo>
                  <a:cubicBezTo>
                    <a:pt x="112" y="0"/>
                    <a:pt x="108" y="0"/>
                    <a:pt x="108" y="3"/>
                  </a:cubicBezTo>
                  <a:cubicBezTo>
                    <a:pt x="108" y="4"/>
                    <a:pt x="109" y="6"/>
                    <a:pt x="111" y="6"/>
                  </a:cubicBezTo>
                  <a:cubicBezTo>
                    <a:pt x="118" y="6"/>
                    <a:pt x="118" y="6"/>
                    <a:pt x="118" y="6"/>
                  </a:cubicBezTo>
                  <a:cubicBezTo>
                    <a:pt x="124" y="7"/>
                    <a:pt x="125" y="10"/>
                    <a:pt x="125" y="16"/>
                  </a:cubicBezTo>
                  <a:cubicBezTo>
                    <a:pt x="125" y="16"/>
                    <a:pt x="126" y="60"/>
                    <a:pt x="126" y="60"/>
                  </a:cubicBezTo>
                  <a:cubicBezTo>
                    <a:pt x="126" y="86"/>
                    <a:pt x="126" y="86"/>
                    <a:pt x="126" y="86"/>
                  </a:cubicBezTo>
                  <a:cubicBezTo>
                    <a:pt x="126" y="110"/>
                    <a:pt x="122" y="125"/>
                    <a:pt x="114" y="135"/>
                  </a:cubicBezTo>
                  <a:cubicBezTo>
                    <a:pt x="107" y="144"/>
                    <a:pt x="95" y="149"/>
                    <a:pt x="83" y="149"/>
                  </a:cubicBezTo>
                  <a:cubicBezTo>
                    <a:pt x="72" y="149"/>
                    <a:pt x="63" y="147"/>
                    <a:pt x="54" y="138"/>
                  </a:cubicBezTo>
                  <a:cubicBezTo>
                    <a:pt x="46" y="131"/>
                    <a:pt x="39" y="120"/>
                    <a:pt x="39" y="89"/>
                  </a:cubicBezTo>
                  <a:cubicBezTo>
                    <a:pt x="39" y="60"/>
                    <a:pt x="39" y="60"/>
                    <a:pt x="39" y="60"/>
                  </a:cubicBezTo>
                  <a:cubicBezTo>
                    <a:pt x="39" y="16"/>
                    <a:pt x="39" y="16"/>
                    <a:pt x="39" y="16"/>
                  </a:cubicBezTo>
                  <a:cubicBezTo>
                    <a:pt x="40" y="9"/>
                    <a:pt x="41" y="7"/>
                    <a:pt x="45" y="6"/>
                  </a:cubicBezTo>
                  <a:cubicBezTo>
                    <a:pt x="45" y="6"/>
                    <a:pt x="50" y="6"/>
                    <a:pt x="50" y="6"/>
                  </a:cubicBezTo>
                  <a:cubicBezTo>
                    <a:pt x="52" y="6"/>
                    <a:pt x="53" y="4"/>
                    <a:pt x="53" y="3"/>
                  </a:cubicBezTo>
                  <a:cubicBezTo>
                    <a:pt x="53" y="0"/>
                    <a:pt x="50" y="0"/>
                    <a:pt x="49" y="0"/>
                  </a:cubicBezTo>
                  <a:cubicBezTo>
                    <a:pt x="34" y="0"/>
                    <a:pt x="34" y="0"/>
                    <a:pt x="34" y="0"/>
                  </a:cubicBezTo>
                  <a:cubicBezTo>
                    <a:pt x="28" y="0"/>
                    <a:pt x="28" y="0"/>
                    <a:pt x="28" y="0"/>
                  </a:cubicBezTo>
                  <a:cubicBezTo>
                    <a:pt x="24" y="0"/>
                    <a:pt x="24" y="0"/>
                    <a:pt x="24"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0"/>
                    <a:pt x="18" y="90"/>
                    <a:pt x="18" y="90"/>
                  </a:cubicBezTo>
                  <a:cubicBezTo>
                    <a:pt x="18" y="123"/>
                    <a:pt x="28" y="137"/>
                    <a:pt x="36" y="145"/>
                  </a:cubicBezTo>
                  <a:cubicBezTo>
                    <a:pt x="50" y="158"/>
                    <a:pt x="69" y="160"/>
                    <a:pt x="79" y="160"/>
                  </a:cubicBezTo>
                  <a:cubicBezTo>
                    <a:pt x="90" y="160"/>
                    <a:pt x="107" y="159"/>
                    <a:pt x="122" y="145"/>
                  </a:cubicBezTo>
                  <a:cubicBezTo>
                    <a:pt x="140" y="129"/>
                    <a:pt x="142" y="103"/>
                    <a:pt x="142" y="82"/>
                  </a:cubicBezTo>
                  <a:cubicBezTo>
                    <a:pt x="142" y="60"/>
                    <a:pt x="142" y="60"/>
                    <a:pt x="142" y="60"/>
                  </a:cubicBezTo>
                  <a:cubicBezTo>
                    <a:pt x="142" y="16"/>
                    <a:pt x="142" y="16"/>
                    <a:pt x="142" y="16"/>
                  </a:cubicBezTo>
                  <a:cubicBezTo>
                    <a:pt x="143" y="9"/>
                    <a:pt x="144" y="7"/>
                    <a:pt x="148" y="6"/>
                  </a:cubicBezTo>
                  <a:cubicBezTo>
                    <a:pt x="149" y="6"/>
                    <a:pt x="153" y="6"/>
                    <a:pt x="153" y="6"/>
                  </a:cubicBezTo>
                  <a:cubicBezTo>
                    <a:pt x="155" y="6"/>
                    <a:pt x="156" y="4"/>
                    <a:pt x="156" y="3"/>
                  </a:cubicBezTo>
                  <a:cubicBezTo>
                    <a:pt x="156" y="0"/>
                    <a:pt x="153" y="0"/>
                    <a:pt x="152" y="0"/>
                  </a:cubicBezTo>
                  <a:lnTo>
                    <a:pt x="13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09" name="Freeform 10">
              <a:extLst>
                <a:ext uri="{FF2B5EF4-FFF2-40B4-BE49-F238E27FC236}">
                  <a16:creationId xmlns:a16="http://schemas.microsoft.com/office/drawing/2014/main" id="{8AB1E4F5-C155-441A-B2B8-9C2F337A3F2E}"/>
                </a:ext>
              </a:extLst>
            </p:cNvPr>
            <p:cNvSpPr>
              <a:spLocks/>
            </p:cNvSpPr>
            <p:nvPr userDrawn="1"/>
          </p:nvSpPr>
          <p:spPr bwMode="auto">
            <a:xfrm>
              <a:off x="3553" y="2463"/>
              <a:ext cx="114" cy="110"/>
            </a:xfrm>
            <a:custGeom>
              <a:avLst/>
              <a:gdLst>
                <a:gd name="T0" fmla="*/ 17 w 168"/>
                <a:gd name="T1" fmla="*/ 12 h 162"/>
                <a:gd name="T2" fmla="*/ 17 w 168"/>
                <a:gd name="T3" fmla="*/ 129 h 162"/>
                <a:gd name="T4" fmla="*/ 12 w 168"/>
                <a:gd name="T5" fmla="*/ 153 h 162"/>
                <a:gd name="T6" fmla="*/ 4 w 168"/>
                <a:gd name="T7" fmla="*/ 154 h 162"/>
                <a:gd name="T8" fmla="*/ 0 w 168"/>
                <a:gd name="T9" fmla="*/ 157 h 162"/>
                <a:gd name="T10" fmla="*/ 5 w 168"/>
                <a:gd name="T11" fmla="*/ 160 h 162"/>
                <a:gd name="T12" fmla="*/ 22 w 168"/>
                <a:gd name="T13" fmla="*/ 160 h 162"/>
                <a:gd name="T14" fmla="*/ 25 w 168"/>
                <a:gd name="T15" fmla="*/ 160 h 162"/>
                <a:gd name="T16" fmla="*/ 28 w 168"/>
                <a:gd name="T17" fmla="*/ 160 h 162"/>
                <a:gd name="T18" fmla="*/ 46 w 168"/>
                <a:gd name="T19" fmla="*/ 160 h 162"/>
                <a:gd name="T20" fmla="*/ 52 w 168"/>
                <a:gd name="T21" fmla="*/ 157 h 162"/>
                <a:gd name="T22" fmla="*/ 49 w 168"/>
                <a:gd name="T23" fmla="*/ 154 h 162"/>
                <a:gd name="T24" fmla="*/ 39 w 168"/>
                <a:gd name="T25" fmla="*/ 153 h 162"/>
                <a:gd name="T26" fmla="*/ 32 w 168"/>
                <a:gd name="T27" fmla="*/ 131 h 162"/>
                <a:gd name="T28" fmla="*/ 29 w 168"/>
                <a:gd name="T29" fmla="*/ 37 h 162"/>
                <a:gd name="T30" fmla="*/ 80 w 168"/>
                <a:gd name="T31" fmla="*/ 93 h 162"/>
                <a:gd name="T32" fmla="*/ 133 w 168"/>
                <a:gd name="T33" fmla="*/ 148 h 162"/>
                <a:gd name="T34" fmla="*/ 149 w 168"/>
                <a:gd name="T35" fmla="*/ 162 h 162"/>
                <a:gd name="T36" fmla="*/ 153 w 168"/>
                <a:gd name="T37" fmla="*/ 146 h 162"/>
                <a:gd name="T38" fmla="*/ 153 w 168"/>
                <a:gd name="T39" fmla="*/ 26 h 162"/>
                <a:gd name="T40" fmla="*/ 159 w 168"/>
                <a:gd name="T41" fmla="*/ 9 h 162"/>
                <a:gd name="T42" fmla="*/ 164 w 168"/>
                <a:gd name="T43" fmla="*/ 9 h 162"/>
                <a:gd name="T44" fmla="*/ 168 w 168"/>
                <a:gd name="T45" fmla="*/ 6 h 162"/>
                <a:gd name="T46" fmla="*/ 163 w 168"/>
                <a:gd name="T47" fmla="*/ 3 h 162"/>
                <a:gd name="T48" fmla="*/ 149 w 168"/>
                <a:gd name="T49" fmla="*/ 3 h 162"/>
                <a:gd name="T50" fmla="*/ 145 w 168"/>
                <a:gd name="T51" fmla="*/ 3 h 162"/>
                <a:gd name="T52" fmla="*/ 141 w 168"/>
                <a:gd name="T53" fmla="*/ 3 h 162"/>
                <a:gd name="T54" fmla="*/ 124 w 168"/>
                <a:gd name="T55" fmla="*/ 3 h 162"/>
                <a:gd name="T56" fmla="*/ 118 w 168"/>
                <a:gd name="T57" fmla="*/ 6 h 162"/>
                <a:gd name="T58" fmla="*/ 121 w 168"/>
                <a:gd name="T59" fmla="*/ 9 h 162"/>
                <a:gd name="T60" fmla="*/ 131 w 168"/>
                <a:gd name="T61" fmla="*/ 10 h 162"/>
                <a:gd name="T62" fmla="*/ 138 w 168"/>
                <a:gd name="T63" fmla="*/ 28 h 162"/>
                <a:gd name="T64" fmla="*/ 140 w 168"/>
                <a:gd name="T65" fmla="*/ 127 h 162"/>
                <a:gd name="T66" fmla="*/ 125 w 168"/>
                <a:gd name="T67" fmla="*/ 111 h 162"/>
                <a:gd name="T68" fmla="*/ 94 w 168"/>
                <a:gd name="T69" fmla="*/ 77 h 162"/>
                <a:gd name="T70" fmla="*/ 27 w 168"/>
                <a:gd name="T71" fmla="*/ 5 h 162"/>
                <a:gd name="T72" fmla="*/ 21 w 168"/>
                <a:gd name="T73" fmla="*/ 0 h 162"/>
                <a:gd name="T74" fmla="*/ 17 w 168"/>
                <a:gd name="T75" fmla="*/ 1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162">
                  <a:moveTo>
                    <a:pt x="17" y="12"/>
                  </a:moveTo>
                  <a:cubicBezTo>
                    <a:pt x="17" y="129"/>
                    <a:pt x="17" y="129"/>
                    <a:pt x="17" y="129"/>
                  </a:cubicBezTo>
                  <a:cubicBezTo>
                    <a:pt x="17" y="147"/>
                    <a:pt x="16" y="152"/>
                    <a:pt x="12" y="153"/>
                  </a:cubicBezTo>
                  <a:cubicBezTo>
                    <a:pt x="11" y="153"/>
                    <a:pt x="4" y="154"/>
                    <a:pt x="4" y="154"/>
                  </a:cubicBezTo>
                  <a:cubicBezTo>
                    <a:pt x="1" y="154"/>
                    <a:pt x="0" y="156"/>
                    <a:pt x="0" y="157"/>
                  </a:cubicBezTo>
                  <a:cubicBezTo>
                    <a:pt x="0" y="160"/>
                    <a:pt x="4" y="160"/>
                    <a:pt x="5" y="160"/>
                  </a:cubicBezTo>
                  <a:cubicBezTo>
                    <a:pt x="22" y="160"/>
                    <a:pt x="22" y="160"/>
                    <a:pt x="22" y="160"/>
                  </a:cubicBezTo>
                  <a:cubicBezTo>
                    <a:pt x="25" y="160"/>
                    <a:pt x="25" y="160"/>
                    <a:pt x="25" y="160"/>
                  </a:cubicBezTo>
                  <a:cubicBezTo>
                    <a:pt x="28" y="160"/>
                    <a:pt x="28" y="160"/>
                    <a:pt x="28" y="160"/>
                  </a:cubicBezTo>
                  <a:cubicBezTo>
                    <a:pt x="46" y="160"/>
                    <a:pt x="46" y="160"/>
                    <a:pt x="46" y="160"/>
                  </a:cubicBezTo>
                  <a:cubicBezTo>
                    <a:pt x="48" y="160"/>
                    <a:pt x="52" y="160"/>
                    <a:pt x="52" y="157"/>
                  </a:cubicBezTo>
                  <a:cubicBezTo>
                    <a:pt x="52" y="156"/>
                    <a:pt x="51" y="154"/>
                    <a:pt x="49" y="154"/>
                  </a:cubicBezTo>
                  <a:cubicBezTo>
                    <a:pt x="39" y="153"/>
                    <a:pt x="39" y="153"/>
                    <a:pt x="39" y="153"/>
                  </a:cubicBezTo>
                  <a:cubicBezTo>
                    <a:pt x="35" y="152"/>
                    <a:pt x="32" y="148"/>
                    <a:pt x="32" y="131"/>
                  </a:cubicBezTo>
                  <a:cubicBezTo>
                    <a:pt x="32" y="131"/>
                    <a:pt x="30" y="45"/>
                    <a:pt x="29" y="37"/>
                  </a:cubicBezTo>
                  <a:cubicBezTo>
                    <a:pt x="34" y="43"/>
                    <a:pt x="80" y="93"/>
                    <a:pt x="80" y="93"/>
                  </a:cubicBezTo>
                  <a:cubicBezTo>
                    <a:pt x="102" y="117"/>
                    <a:pt x="131" y="146"/>
                    <a:pt x="133" y="148"/>
                  </a:cubicBezTo>
                  <a:cubicBezTo>
                    <a:pt x="145" y="160"/>
                    <a:pt x="147" y="162"/>
                    <a:pt x="149" y="162"/>
                  </a:cubicBezTo>
                  <a:cubicBezTo>
                    <a:pt x="152" y="162"/>
                    <a:pt x="153" y="159"/>
                    <a:pt x="153" y="146"/>
                  </a:cubicBezTo>
                  <a:cubicBezTo>
                    <a:pt x="153" y="146"/>
                    <a:pt x="153" y="26"/>
                    <a:pt x="153" y="26"/>
                  </a:cubicBezTo>
                  <a:cubicBezTo>
                    <a:pt x="153" y="13"/>
                    <a:pt x="154" y="10"/>
                    <a:pt x="159" y="9"/>
                  </a:cubicBezTo>
                  <a:cubicBezTo>
                    <a:pt x="159" y="9"/>
                    <a:pt x="164" y="9"/>
                    <a:pt x="164" y="9"/>
                  </a:cubicBezTo>
                  <a:cubicBezTo>
                    <a:pt x="167" y="9"/>
                    <a:pt x="168" y="7"/>
                    <a:pt x="168" y="6"/>
                  </a:cubicBezTo>
                  <a:cubicBezTo>
                    <a:pt x="168" y="3"/>
                    <a:pt x="164" y="3"/>
                    <a:pt x="163" y="3"/>
                  </a:cubicBezTo>
                  <a:cubicBezTo>
                    <a:pt x="149" y="3"/>
                    <a:pt x="149" y="3"/>
                    <a:pt x="149" y="3"/>
                  </a:cubicBezTo>
                  <a:cubicBezTo>
                    <a:pt x="145" y="3"/>
                    <a:pt x="145" y="3"/>
                    <a:pt x="145" y="3"/>
                  </a:cubicBezTo>
                  <a:cubicBezTo>
                    <a:pt x="141" y="3"/>
                    <a:pt x="141" y="3"/>
                    <a:pt x="141" y="3"/>
                  </a:cubicBezTo>
                  <a:cubicBezTo>
                    <a:pt x="124" y="3"/>
                    <a:pt x="124" y="3"/>
                    <a:pt x="124" y="3"/>
                  </a:cubicBezTo>
                  <a:cubicBezTo>
                    <a:pt x="122" y="3"/>
                    <a:pt x="118" y="3"/>
                    <a:pt x="118" y="6"/>
                  </a:cubicBezTo>
                  <a:cubicBezTo>
                    <a:pt x="118" y="8"/>
                    <a:pt x="119" y="9"/>
                    <a:pt x="121" y="9"/>
                  </a:cubicBezTo>
                  <a:cubicBezTo>
                    <a:pt x="131" y="10"/>
                    <a:pt x="131" y="10"/>
                    <a:pt x="131" y="10"/>
                  </a:cubicBezTo>
                  <a:cubicBezTo>
                    <a:pt x="136" y="11"/>
                    <a:pt x="138" y="14"/>
                    <a:pt x="138" y="28"/>
                  </a:cubicBezTo>
                  <a:cubicBezTo>
                    <a:pt x="138" y="28"/>
                    <a:pt x="140" y="108"/>
                    <a:pt x="140" y="127"/>
                  </a:cubicBezTo>
                  <a:cubicBezTo>
                    <a:pt x="136" y="123"/>
                    <a:pt x="125" y="111"/>
                    <a:pt x="125" y="111"/>
                  </a:cubicBezTo>
                  <a:cubicBezTo>
                    <a:pt x="94" y="77"/>
                    <a:pt x="94" y="77"/>
                    <a:pt x="94" y="77"/>
                  </a:cubicBezTo>
                  <a:cubicBezTo>
                    <a:pt x="27" y="5"/>
                    <a:pt x="27" y="5"/>
                    <a:pt x="27" y="5"/>
                  </a:cubicBezTo>
                  <a:cubicBezTo>
                    <a:pt x="24" y="2"/>
                    <a:pt x="22" y="0"/>
                    <a:pt x="21" y="0"/>
                  </a:cubicBezTo>
                  <a:cubicBezTo>
                    <a:pt x="17" y="0"/>
                    <a:pt x="17" y="4"/>
                    <a:pt x="17"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10" name="Freeform 11">
              <a:extLst>
                <a:ext uri="{FF2B5EF4-FFF2-40B4-BE49-F238E27FC236}">
                  <a16:creationId xmlns:a16="http://schemas.microsoft.com/office/drawing/2014/main" id="{126E23DC-0B7A-4960-A9B3-22C8BE17D093}"/>
                </a:ext>
              </a:extLst>
            </p:cNvPr>
            <p:cNvSpPr>
              <a:spLocks/>
            </p:cNvSpPr>
            <p:nvPr userDrawn="1"/>
          </p:nvSpPr>
          <p:spPr bwMode="auto">
            <a:xfrm>
              <a:off x="3686" y="2465"/>
              <a:ext cx="38" cy="107"/>
            </a:xfrm>
            <a:custGeom>
              <a:avLst/>
              <a:gdLst>
                <a:gd name="T0" fmla="*/ 29 w 56"/>
                <a:gd name="T1" fmla="*/ 0 h 157"/>
                <a:gd name="T2" fmla="*/ 26 w 56"/>
                <a:gd name="T3" fmla="*/ 0 h 157"/>
                <a:gd name="T4" fmla="*/ 23 w 56"/>
                <a:gd name="T5" fmla="*/ 0 h 157"/>
                <a:gd name="T6" fmla="*/ 5 w 56"/>
                <a:gd name="T7" fmla="*/ 0 h 157"/>
                <a:gd name="T8" fmla="*/ 0 w 56"/>
                <a:gd name="T9" fmla="*/ 3 h 157"/>
                <a:gd name="T10" fmla="*/ 4 w 56"/>
                <a:gd name="T11" fmla="*/ 6 h 157"/>
                <a:gd name="T12" fmla="*/ 10 w 56"/>
                <a:gd name="T13" fmla="*/ 6 h 157"/>
                <a:gd name="T14" fmla="*/ 15 w 56"/>
                <a:gd name="T15" fmla="*/ 16 h 157"/>
                <a:gd name="T16" fmla="*/ 16 w 56"/>
                <a:gd name="T17" fmla="*/ 60 h 157"/>
                <a:gd name="T18" fmla="*/ 16 w 56"/>
                <a:gd name="T19" fmla="*/ 96 h 157"/>
                <a:gd name="T20" fmla="*/ 15 w 56"/>
                <a:gd name="T21" fmla="*/ 141 h 157"/>
                <a:gd name="T22" fmla="*/ 10 w 56"/>
                <a:gd name="T23" fmla="*/ 150 h 157"/>
                <a:gd name="T24" fmla="*/ 4 w 56"/>
                <a:gd name="T25" fmla="*/ 151 h 157"/>
                <a:gd name="T26" fmla="*/ 1 w 56"/>
                <a:gd name="T27" fmla="*/ 154 h 157"/>
                <a:gd name="T28" fmla="*/ 6 w 56"/>
                <a:gd name="T29" fmla="*/ 157 h 157"/>
                <a:gd name="T30" fmla="*/ 22 w 56"/>
                <a:gd name="T31" fmla="*/ 157 h 157"/>
                <a:gd name="T32" fmla="*/ 26 w 56"/>
                <a:gd name="T33" fmla="*/ 157 h 157"/>
                <a:gd name="T34" fmla="*/ 28 w 56"/>
                <a:gd name="T35" fmla="*/ 157 h 157"/>
                <a:gd name="T36" fmla="*/ 51 w 56"/>
                <a:gd name="T37" fmla="*/ 157 h 157"/>
                <a:gd name="T38" fmla="*/ 56 w 56"/>
                <a:gd name="T39" fmla="*/ 154 h 157"/>
                <a:gd name="T40" fmla="*/ 53 w 56"/>
                <a:gd name="T41" fmla="*/ 151 h 157"/>
                <a:gd name="T42" fmla="*/ 44 w 56"/>
                <a:gd name="T43" fmla="*/ 150 h 157"/>
                <a:gd name="T44" fmla="*/ 37 w 56"/>
                <a:gd name="T45" fmla="*/ 141 h 157"/>
                <a:gd name="T46" fmla="*/ 36 w 56"/>
                <a:gd name="T47" fmla="*/ 96 h 157"/>
                <a:gd name="T48" fmla="*/ 36 w 56"/>
                <a:gd name="T49" fmla="*/ 60 h 157"/>
                <a:gd name="T50" fmla="*/ 36 w 56"/>
                <a:gd name="T51" fmla="*/ 16 h 157"/>
                <a:gd name="T52" fmla="*/ 43 w 56"/>
                <a:gd name="T53" fmla="*/ 6 h 157"/>
                <a:gd name="T54" fmla="*/ 47 w 56"/>
                <a:gd name="T55" fmla="*/ 6 h 157"/>
                <a:gd name="T56" fmla="*/ 51 w 56"/>
                <a:gd name="T57" fmla="*/ 3 h 157"/>
                <a:gd name="T58" fmla="*/ 46 w 56"/>
                <a:gd name="T59" fmla="*/ 0 h 157"/>
                <a:gd name="T60" fmla="*/ 29 w 56"/>
                <a:gd name="T61"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6" h="157">
                  <a:moveTo>
                    <a:pt x="29" y="0"/>
                  </a:moveTo>
                  <a:cubicBezTo>
                    <a:pt x="26" y="0"/>
                    <a:pt x="26" y="0"/>
                    <a:pt x="26" y="0"/>
                  </a:cubicBezTo>
                  <a:cubicBezTo>
                    <a:pt x="23" y="0"/>
                    <a:pt x="23" y="0"/>
                    <a:pt x="23" y="0"/>
                  </a:cubicBezTo>
                  <a:cubicBezTo>
                    <a:pt x="5" y="0"/>
                    <a:pt x="5" y="0"/>
                    <a:pt x="5" y="0"/>
                  </a:cubicBezTo>
                  <a:cubicBezTo>
                    <a:pt x="4" y="0"/>
                    <a:pt x="0" y="0"/>
                    <a:pt x="0" y="3"/>
                  </a:cubicBezTo>
                  <a:cubicBezTo>
                    <a:pt x="0" y="4"/>
                    <a:pt x="2" y="6"/>
                    <a:pt x="4" y="6"/>
                  </a:cubicBezTo>
                  <a:cubicBezTo>
                    <a:pt x="10" y="6"/>
                    <a:pt x="10" y="6"/>
                    <a:pt x="10" y="6"/>
                  </a:cubicBezTo>
                  <a:cubicBezTo>
                    <a:pt x="13" y="7"/>
                    <a:pt x="15" y="9"/>
                    <a:pt x="15" y="16"/>
                  </a:cubicBezTo>
                  <a:cubicBezTo>
                    <a:pt x="15" y="16"/>
                    <a:pt x="16" y="60"/>
                    <a:pt x="16" y="60"/>
                  </a:cubicBezTo>
                  <a:cubicBezTo>
                    <a:pt x="16" y="96"/>
                    <a:pt x="16" y="96"/>
                    <a:pt x="16" y="96"/>
                  </a:cubicBezTo>
                  <a:cubicBezTo>
                    <a:pt x="16" y="116"/>
                    <a:pt x="16" y="132"/>
                    <a:pt x="15" y="141"/>
                  </a:cubicBezTo>
                  <a:cubicBezTo>
                    <a:pt x="14" y="147"/>
                    <a:pt x="13" y="150"/>
                    <a:pt x="10" y="150"/>
                  </a:cubicBezTo>
                  <a:cubicBezTo>
                    <a:pt x="10" y="150"/>
                    <a:pt x="4" y="151"/>
                    <a:pt x="4" y="151"/>
                  </a:cubicBezTo>
                  <a:cubicBezTo>
                    <a:pt x="2" y="151"/>
                    <a:pt x="1" y="153"/>
                    <a:pt x="1" y="154"/>
                  </a:cubicBezTo>
                  <a:cubicBezTo>
                    <a:pt x="1" y="157"/>
                    <a:pt x="5" y="157"/>
                    <a:pt x="6" y="157"/>
                  </a:cubicBezTo>
                  <a:cubicBezTo>
                    <a:pt x="22" y="157"/>
                    <a:pt x="22" y="157"/>
                    <a:pt x="22" y="157"/>
                  </a:cubicBezTo>
                  <a:cubicBezTo>
                    <a:pt x="26" y="157"/>
                    <a:pt x="26" y="157"/>
                    <a:pt x="26" y="157"/>
                  </a:cubicBezTo>
                  <a:cubicBezTo>
                    <a:pt x="28" y="157"/>
                    <a:pt x="28" y="157"/>
                    <a:pt x="28" y="157"/>
                  </a:cubicBezTo>
                  <a:cubicBezTo>
                    <a:pt x="51" y="157"/>
                    <a:pt x="51" y="157"/>
                    <a:pt x="51" y="157"/>
                  </a:cubicBezTo>
                  <a:cubicBezTo>
                    <a:pt x="55" y="157"/>
                    <a:pt x="56" y="155"/>
                    <a:pt x="56" y="154"/>
                  </a:cubicBezTo>
                  <a:cubicBezTo>
                    <a:pt x="56" y="153"/>
                    <a:pt x="55" y="151"/>
                    <a:pt x="53" y="151"/>
                  </a:cubicBezTo>
                  <a:cubicBezTo>
                    <a:pt x="44" y="150"/>
                    <a:pt x="44" y="150"/>
                    <a:pt x="44" y="150"/>
                  </a:cubicBezTo>
                  <a:cubicBezTo>
                    <a:pt x="39" y="150"/>
                    <a:pt x="38" y="147"/>
                    <a:pt x="37" y="141"/>
                  </a:cubicBezTo>
                  <a:cubicBezTo>
                    <a:pt x="36" y="132"/>
                    <a:pt x="36" y="116"/>
                    <a:pt x="36" y="96"/>
                  </a:cubicBezTo>
                  <a:cubicBezTo>
                    <a:pt x="36" y="60"/>
                    <a:pt x="36" y="60"/>
                    <a:pt x="36" y="60"/>
                  </a:cubicBezTo>
                  <a:cubicBezTo>
                    <a:pt x="36" y="16"/>
                    <a:pt x="36" y="16"/>
                    <a:pt x="36" y="16"/>
                  </a:cubicBezTo>
                  <a:cubicBezTo>
                    <a:pt x="37" y="10"/>
                    <a:pt x="38" y="7"/>
                    <a:pt x="43" y="6"/>
                  </a:cubicBezTo>
                  <a:cubicBezTo>
                    <a:pt x="43" y="6"/>
                    <a:pt x="47" y="6"/>
                    <a:pt x="47" y="6"/>
                  </a:cubicBezTo>
                  <a:cubicBezTo>
                    <a:pt x="49" y="6"/>
                    <a:pt x="51" y="4"/>
                    <a:pt x="51" y="3"/>
                  </a:cubicBezTo>
                  <a:cubicBezTo>
                    <a:pt x="51" y="0"/>
                    <a:pt x="47" y="0"/>
                    <a:pt x="46" y="0"/>
                  </a:cubicBezTo>
                  <a:lnTo>
                    <a:pt x="2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11" name="Freeform 12">
              <a:extLst>
                <a:ext uri="{FF2B5EF4-FFF2-40B4-BE49-F238E27FC236}">
                  <a16:creationId xmlns:a16="http://schemas.microsoft.com/office/drawing/2014/main" id="{BEB77C43-B225-4A24-9AB0-31F74D8681EA}"/>
                </a:ext>
              </a:extLst>
            </p:cNvPr>
            <p:cNvSpPr>
              <a:spLocks/>
            </p:cNvSpPr>
            <p:nvPr userDrawn="1"/>
          </p:nvSpPr>
          <p:spPr bwMode="auto">
            <a:xfrm>
              <a:off x="3730" y="2465"/>
              <a:ext cx="112" cy="109"/>
            </a:xfrm>
            <a:custGeom>
              <a:avLst/>
              <a:gdLst>
                <a:gd name="T0" fmla="*/ 148 w 166"/>
                <a:gd name="T1" fmla="*/ 0 h 160"/>
                <a:gd name="T2" fmla="*/ 145 w 166"/>
                <a:gd name="T3" fmla="*/ 0 h 160"/>
                <a:gd name="T4" fmla="*/ 140 w 166"/>
                <a:gd name="T5" fmla="*/ 0 h 160"/>
                <a:gd name="T6" fmla="*/ 125 w 166"/>
                <a:gd name="T7" fmla="*/ 0 h 160"/>
                <a:gd name="T8" fmla="*/ 119 w 166"/>
                <a:gd name="T9" fmla="*/ 3 h 160"/>
                <a:gd name="T10" fmla="*/ 123 w 166"/>
                <a:gd name="T11" fmla="*/ 6 h 160"/>
                <a:gd name="T12" fmla="*/ 130 w 166"/>
                <a:gd name="T13" fmla="*/ 6 h 160"/>
                <a:gd name="T14" fmla="*/ 131 w 166"/>
                <a:gd name="T15" fmla="*/ 10 h 160"/>
                <a:gd name="T16" fmla="*/ 130 w 166"/>
                <a:gd name="T17" fmla="*/ 17 h 160"/>
                <a:gd name="T18" fmla="*/ 88 w 166"/>
                <a:gd name="T19" fmla="*/ 127 h 160"/>
                <a:gd name="T20" fmla="*/ 50 w 166"/>
                <a:gd name="T21" fmla="*/ 26 h 160"/>
                <a:gd name="T22" fmla="*/ 44 w 166"/>
                <a:gd name="T23" fmla="*/ 9 h 160"/>
                <a:gd name="T24" fmla="*/ 46 w 166"/>
                <a:gd name="T25" fmla="*/ 7 h 160"/>
                <a:gd name="T26" fmla="*/ 53 w 166"/>
                <a:gd name="T27" fmla="*/ 6 h 160"/>
                <a:gd name="T28" fmla="*/ 57 w 166"/>
                <a:gd name="T29" fmla="*/ 3 h 160"/>
                <a:gd name="T30" fmla="*/ 50 w 166"/>
                <a:gd name="T31" fmla="*/ 0 h 160"/>
                <a:gd name="T32" fmla="*/ 35 w 166"/>
                <a:gd name="T33" fmla="*/ 0 h 160"/>
                <a:gd name="T34" fmla="*/ 31 w 166"/>
                <a:gd name="T35" fmla="*/ 0 h 160"/>
                <a:gd name="T36" fmla="*/ 26 w 166"/>
                <a:gd name="T37" fmla="*/ 0 h 160"/>
                <a:gd name="T38" fmla="*/ 7 w 166"/>
                <a:gd name="T39" fmla="*/ 0 h 160"/>
                <a:gd name="T40" fmla="*/ 0 w 166"/>
                <a:gd name="T41" fmla="*/ 3 h 160"/>
                <a:gd name="T42" fmla="*/ 3 w 166"/>
                <a:gd name="T43" fmla="*/ 6 h 160"/>
                <a:gd name="T44" fmla="*/ 10 w 166"/>
                <a:gd name="T45" fmla="*/ 6 h 160"/>
                <a:gd name="T46" fmla="*/ 24 w 166"/>
                <a:gd name="T47" fmla="*/ 21 h 160"/>
                <a:gd name="T48" fmla="*/ 75 w 166"/>
                <a:gd name="T49" fmla="*/ 148 h 160"/>
                <a:gd name="T50" fmla="*/ 83 w 166"/>
                <a:gd name="T51" fmla="*/ 160 h 160"/>
                <a:gd name="T52" fmla="*/ 89 w 166"/>
                <a:gd name="T53" fmla="*/ 151 h 160"/>
                <a:gd name="T54" fmla="*/ 93 w 166"/>
                <a:gd name="T55" fmla="*/ 144 h 160"/>
                <a:gd name="T56" fmla="*/ 118 w 166"/>
                <a:gd name="T57" fmla="*/ 84 h 160"/>
                <a:gd name="T58" fmla="*/ 130 w 166"/>
                <a:gd name="T59" fmla="*/ 55 h 160"/>
                <a:gd name="T60" fmla="*/ 142 w 166"/>
                <a:gd name="T61" fmla="*/ 26 h 160"/>
                <a:gd name="T62" fmla="*/ 153 w 166"/>
                <a:gd name="T63" fmla="*/ 8 h 160"/>
                <a:gd name="T64" fmla="*/ 162 w 166"/>
                <a:gd name="T65" fmla="*/ 6 h 160"/>
                <a:gd name="T66" fmla="*/ 166 w 166"/>
                <a:gd name="T67" fmla="*/ 3 h 160"/>
                <a:gd name="T68" fmla="*/ 161 w 166"/>
                <a:gd name="T69" fmla="*/ 0 h 160"/>
                <a:gd name="T70" fmla="*/ 148 w 166"/>
                <a:gd name="T71"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 h="160">
                  <a:moveTo>
                    <a:pt x="148" y="0"/>
                  </a:moveTo>
                  <a:cubicBezTo>
                    <a:pt x="145" y="0"/>
                    <a:pt x="145" y="0"/>
                    <a:pt x="145" y="0"/>
                  </a:cubicBezTo>
                  <a:cubicBezTo>
                    <a:pt x="140" y="0"/>
                    <a:pt x="140" y="0"/>
                    <a:pt x="140" y="0"/>
                  </a:cubicBezTo>
                  <a:cubicBezTo>
                    <a:pt x="125" y="0"/>
                    <a:pt x="125" y="0"/>
                    <a:pt x="125" y="0"/>
                  </a:cubicBezTo>
                  <a:cubicBezTo>
                    <a:pt x="123" y="0"/>
                    <a:pt x="119" y="0"/>
                    <a:pt x="119" y="3"/>
                  </a:cubicBezTo>
                  <a:cubicBezTo>
                    <a:pt x="119" y="4"/>
                    <a:pt x="119" y="6"/>
                    <a:pt x="123" y="6"/>
                  </a:cubicBezTo>
                  <a:cubicBezTo>
                    <a:pt x="130" y="6"/>
                    <a:pt x="130" y="6"/>
                    <a:pt x="130" y="6"/>
                  </a:cubicBezTo>
                  <a:cubicBezTo>
                    <a:pt x="131" y="7"/>
                    <a:pt x="131" y="9"/>
                    <a:pt x="131" y="10"/>
                  </a:cubicBezTo>
                  <a:cubicBezTo>
                    <a:pt x="130" y="17"/>
                    <a:pt x="130" y="17"/>
                    <a:pt x="130" y="17"/>
                  </a:cubicBezTo>
                  <a:cubicBezTo>
                    <a:pt x="126" y="30"/>
                    <a:pt x="100" y="97"/>
                    <a:pt x="88" y="127"/>
                  </a:cubicBezTo>
                  <a:cubicBezTo>
                    <a:pt x="85" y="120"/>
                    <a:pt x="50" y="26"/>
                    <a:pt x="50" y="26"/>
                  </a:cubicBezTo>
                  <a:cubicBezTo>
                    <a:pt x="47" y="18"/>
                    <a:pt x="44" y="12"/>
                    <a:pt x="44" y="9"/>
                  </a:cubicBezTo>
                  <a:cubicBezTo>
                    <a:pt x="44" y="8"/>
                    <a:pt x="45" y="7"/>
                    <a:pt x="46" y="7"/>
                  </a:cubicBezTo>
                  <a:cubicBezTo>
                    <a:pt x="53" y="6"/>
                    <a:pt x="53" y="6"/>
                    <a:pt x="53" y="6"/>
                  </a:cubicBezTo>
                  <a:cubicBezTo>
                    <a:pt x="56" y="6"/>
                    <a:pt x="57" y="4"/>
                    <a:pt x="57" y="3"/>
                  </a:cubicBezTo>
                  <a:cubicBezTo>
                    <a:pt x="57" y="0"/>
                    <a:pt x="52" y="0"/>
                    <a:pt x="50" y="0"/>
                  </a:cubicBezTo>
                  <a:cubicBezTo>
                    <a:pt x="35" y="0"/>
                    <a:pt x="35" y="0"/>
                    <a:pt x="35" y="0"/>
                  </a:cubicBezTo>
                  <a:cubicBezTo>
                    <a:pt x="31" y="0"/>
                    <a:pt x="31" y="0"/>
                    <a:pt x="31" y="0"/>
                  </a:cubicBezTo>
                  <a:cubicBezTo>
                    <a:pt x="26" y="0"/>
                    <a:pt x="26" y="0"/>
                    <a:pt x="26" y="0"/>
                  </a:cubicBezTo>
                  <a:cubicBezTo>
                    <a:pt x="7" y="0"/>
                    <a:pt x="7" y="0"/>
                    <a:pt x="7" y="0"/>
                  </a:cubicBezTo>
                  <a:cubicBezTo>
                    <a:pt x="4" y="0"/>
                    <a:pt x="0" y="0"/>
                    <a:pt x="0" y="3"/>
                  </a:cubicBezTo>
                  <a:cubicBezTo>
                    <a:pt x="0" y="4"/>
                    <a:pt x="1" y="6"/>
                    <a:pt x="3" y="6"/>
                  </a:cubicBezTo>
                  <a:cubicBezTo>
                    <a:pt x="10" y="6"/>
                    <a:pt x="10" y="6"/>
                    <a:pt x="10" y="6"/>
                  </a:cubicBezTo>
                  <a:cubicBezTo>
                    <a:pt x="17" y="8"/>
                    <a:pt x="20" y="10"/>
                    <a:pt x="24" y="21"/>
                  </a:cubicBezTo>
                  <a:cubicBezTo>
                    <a:pt x="75" y="148"/>
                    <a:pt x="75" y="148"/>
                    <a:pt x="75" y="148"/>
                  </a:cubicBezTo>
                  <a:cubicBezTo>
                    <a:pt x="78" y="157"/>
                    <a:pt x="80" y="160"/>
                    <a:pt x="83" y="160"/>
                  </a:cubicBezTo>
                  <a:cubicBezTo>
                    <a:pt x="86" y="160"/>
                    <a:pt x="86" y="158"/>
                    <a:pt x="89" y="151"/>
                  </a:cubicBezTo>
                  <a:cubicBezTo>
                    <a:pt x="93" y="144"/>
                    <a:pt x="93" y="144"/>
                    <a:pt x="93" y="144"/>
                  </a:cubicBezTo>
                  <a:cubicBezTo>
                    <a:pt x="118" y="84"/>
                    <a:pt x="118" y="84"/>
                    <a:pt x="118" y="84"/>
                  </a:cubicBezTo>
                  <a:cubicBezTo>
                    <a:pt x="130" y="55"/>
                    <a:pt x="130" y="55"/>
                    <a:pt x="130" y="55"/>
                  </a:cubicBezTo>
                  <a:cubicBezTo>
                    <a:pt x="142" y="26"/>
                    <a:pt x="142" y="26"/>
                    <a:pt x="142" y="26"/>
                  </a:cubicBezTo>
                  <a:cubicBezTo>
                    <a:pt x="148" y="13"/>
                    <a:pt x="151" y="9"/>
                    <a:pt x="153" y="8"/>
                  </a:cubicBezTo>
                  <a:cubicBezTo>
                    <a:pt x="156" y="6"/>
                    <a:pt x="160" y="6"/>
                    <a:pt x="162" y="6"/>
                  </a:cubicBezTo>
                  <a:cubicBezTo>
                    <a:pt x="165" y="6"/>
                    <a:pt x="166" y="4"/>
                    <a:pt x="166" y="3"/>
                  </a:cubicBezTo>
                  <a:cubicBezTo>
                    <a:pt x="166" y="1"/>
                    <a:pt x="164" y="0"/>
                    <a:pt x="161" y="0"/>
                  </a:cubicBezTo>
                  <a:lnTo>
                    <a:pt x="1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12" name="Freeform 13">
              <a:extLst>
                <a:ext uri="{FF2B5EF4-FFF2-40B4-BE49-F238E27FC236}">
                  <a16:creationId xmlns:a16="http://schemas.microsoft.com/office/drawing/2014/main" id="{5B6E067A-32F0-4EF5-BFD2-6E5CA9D134F6}"/>
                </a:ext>
              </a:extLst>
            </p:cNvPr>
            <p:cNvSpPr>
              <a:spLocks/>
            </p:cNvSpPr>
            <p:nvPr userDrawn="1"/>
          </p:nvSpPr>
          <p:spPr bwMode="auto">
            <a:xfrm>
              <a:off x="3848" y="2464"/>
              <a:ext cx="64" cy="108"/>
            </a:xfrm>
            <a:custGeom>
              <a:avLst/>
              <a:gdLst>
                <a:gd name="T0" fmla="*/ 84 w 94"/>
                <a:gd name="T1" fmla="*/ 1 h 160"/>
                <a:gd name="T2" fmla="*/ 83 w 94"/>
                <a:gd name="T3" fmla="*/ 1 h 160"/>
                <a:gd name="T4" fmla="*/ 75 w 94"/>
                <a:gd name="T5" fmla="*/ 2 h 160"/>
                <a:gd name="T6" fmla="*/ 28 w 94"/>
                <a:gd name="T7" fmla="*/ 2 h 160"/>
                <a:gd name="T8" fmla="*/ 26 w 94"/>
                <a:gd name="T9" fmla="*/ 2 h 160"/>
                <a:gd name="T10" fmla="*/ 5 w 94"/>
                <a:gd name="T11" fmla="*/ 2 h 160"/>
                <a:gd name="T12" fmla="*/ 0 w 94"/>
                <a:gd name="T13" fmla="*/ 5 h 160"/>
                <a:gd name="T14" fmla="*/ 4 w 94"/>
                <a:gd name="T15" fmla="*/ 8 h 160"/>
                <a:gd name="T16" fmla="*/ 10 w 94"/>
                <a:gd name="T17" fmla="*/ 8 h 160"/>
                <a:gd name="T18" fmla="*/ 18 w 94"/>
                <a:gd name="T19" fmla="*/ 18 h 160"/>
                <a:gd name="T20" fmla="*/ 18 w 94"/>
                <a:gd name="T21" fmla="*/ 62 h 160"/>
                <a:gd name="T22" fmla="*/ 18 w 94"/>
                <a:gd name="T23" fmla="*/ 98 h 160"/>
                <a:gd name="T24" fmla="*/ 17 w 94"/>
                <a:gd name="T25" fmla="*/ 143 h 160"/>
                <a:gd name="T26" fmla="*/ 12 w 94"/>
                <a:gd name="T27" fmla="*/ 152 h 160"/>
                <a:gd name="T28" fmla="*/ 7 w 94"/>
                <a:gd name="T29" fmla="*/ 153 h 160"/>
                <a:gd name="T30" fmla="*/ 3 w 94"/>
                <a:gd name="T31" fmla="*/ 156 h 160"/>
                <a:gd name="T32" fmla="*/ 8 w 94"/>
                <a:gd name="T33" fmla="*/ 159 h 160"/>
                <a:gd name="T34" fmla="*/ 25 w 94"/>
                <a:gd name="T35" fmla="*/ 159 h 160"/>
                <a:gd name="T36" fmla="*/ 28 w 94"/>
                <a:gd name="T37" fmla="*/ 159 h 160"/>
                <a:gd name="T38" fmla="*/ 36 w 94"/>
                <a:gd name="T39" fmla="*/ 159 h 160"/>
                <a:gd name="T40" fmla="*/ 79 w 94"/>
                <a:gd name="T41" fmla="*/ 160 h 160"/>
                <a:gd name="T42" fmla="*/ 91 w 94"/>
                <a:gd name="T43" fmla="*/ 153 h 160"/>
                <a:gd name="T44" fmla="*/ 94 w 94"/>
                <a:gd name="T45" fmla="*/ 133 h 160"/>
                <a:gd name="T46" fmla="*/ 91 w 94"/>
                <a:gd name="T47" fmla="*/ 129 h 160"/>
                <a:gd name="T48" fmla="*/ 88 w 94"/>
                <a:gd name="T49" fmla="*/ 133 h 160"/>
                <a:gd name="T50" fmla="*/ 80 w 94"/>
                <a:gd name="T51" fmla="*/ 146 h 160"/>
                <a:gd name="T52" fmla="*/ 61 w 94"/>
                <a:gd name="T53" fmla="*/ 149 h 160"/>
                <a:gd name="T54" fmla="*/ 38 w 94"/>
                <a:gd name="T55" fmla="*/ 133 h 160"/>
                <a:gd name="T56" fmla="*/ 38 w 94"/>
                <a:gd name="T57" fmla="*/ 107 h 160"/>
                <a:gd name="T58" fmla="*/ 38 w 94"/>
                <a:gd name="T59" fmla="*/ 98 h 160"/>
                <a:gd name="T60" fmla="*/ 38 w 94"/>
                <a:gd name="T61" fmla="*/ 80 h 160"/>
                <a:gd name="T62" fmla="*/ 67 w 94"/>
                <a:gd name="T63" fmla="*/ 82 h 160"/>
                <a:gd name="T64" fmla="*/ 77 w 94"/>
                <a:gd name="T65" fmla="*/ 88 h 160"/>
                <a:gd name="T66" fmla="*/ 77 w 94"/>
                <a:gd name="T67" fmla="*/ 94 h 160"/>
                <a:gd name="T68" fmla="*/ 80 w 94"/>
                <a:gd name="T69" fmla="*/ 97 h 160"/>
                <a:gd name="T70" fmla="*/ 83 w 94"/>
                <a:gd name="T71" fmla="*/ 92 h 160"/>
                <a:gd name="T72" fmla="*/ 84 w 94"/>
                <a:gd name="T73" fmla="*/ 79 h 160"/>
                <a:gd name="T74" fmla="*/ 86 w 94"/>
                <a:gd name="T75" fmla="*/ 67 h 160"/>
                <a:gd name="T76" fmla="*/ 83 w 94"/>
                <a:gd name="T77" fmla="*/ 64 h 160"/>
                <a:gd name="T78" fmla="*/ 79 w 94"/>
                <a:gd name="T79" fmla="*/ 67 h 160"/>
                <a:gd name="T80" fmla="*/ 70 w 94"/>
                <a:gd name="T81" fmla="*/ 70 h 160"/>
                <a:gd name="T82" fmla="*/ 38 w 94"/>
                <a:gd name="T83" fmla="*/ 70 h 160"/>
                <a:gd name="T84" fmla="*/ 38 w 94"/>
                <a:gd name="T85" fmla="*/ 13 h 160"/>
                <a:gd name="T86" fmla="*/ 66 w 94"/>
                <a:gd name="T87" fmla="*/ 13 h 160"/>
                <a:gd name="T88" fmla="*/ 79 w 94"/>
                <a:gd name="T89" fmla="*/ 19 h 160"/>
                <a:gd name="T90" fmla="*/ 80 w 94"/>
                <a:gd name="T91" fmla="*/ 26 h 160"/>
                <a:gd name="T92" fmla="*/ 83 w 94"/>
                <a:gd name="T93" fmla="*/ 30 h 160"/>
                <a:gd name="T94" fmla="*/ 86 w 94"/>
                <a:gd name="T95" fmla="*/ 27 h 160"/>
                <a:gd name="T96" fmla="*/ 87 w 94"/>
                <a:gd name="T97" fmla="*/ 17 h 160"/>
                <a:gd name="T98" fmla="*/ 87 w 94"/>
                <a:gd name="T99" fmla="*/ 13 h 160"/>
                <a:gd name="T100" fmla="*/ 89 w 94"/>
                <a:gd name="T101" fmla="*/ 3 h 160"/>
                <a:gd name="T102" fmla="*/ 87 w 94"/>
                <a:gd name="T103" fmla="*/ 0 h 160"/>
                <a:gd name="T104" fmla="*/ 84 w 94"/>
                <a:gd name="T105" fmla="*/ 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4" h="160">
                  <a:moveTo>
                    <a:pt x="84" y="1"/>
                  </a:moveTo>
                  <a:cubicBezTo>
                    <a:pt x="83" y="1"/>
                    <a:pt x="83" y="1"/>
                    <a:pt x="83" y="1"/>
                  </a:cubicBezTo>
                  <a:cubicBezTo>
                    <a:pt x="75" y="2"/>
                    <a:pt x="75" y="2"/>
                    <a:pt x="75" y="2"/>
                  </a:cubicBezTo>
                  <a:cubicBezTo>
                    <a:pt x="75" y="2"/>
                    <a:pt x="28" y="2"/>
                    <a:pt x="28" y="2"/>
                  </a:cubicBezTo>
                  <a:cubicBezTo>
                    <a:pt x="26" y="2"/>
                    <a:pt x="26" y="2"/>
                    <a:pt x="26" y="2"/>
                  </a:cubicBezTo>
                  <a:cubicBezTo>
                    <a:pt x="5" y="2"/>
                    <a:pt x="5" y="2"/>
                    <a:pt x="5" y="2"/>
                  </a:cubicBezTo>
                  <a:cubicBezTo>
                    <a:pt x="4" y="2"/>
                    <a:pt x="0" y="2"/>
                    <a:pt x="0" y="5"/>
                  </a:cubicBezTo>
                  <a:cubicBezTo>
                    <a:pt x="0" y="6"/>
                    <a:pt x="2" y="8"/>
                    <a:pt x="4" y="8"/>
                  </a:cubicBezTo>
                  <a:cubicBezTo>
                    <a:pt x="10" y="8"/>
                    <a:pt x="10" y="8"/>
                    <a:pt x="10" y="8"/>
                  </a:cubicBezTo>
                  <a:cubicBezTo>
                    <a:pt x="16" y="9"/>
                    <a:pt x="17" y="12"/>
                    <a:pt x="18" y="18"/>
                  </a:cubicBezTo>
                  <a:cubicBezTo>
                    <a:pt x="18" y="18"/>
                    <a:pt x="18" y="62"/>
                    <a:pt x="18" y="62"/>
                  </a:cubicBezTo>
                  <a:cubicBezTo>
                    <a:pt x="18" y="98"/>
                    <a:pt x="18" y="98"/>
                    <a:pt x="18" y="98"/>
                  </a:cubicBezTo>
                  <a:cubicBezTo>
                    <a:pt x="18" y="118"/>
                    <a:pt x="18" y="134"/>
                    <a:pt x="17" y="143"/>
                  </a:cubicBezTo>
                  <a:cubicBezTo>
                    <a:pt x="16" y="149"/>
                    <a:pt x="15" y="152"/>
                    <a:pt x="12" y="152"/>
                  </a:cubicBezTo>
                  <a:cubicBezTo>
                    <a:pt x="12" y="152"/>
                    <a:pt x="7" y="153"/>
                    <a:pt x="7" y="153"/>
                  </a:cubicBezTo>
                  <a:cubicBezTo>
                    <a:pt x="4" y="153"/>
                    <a:pt x="3" y="155"/>
                    <a:pt x="3" y="156"/>
                  </a:cubicBezTo>
                  <a:cubicBezTo>
                    <a:pt x="3" y="159"/>
                    <a:pt x="7" y="159"/>
                    <a:pt x="8" y="159"/>
                  </a:cubicBezTo>
                  <a:cubicBezTo>
                    <a:pt x="25" y="159"/>
                    <a:pt x="25" y="159"/>
                    <a:pt x="25" y="159"/>
                  </a:cubicBezTo>
                  <a:cubicBezTo>
                    <a:pt x="28" y="159"/>
                    <a:pt x="28" y="159"/>
                    <a:pt x="28" y="159"/>
                  </a:cubicBezTo>
                  <a:cubicBezTo>
                    <a:pt x="36" y="159"/>
                    <a:pt x="36" y="159"/>
                    <a:pt x="36" y="159"/>
                  </a:cubicBezTo>
                  <a:cubicBezTo>
                    <a:pt x="79" y="160"/>
                    <a:pt x="79" y="160"/>
                    <a:pt x="79" y="160"/>
                  </a:cubicBezTo>
                  <a:cubicBezTo>
                    <a:pt x="87" y="160"/>
                    <a:pt x="90" y="160"/>
                    <a:pt x="91" y="153"/>
                  </a:cubicBezTo>
                  <a:cubicBezTo>
                    <a:pt x="92" y="149"/>
                    <a:pt x="94" y="135"/>
                    <a:pt x="94" y="133"/>
                  </a:cubicBezTo>
                  <a:cubicBezTo>
                    <a:pt x="94" y="132"/>
                    <a:pt x="94" y="129"/>
                    <a:pt x="91" y="129"/>
                  </a:cubicBezTo>
                  <a:cubicBezTo>
                    <a:pt x="89" y="129"/>
                    <a:pt x="88" y="131"/>
                    <a:pt x="88" y="133"/>
                  </a:cubicBezTo>
                  <a:cubicBezTo>
                    <a:pt x="86" y="141"/>
                    <a:pt x="84" y="144"/>
                    <a:pt x="80" y="146"/>
                  </a:cubicBezTo>
                  <a:cubicBezTo>
                    <a:pt x="75" y="149"/>
                    <a:pt x="66" y="149"/>
                    <a:pt x="61" y="149"/>
                  </a:cubicBezTo>
                  <a:cubicBezTo>
                    <a:pt x="41"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5" y="82"/>
                    <a:pt x="76" y="86"/>
                    <a:pt x="77" y="88"/>
                  </a:cubicBezTo>
                  <a:cubicBezTo>
                    <a:pt x="77" y="94"/>
                    <a:pt x="77" y="94"/>
                    <a:pt x="77" y="94"/>
                  </a:cubicBezTo>
                  <a:cubicBezTo>
                    <a:pt x="77" y="96"/>
                    <a:pt x="79" y="97"/>
                    <a:pt x="80" y="97"/>
                  </a:cubicBezTo>
                  <a:cubicBezTo>
                    <a:pt x="83" y="97"/>
                    <a:pt x="83" y="94"/>
                    <a:pt x="83" y="92"/>
                  </a:cubicBezTo>
                  <a:cubicBezTo>
                    <a:pt x="84" y="79"/>
                    <a:pt x="84" y="79"/>
                    <a:pt x="84" y="79"/>
                  </a:cubicBezTo>
                  <a:cubicBezTo>
                    <a:pt x="84" y="79"/>
                    <a:pt x="86" y="67"/>
                    <a:pt x="86" y="67"/>
                  </a:cubicBezTo>
                  <a:cubicBezTo>
                    <a:pt x="86" y="64"/>
                    <a:pt x="84" y="64"/>
                    <a:pt x="83" y="64"/>
                  </a:cubicBezTo>
                  <a:cubicBezTo>
                    <a:pt x="79" y="67"/>
                    <a:pt x="79" y="67"/>
                    <a:pt x="79" y="67"/>
                  </a:cubicBezTo>
                  <a:cubicBezTo>
                    <a:pt x="78" y="69"/>
                    <a:pt x="75" y="69"/>
                    <a:pt x="70" y="70"/>
                  </a:cubicBezTo>
                  <a:cubicBezTo>
                    <a:pt x="38" y="70"/>
                    <a:pt x="38" y="70"/>
                    <a:pt x="38" y="70"/>
                  </a:cubicBezTo>
                  <a:cubicBezTo>
                    <a:pt x="38" y="13"/>
                    <a:pt x="38" y="13"/>
                    <a:pt x="38" y="13"/>
                  </a:cubicBezTo>
                  <a:cubicBezTo>
                    <a:pt x="38" y="13"/>
                    <a:pt x="66" y="13"/>
                    <a:pt x="66" y="13"/>
                  </a:cubicBezTo>
                  <a:cubicBezTo>
                    <a:pt x="77" y="15"/>
                    <a:pt x="78" y="17"/>
                    <a:pt x="79" y="19"/>
                  </a:cubicBezTo>
                  <a:cubicBezTo>
                    <a:pt x="80" y="26"/>
                    <a:pt x="80" y="26"/>
                    <a:pt x="80" y="26"/>
                  </a:cubicBezTo>
                  <a:cubicBezTo>
                    <a:pt x="80" y="30"/>
                    <a:pt x="82" y="30"/>
                    <a:pt x="83" y="30"/>
                  </a:cubicBezTo>
                  <a:cubicBezTo>
                    <a:pt x="84" y="30"/>
                    <a:pt x="86" y="30"/>
                    <a:pt x="86" y="27"/>
                  </a:cubicBezTo>
                  <a:cubicBezTo>
                    <a:pt x="86" y="27"/>
                    <a:pt x="87" y="17"/>
                    <a:pt x="87" y="17"/>
                  </a:cubicBezTo>
                  <a:cubicBezTo>
                    <a:pt x="87" y="13"/>
                    <a:pt x="87" y="13"/>
                    <a:pt x="87" y="13"/>
                  </a:cubicBezTo>
                  <a:cubicBezTo>
                    <a:pt x="89" y="3"/>
                    <a:pt x="89" y="3"/>
                    <a:pt x="89" y="3"/>
                  </a:cubicBezTo>
                  <a:cubicBezTo>
                    <a:pt x="89" y="0"/>
                    <a:pt x="87" y="0"/>
                    <a:pt x="87" y="0"/>
                  </a:cubicBezTo>
                  <a:lnTo>
                    <a:pt x="84"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13" name="Freeform 14">
              <a:extLst>
                <a:ext uri="{FF2B5EF4-FFF2-40B4-BE49-F238E27FC236}">
                  <a16:creationId xmlns:a16="http://schemas.microsoft.com/office/drawing/2014/main" id="{F5F9CDF3-CFBA-4601-93E0-2FB44E78A6A3}"/>
                </a:ext>
              </a:extLst>
            </p:cNvPr>
            <p:cNvSpPr>
              <a:spLocks noEditPoints="1"/>
            </p:cNvSpPr>
            <p:nvPr userDrawn="1"/>
          </p:nvSpPr>
          <p:spPr bwMode="auto">
            <a:xfrm>
              <a:off x="3930" y="2465"/>
              <a:ext cx="107" cy="107"/>
            </a:xfrm>
            <a:custGeom>
              <a:avLst/>
              <a:gdLst>
                <a:gd name="T0" fmla="*/ 35 w 157"/>
                <a:gd name="T1" fmla="*/ 0 h 157"/>
                <a:gd name="T2" fmla="*/ 28 w 157"/>
                <a:gd name="T3" fmla="*/ 0 h 157"/>
                <a:gd name="T4" fmla="*/ 25 w 157"/>
                <a:gd name="T5" fmla="*/ 0 h 157"/>
                <a:gd name="T6" fmla="*/ 5 w 157"/>
                <a:gd name="T7" fmla="*/ 0 h 157"/>
                <a:gd name="T8" fmla="*/ 0 w 157"/>
                <a:gd name="T9" fmla="*/ 3 h 157"/>
                <a:gd name="T10" fmla="*/ 3 w 157"/>
                <a:gd name="T11" fmla="*/ 6 h 157"/>
                <a:gd name="T12" fmla="*/ 10 w 157"/>
                <a:gd name="T13" fmla="*/ 6 h 157"/>
                <a:gd name="T14" fmla="*/ 17 w 157"/>
                <a:gd name="T15" fmla="*/ 16 h 157"/>
                <a:gd name="T16" fmla="*/ 18 w 157"/>
                <a:gd name="T17" fmla="*/ 60 h 157"/>
                <a:gd name="T18" fmla="*/ 18 w 157"/>
                <a:gd name="T19" fmla="*/ 96 h 157"/>
                <a:gd name="T20" fmla="*/ 17 w 157"/>
                <a:gd name="T21" fmla="*/ 141 h 157"/>
                <a:gd name="T22" fmla="*/ 12 w 157"/>
                <a:gd name="T23" fmla="*/ 150 h 157"/>
                <a:gd name="T24" fmla="*/ 6 w 157"/>
                <a:gd name="T25" fmla="*/ 151 h 157"/>
                <a:gd name="T26" fmla="*/ 3 w 157"/>
                <a:gd name="T27" fmla="*/ 154 h 157"/>
                <a:gd name="T28" fmla="*/ 8 w 157"/>
                <a:gd name="T29" fmla="*/ 157 h 157"/>
                <a:gd name="T30" fmla="*/ 26 w 157"/>
                <a:gd name="T31" fmla="*/ 157 h 157"/>
                <a:gd name="T32" fmla="*/ 29 w 157"/>
                <a:gd name="T33" fmla="*/ 157 h 157"/>
                <a:gd name="T34" fmla="*/ 52 w 157"/>
                <a:gd name="T35" fmla="*/ 157 h 157"/>
                <a:gd name="T36" fmla="*/ 57 w 157"/>
                <a:gd name="T37" fmla="*/ 154 h 157"/>
                <a:gd name="T38" fmla="*/ 54 w 157"/>
                <a:gd name="T39" fmla="*/ 151 h 157"/>
                <a:gd name="T40" fmla="*/ 45 w 157"/>
                <a:gd name="T41" fmla="*/ 150 h 157"/>
                <a:gd name="T42" fmla="*/ 38 w 157"/>
                <a:gd name="T43" fmla="*/ 141 h 157"/>
                <a:gd name="T44" fmla="*/ 37 w 157"/>
                <a:gd name="T45" fmla="*/ 96 h 157"/>
                <a:gd name="T46" fmla="*/ 37 w 157"/>
                <a:gd name="T47" fmla="*/ 92 h 157"/>
                <a:gd name="T48" fmla="*/ 62 w 157"/>
                <a:gd name="T49" fmla="*/ 92 h 157"/>
                <a:gd name="T50" fmla="*/ 64 w 157"/>
                <a:gd name="T51" fmla="*/ 93 h 157"/>
                <a:gd name="T52" fmla="*/ 71 w 157"/>
                <a:gd name="T53" fmla="*/ 102 h 157"/>
                <a:gd name="T54" fmla="*/ 86 w 157"/>
                <a:gd name="T55" fmla="*/ 123 h 157"/>
                <a:gd name="T56" fmla="*/ 89 w 157"/>
                <a:gd name="T57" fmla="*/ 126 h 157"/>
                <a:gd name="T58" fmla="*/ 114 w 157"/>
                <a:gd name="T59" fmla="*/ 153 h 157"/>
                <a:gd name="T60" fmla="*/ 136 w 157"/>
                <a:gd name="T61" fmla="*/ 157 h 157"/>
                <a:gd name="T62" fmla="*/ 151 w 157"/>
                <a:gd name="T63" fmla="*/ 157 h 157"/>
                <a:gd name="T64" fmla="*/ 157 w 157"/>
                <a:gd name="T65" fmla="*/ 154 h 157"/>
                <a:gd name="T66" fmla="*/ 154 w 157"/>
                <a:gd name="T67" fmla="*/ 151 h 157"/>
                <a:gd name="T68" fmla="*/ 146 w 157"/>
                <a:gd name="T69" fmla="*/ 151 h 157"/>
                <a:gd name="T70" fmla="*/ 122 w 157"/>
                <a:gd name="T71" fmla="*/ 136 h 157"/>
                <a:gd name="T72" fmla="*/ 85 w 157"/>
                <a:gd name="T73" fmla="*/ 90 h 157"/>
                <a:gd name="T74" fmla="*/ 81 w 157"/>
                <a:gd name="T75" fmla="*/ 85 h 157"/>
                <a:gd name="T76" fmla="*/ 105 w 157"/>
                <a:gd name="T77" fmla="*/ 38 h 157"/>
                <a:gd name="T78" fmla="*/ 90 w 157"/>
                <a:gd name="T79" fmla="*/ 9 h 157"/>
                <a:gd name="T80" fmla="*/ 52 w 157"/>
                <a:gd name="T81" fmla="*/ 0 h 157"/>
                <a:gd name="T82" fmla="*/ 35 w 157"/>
                <a:gd name="T83" fmla="*/ 0 h 157"/>
                <a:gd name="T84" fmla="*/ 38 w 157"/>
                <a:gd name="T85" fmla="*/ 79 h 157"/>
                <a:gd name="T86" fmla="*/ 37 w 157"/>
                <a:gd name="T87" fmla="*/ 78 h 157"/>
                <a:gd name="T88" fmla="*/ 37 w 157"/>
                <a:gd name="T89" fmla="*/ 11 h 157"/>
                <a:gd name="T90" fmla="*/ 38 w 157"/>
                <a:gd name="T91" fmla="*/ 10 h 157"/>
                <a:gd name="T92" fmla="*/ 51 w 157"/>
                <a:gd name="T93" fmla="*/ 9 h 157"/>
                <a:gd name="T94" fmla="*/ 85 w 157"/>
                <a:gd name="T95" fmla="*/ 49 h 157"/>
                <a:gd name="T96" fmla="*/ 73 w 157"/>
                <a:gd name="T97" fmla="*/ 79 h 157"/>
                <a:gd name="T98" fmla="*/ 58 w 157"/>
                <a:gd name="T99" fmla="*/ 82 h 157"/>
                <a:gd name="T100" fmla="*/ 38 w 157"/>
                <a:gd name="T101" fmla="*/ 7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57">
                  <a:moveTo>
                    <a:pt x="35" y="0"/>
                  </a:moveTo>
                  <a:cubicBezTo>
                    <a:pt x="28" y="0"/>
                    <a:pt x="28" y="0"/>
                    <a:pt x="28" y="0"/>
                  </a:cubicBezTo>
                  <a:cubicBezTo>
                    <a:pt x="25" y="0"/>
                    <a:pt x="25" y="0"/>
                    <a:pt x="25"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6"/>
                    <a:pt x="18" y="96"/>
                    <a:pt x="18" y="96"/>
                  </a:cubicBezTo>
                  <a:cubicBezTo>
                    <a:pt x="18" y="116"/>
                    <a:pt x="18" y="132"/>
                    <a:pt x="17" y="141"/>
                  </a:cubicBezTo>
                  <a:cubicBezTo>
                    <a:pt x="16" y="146"/>
                    <a:pt x="15" y="150"/>
                    <a:pt x="12" y="150"/>
                  </a:cubicBezTo>
                  <a:cubicBezTo>
                    <a:pt x="12" y="150"/>
                    <a:pt x="6" y="151"/>
                    <a:pt x="6" y="151"/>
                  </a:cubicBezTo>
                  <a:cubicBezTo>
                    <a:pt x="4" y="151"/>
                    <a:pt x="3" y="153"/>
                    <a:pt x="3" y="154"/>
                  </a:cubicBezTo>
                  <a:cubicBezTo>
                    <a:pt x="3" y="157"/>
                    <a:pt x="7" y="157"/>
                    <a:pt x="8" y="157"/>
                  </a:cubicBezTo>
                  <a:cubicBezTo>
                    <a:pt x="26" y="157"/>
                    <a:pt x="26" y="157"/>
                    <a:pt x="26" y="157"/>
                  </a:cubicBezTo>
                  <a:cubicBezTo>
                    <a:pt x="27" y="157"/>
                    <a:pt x="29" y="157"/>
                    <a:pt x="29" y="157"/>
                  </a:cubicBezTo>
                  <a:cubicBezTo>
                    <a:pt x="52" y="157"/>
                    <a:pt x="52" y="157"/>
                    <a:pt x="52" y="157"/>
                  </a:cubicBezTo>
                  <a:cubicBezTo>
                    <a:pt x="56" y="157"/>
                    <a:pt x="57" y="155"/>
                    <a:pt x="57" y="154"/>
                  </a:cubicBezTo>
                  <a:cubicBezTo>
                    <a:pt x="57" y="153"/>
                    <a:pt x="56" y="151"/>
                    <a:pt x="54" y="151"/>
                  </a:cubicBezTo>
                  <a:cubicBezTo>
                    <a:pt x="45" y="150"/>
                    <a:pt x="45" y="150"/>
                    <a:pt x="45" y="150"/>
                  </a:cubicBezTo>
                  <a:cubicBezTo>
                    <a:pt x="40" y="150"/>
                    <a:pt x="39" y="147"/>
                    <a:pt x="38" y="141"/>
                  </a:cubicBezTo>
                  <a:cubicBezTo>
                    <a:pt x="37" y="132"/>
                    <a:pt x="37" y="116"/>
                    <a:pt x="37" y="96"/>
                  </a:cubicBezTo>
                  <a:cubicBezTo>
                    <a:pt x="37" y="92"/>
                    <a:pt x="37" y="92"/>
                    <a:pt x="37" y="92"/>
                  </a:cubicBezTo>
                  <a:cubicBezTo>
                    <a:pt x="37" y="91"/>
                    <a:pt x="62" y="92"/>
                    <a:pt x="62" y="92"/>
                  </a:cubicBezTo>
                  <a:cubicBezTo>
                    <a:pt x="64" y="93"/>
                    <a:pt x="64" y="93"/>
                    <a:pt x="64" y="93"/>
                  </a:cubicBezTo>
                  <a:cubicBezTo>
                    <a:pt x="64" y="93"/>
                    <a:pt x="71" y="102"/>
                    <a:pt x="71" y="102"/>
                  </a:cubicBezTo>
                  <a:cubicBezTo>
                    <a:pt x="86" y="123"/>
                    <a:pt x="86" y="123"/>
                    <a:pt x="86" y="123"/>
                  </a:cubicBezTo>
                  <a:cubicBezTo>
                    <a:pt x="89" y="126"/>
                    <a:pt x="89" y="126"/>
                    <a:pt x="89" y="126"/>
                  </a:cubicBezTo>
                  <a:cubicBezTo>
                    <a:pt x="99" y="140"/>
                    <a:pt x="106" y="149"/>
                    <a:pt x="114" y="153"/>
                  </a:cubicBezTo>
                  <a:cubicBezTo>
                    <a:pt x="120" y="156"/>
                    <a:pt x="125" y="157"/>
                    <a:pt x="136" y="157"/>
                  </a:cubicBezTo>
                  <a:cubicBezTo>
                    <a:pt x="151" y="157"/>
                    <a:pt x="151" y="157"/>
                    <a:pt x="151" y="157"/>
                  </a:cubicBezTo>
                  <a:cubicBezTo>
                    <a:pt x="154" y="157"/>
                    <a:pt x="157" y="157"/>
                    <a:pt x="157" y="154"/>
                  </a:cubicBezTo>
                  <a:cubicBezTo>
                    <a:pt x="157" y="152"/>
                    <a:pt x="156" y="151"/>
                    <a:pt x="154" y="151"/>
                  </a:cubicBezTo>
                  <a:cubicBezTo>
                    <a:pt x="146" y="151"/>
                    <a:pt x="146" y="151"/>
                    <a:pt x="146" y="151"/>
                  </a:cubicBezTo>
                  <a:cubicBezTo>
                    <a:pt x="141" y="150"/>
                    <a:pt x="133" y="147"/>
                    <a:pt x="122" y="136"/>
                  </a:cubicBezTo>
                  <a:cubicBezTo>
                    <a:pt x="112" y="125"/>
                    <a:pt x="99" y="109"/>
                    <a:pt x="85" y="90"/>
                  </a:cubicBezTo>
                  <a:cubicBezTo>
                    <a:pt x="85" y="90"/>
                    <a:pt x="82" y="87"/>
                    <a:pt x="81" y="85"/>
                  </a:cubicBezTo>
                  <a:cubicBezTo>
                    <a:pt x="97" y="70"/>
                    <a:pt x="105" y="55"/>
                    <a:pt x="105" y="38"/>
                  </a:cubicBezTo>
                  <a:cubicBezTo>
                    <a:pt x="105" y="23"/>
                    <a:pt x="96" y="13"/>
                    <a:pt x="90" y="9"/>
                  </a:cubicBezTo>
                  <a:cubicBezTo>
                    <a:pt x="79" y="1"/>
                    <a:pt x="64" y="0"/>
                    <a:pt x="52" y="0"/>
                  </a:cubicBezTo>
                  <a:lnTo>
                    <a:pt x="35" y="0"/>
                  </a:lnTo>
                  <a:close/>
                  <a:moveTo>
                    <a:pt x="38" y="79"/>
                  </a:moveTo>
                  <a:cubicBezTo>
                    <a:pt x="37" y="79"/>
                    <a:pt x="37" y="79"/>
                    <a:pt x="37" y="78"/>
                  </a:cubicBezTo>
                  <a:cubicBezTo>
                    <a:pt x="37" y="11"/>
                    <a:pt x="37" y="11"/>
                    <a:pt x="37" y="11"/>
                  </a:cubicBezTo>
                  <a:cubicBezTo>
                    <a:pt x="37" y="11"/>
                    <a:pt x="37" y="11"/>
                    <a:pt x="38" y="10"/>
                  </a:cubicBezTo>
                  <a:cubicBezTo>
                    <a:pt x="39" y="10"/>
                    <a:pt x="45" y="9"/>
                    <a:pt x="51" y="9"/>
                  </a:cubicBezTo>
                  <a:cubicBezTo>
                    <a:pt x="72" y="9"/>
                    <a:pt x="85" y="24"/>
                    <a:pt x="85" y="49"/>
                  </a:cubicBezTo>
                  <a:cubicBezTo>
                    <a:pt x="85" y="63"/>
                    <a:pt x="80" y="74"/>
                    <a:pt x="73" y="79"/>
                  </a:cubicBezTo>
                  <a:cubicBezTo>
                    <a:pt x="68" y="82"/>
                    <a:pt x="63" y="82"/>
                    <a:pt x="58" y="82"/>
                  </a:cubicBezTo>
                  <a:cubicBezTo>
                    <a:pt x="49" y="82"/>
                    <a:pt x="40" y="81"/>
                    <a:pt x="38" y="7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14" name="Freeform 15">
              <a:extLst>
                <a:ext uri="{FF2B5EF4-FFF2-40B4-BE49-F238E27FC236}">
                  <a16:creationId xmlns:a16="http://schemas.microsoft.com/office/drawing/2014/main" id="{FC2093D3-EDF4-4C94-8024-1419A7ADF8AB}"/>
                </a:ext>
              </a:extLst>
            </p:cNvPr>
            <p:cNvSpPr>
              <a:spLocks/>
            </p:cNvSpPr>
            <p:nvPr userDrawn="1"/>
          </p:nvSpPr>
          <p:spPr bwMode="auto">
            <a:xfrm>
              <a:off x="4040" y="2463"/>
              <a:ext cx="55" cy="111"/>
            </a:xfrm>
            <a:custGeom>
              <a:avLst/>
              <a:gdLst>
                <a:gd name="T0" fmla="*/ 5 w 81"/>
                <a:gd name="T1" fmla="*/ 38 h 163"/>
                <a:gd name="T2" fmla="*/ 32 w 81"/>
                <a:gd name="T3" fmla="*/ 84 h 163"/>
                <a:gd name="T4" fmla="*/ 41 w 81"/>
                <a:gd name="T5" fmla="*/ 91 h 163"/>
                <a:gd name="T6" fmla="*/ 64 w 81"/>
                <a:gd name="T7" fmla="*/ 127 h 163"/>
                <a:gd name="T8" fmla="*/ 36 w 81"/>
                <a:gd name="T9" fmla="*/ 152 h 163"/>
                <a:gd name="T10" fmla="*/ 7 w 81"/>
                <a:gd name="T11" fmla="*/ 133 h 163"/>
                <a:gd name="T12" fmla="*/ 7 w 81"/>
                <a:gd name="T13" fmla="*/ 126 h 163"/>
                <a:gd name="T14" fmla="*/ 4 w 81"/>
                <a:gd name="T15" fmla="*/ 122 h 163"/>
                <a:gd name="T16" fmla="*/ 1 w 81"/>
                <a:gd name="T17" fmla="*/ 126 h 163"/>
                <a:gd name="T18" fmla="*/ 1 w 81"/>
                <a:gd name="T19" fmla="*/ 128 h 163"/>
                <a:gd name="T20" fmla="*/ 0 w 81"/>
                <a:gd name="T21" fmla="*/ 148 h 163"/>
                <a:gd name="T22" fmla="*/ 4 w 81"/>
                <a:gd name="T23" fmla="*/ 157 h 163"/>
                <a:gd name="T24" fmla="*/ 32 w 81"/>
                <a:gd name="T25" fmla="*/ 163 h 163"/>
                <a:gd name="T26" fmla="*/ 63 w 81"/>
                <a:gd name="T27" fmla="*/ 154 h 163"/>
                <a:gd name="T28" fmla="*/ 81 w 81"/>
                <a:gd name="T29" fmla="*/ 119 h 163"/>
                <a:gd name="T30" fmla="*/ 51 w 81"/>
                <a:gd name="T31" fmla="*/ 70 h 163"/>
                <a:gd name="T32" fmla="*/ 45 w 81"/>
                <a:gd name="T33" fmla="*/ 65 h 163"/>
                <a:gd name="T34" fmla="*/ 21 w 81"/>
                <a:gd name="T35" fmla="*/ 32 h 163"/>
                <a:gd name="T36" fmla="*/ 45 w 81"/>
                <a:gd name="T37" fmla="*/ 10 h 163"/>
                <a:gd name="T38" fmla="*/ 69 w 81"/>
                <a:gd name="T39" fmla="*/ 20 h 163"/>
                <a:gd name="T40" fmla="*/ 71 w 81"/>
                <a:gd name="T41" fmla="*/ 30 h 163"/>
                <a:gd name="T42" fmla="*/ 74 w 81"/>
                <a:gd name="T43" fmla="*/ 34 h 163"/>
                <a:gd name="T44" fmla="*/ 77 w 81"/>
                <a:gd name="T45" fmla="*/ 27 h 163"/>
                <a:gd name="T46" fmla="*/ 78 w 81"/>
                <a:gd name="T47" fmla="*/ 7 h 163"/>
                <a:gd name="T48" fmla="*/ 78 w 81"/>
                <a:gd name="T49" fmla="*/ 6 h 163"/>
                <a:gd name="T50" fmla="*/ 75 w 81"/>
                <a:gd name="T51" fmla="*/ 3 h 163"/>
                <a:gd name="T52" fmla="*/ 68 w 81"/>
                <a:gd name="T53" fmla="*/ 2 h 163"/>
                <a:gd name="T54" fmla="*/ 48 w 81"/>
                <a:gd name="T55" fmla="*/ 0 h 163"/>
                <a:gd name="T56" fmla="*/ 5 w 81"/>
                <a:gd name="T57" fmla="*/ 3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 h="163">
                  <a:moveTo>
                    <a:pt x="5" y="38"/>
                  </a:moveTo>
                  <a:cubicBezTo>
                    <a:pt x="5" y="52"/>
                    <a:pt x="9" y="65"/>
                    <a:pt x="32" y="84"/>
                  </a:cubicBezTo>
                  <a:cubicBezTo>
                    <a:pt x="41" y="91"/>
                    <a:pt x="41" y="91"/>
                    <a:pt x="41" y="91"/>
                  </a:cubicBezTo>
                  <a:cubicBezTo>
                    <a:pt x="59" y="106"/>
                    <a:pt x="64" y="114"/>
                    <a:pt x="64" y="127"/>
                  </a:cubicBezTo>
                  <a:cubicBezTo>
                    <a:pt x="64" y="140"/>
                    <a:pt x="54" y="152"/>
                    <a:pt x="36" y="152"/>
                  </a:cubicBezTo>
                  <a:cubicBezTo>
                    <a:pt x="29" y="152"/>
                    <a:pt x="11" y="150"/>
                    <a:pt x="7" y="133"/>
                  </a:cubicBezTo>
                  <a:cubicBezTo>
                    <a:pt x="7" y="126"/>
                    <a:pt x="7" y="126"/>
                    <a:pt x="7" y="126"/>
                  </a:cubicBezTo>
                  <a:cubicBezTo>
                    <a:pt x="7" y="124"/>
                    <a:pt x="7" y="122"/>
                    <a:pt x="4" y="122"/>
                  </a:cubicBezTo>
                  <a:cubicBezTo>
                    <a:pt x="1" y="122"/>
                    <a:pt x="1" y="125"/>
                    <a:pt x="1" y="126"/>
                  </a:cubicBezTo>
                  <a:cubicBezTo>
                    <a:pt x="1" y="126"/>
                    <a:pt x="1" y="128"/>
                    <a:pt x="1" y="128"/>
                  </a:cubicBezTo>
                  <a:cubicBezTo>
                    <a:pt x="0" y="148"/>
                    <a:pt x="0" y="148"/>
                    <a:pt x="0" y="148"/>
                  </a:cubicBezTo>
                  <a:cubicBezTo>
                    <a:pt x="0" y="154"/>
                    <a:pt x="0" y="156"/>
                    <a:pt x="4" y="157"/>
                  </a:cubicBezTo>
                  <a:cubicBezTo>
                    <a:pt x="11" y="161"/>
                    <a:pt x="21" y="163"/>
                    <a:pt x="32" y="163"/>
                  </a:cubicBezTo>
                  <a:cubicBezTo>
                    <a:pt x="44" y="163"/>
                    <a:pt x="55" y="160"/>
                    <a:pt x="63" y="154"/>
                  </a:cubicBezTo>
                  <a:cubicBezTo>
                    <a:pt x="77" y="145"/>
                    <a:pt x="81" y="130"/>
                    <a:pt x="81" y="119"/>
                  </a:cubicBezTo>
                  <a:cubicBezTo>
                    <a:pt x="81" y="103"/>
                    <a:pt x="76" y="90"/>
                    <a:pt x="51" y="70"/>
                  </a:cubicBezTo>
                  <a:cubicBezTo>
                    <a:pt x="45" y="65"/>
                    <a:pt x="45" y="65"/>
                    <a:pt x="45" y="65"/>
                  </a:cubicBezTo>
                  <a:cubicBezTo>
                    <a:pt x="26" y="49"/>
                    <a:pt x="21" y="43"/>
                    <a:pt x="21" y="32"/>
                  </a:cubicBezTo>
                  <a:cubicBezTo>
                    <a:pt x="21" y="19"/>
                    <a:pt x="30" y="10"/>
                    <a:pt x="45" y="10"/>
                  </a:cubicBezTo>
                  <a:cubicBezTo>
                    <a:pt x="61" y="10"/>
                    <a:pt x="67" y="17"/>
                    <a:pt x="69" y="20"/>
                  </a:cubicBezTo>
                  <a:cubicBezTo>
                    <a:pt x="70" y="22"/>
                    <a:pt x="71" y="27"/>
                    <a:pt x="71" y="30"/>
                  </a:cubicBezTo>
                  <a:cubicBezTo>
                    <a:pt x="71" y="31"/>
                    <a:pt x="72" y="34"/>
                    <a:pt x="74" y="34"/>
                  </a:cubicBezTo>
                  <a:cubicBezTo>
                    <a:pt x="77" y="34"/>
                    <a:pt x="77" y="30"/>
                    <a:pt x="77" y="27"/>
                  </a:cubicBezTo>
                  <a:cubicBezTo>
                    <a:pt x="78" y="7"/>
                    <a:pt x="78" y="7"/>
                    <a:pt x="78" y="7"/>
                  </a:cubicBezTo>
                  <a:cubicBezTo>
                    <a:pt x="78" y="6"/>
                    <a:pt x="78" y="6"/>
                    <a:pt x="78" y="6"/>
                  </a:cubicBezTo>
                  <a:cubicBezTo>
                    <a:pt x="78" y="3"/>
                    <a:pt x="75" y="3"/>
                    <a:pt x="75" y="3"/>
                  </a:cubicBezTo>
                  <a:cubicBezTo>
                    <a:pt x="68" y="2"/>
                    <a:pt x="68" y="2"/>
                    <a:pt x="68" y="2"/>
                  </a:cubicBezTo>
                  <a:cubicBezTo>
                    <a:pt x="62" y="1"/>
                    <a:pt x="56" y="0"/>
                    <a:pt x="48" y="0"/>
                  </a:cubicBezTo>
                  <a:cubicBezTo>
                    <a:pt x="22" y="0"/>
                    <a:pt x="5" y="15"/>
                    <a:pt x="5" y="3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15" name="Freeform 16">
              <a:extLst>
                <a:ext uri="{FF2B5EF4-FFF2-40B4-BE49-F238E27FC236}">
                  <a16:creationId xmlns:a16="http://schemas.microsoft.com/office/drawing/2014/main" id="{DCEC6295-F195-4F01-8E09-4932E4749D27}"/>
                </a:ext>
              </a:extLst>
            </p:cNvPr>
            <p:cNvSpPr>
              <a:spLocks/>
            </p:cNvSpPr>
            <p:nvPr userDrawn="1"/>
          </p:nvSpPr>
          <p:spPr bwMode="auto">
            <a:xfrm>
              <a:off x="4117" y="2465"/>
              <a:ext cx="37" cy="107"/>
            </a:xfrm>
            <a:custGeom>
              <a:avLst/>
              <a:gdLst>
                <a:gd name="T0" fmla="*/ 29 w 55"/>
                <a:gd name="T1" fmla="*/ 0 h 157"/>
                <a:gd name="T2" fmla="*/ 25 w 55"/>
                <a:gd name="T3" fmla="*/ 0 h 157"/>
                <a:gd name="T4" fmla="*/ 22 w 55"/>
                <a:gd name="T5" fmla="*/ 0 h 157"/>
                <a:gd name="T6" fmla="*/ 5 w 55"/>
                <a:gd name="T7" fmla="*/ 0 h 157"/>
                <a:gd name="T8" fmla="*/ 0 w 55"/>
                <a:gd name="T9" fmla="*/ 3 h 157"/>
                <a:gd name="T10" fmla="*/ 3 w 55"/>
                <a:gd name="T11" fmla="*/ 6 h 157"/>
                <a:gd name="T12" fmla="*/ 9 w 55"/>
                <a:gd name="T13" fmla="*/ 6 h 157"/>
                <a:gd name="T14" fmla="*/ 15 w 55"/>
                <a:gd name="T15" fmla="*/ 16 h 157"/>
                <a:gd name="T16" fmla="*/ 15 w 55"/>
                <a:gd name="T17" fmla="*/ 60 h 157"/>
                <a:gd name="T18" fmla="*/ 15 w 55"/>
                <a:gd name="T19" fmla="*/ 96 h 157"/>
                <a:gd name="T20" fmla="*/ 14 w 55"/>
                <a:gd name="T21" fmla="*/ 141 h 157"/>
                <a:gd name="T22" fmla="*/ 9 w 55"/>
                <a:gd name="T23" fmla="*/ 150 h 157"/>
                <a:gd name="T24" fmla="*/ 4 w 55"/>
                <a:gd name="T25" fmla="*/ 151 h 157"/>
                <a:gd name="T26" fmla="*/ 0 w 55"/>
                <a:gd name="T27" fmla="*/ 154 h 157"/>
                <a:gd name="T28" fmla="*/ 5 w 55"/>
                <a:gd name="T29" fmla="*/ 157 h 157"/>
                <a:gd name="T30" fmla="*/ 22 w 55"/>
                <a:gd name="T31" fmla="*/ 157 h 157"/>
                <a:gd name="T32" fmla="*/ 25 w 55"/>
                <a:gd name="T33" fmla="*/ 157 h 157"/>
                <a:gd name="T34" fmla="*/ 28 w 55"/>
                <a:gd name="T35" fmla="*/ 157 h 157"/>
                <a:gd name="T36" fmla="*/ 50 w 55"/>
                <a:gd name="T37" fmla="*/ 157 h 157"/>
                <a:gd name="T38" fmla="*/ 55 w 55"/>
                <a:gd name="T39" fmla="*/ 154 h 157"/>
                <a:gd name="T40" fmla="*/ 52 w 55"/>
                <a:gd name="T41" fmla="*/ 151 h 157"/>
                <a:gd name="T42" fmla="*/ 43 w 55"/>
                <a:gd name="T43" fmla="*/ 150 h 157"/>
                <a:gd name="T44" fmla="*/ 36 w 55"/>
                <a:gd name="T45" fmla="*/ 141 h 157"/>
                <a:gd name="T46" fmla="*/ 35 w 55"/>
                <a:gd name="T47" fmla="*/ 96 h 157"/>
                <a:gd name="T48" fmla="*/ 35 w 55"/>
                <a:gd name="T49" fmla="*/ 60 h 157"/>
                <a:gd name="T50" fmla="*/ 36 w 55"/>
                <a:gd name="T51" fmla="*/ 16 h 157"/>
                <a:gd name="T52" fmla="*/ 42 w 55"/>
                <a:gd name="T53" fmla="*/ 6 h 157"/>
                <a:gd name="T54" fmla="*/ 47 w 55"/>
                <a:gd name="T55" fmla="*/ 6 h 157"/>
                <a:gd name="T56" fmla="*/ 50 w 55"/>
                <a:gd name="T57" fmla="*/ 3 h 157"/>
                <a:gd name="T58" fmla="*/ 45 w 55"/>
                <a:gd name="T59" fmla="*/ 0 h 157"/>
                <a:gd name="T60" fmla="*/ 29 w 55"/>
                <a:gd name="T61"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 h="157">
                  <a:moveTo>
                    <a:pt x="29" y="0"/>
                  </a:moveTo>
                  <a:cubicBezTo>
                    <a:pt x="25" y="0"/>
                    <a:pt x="25" y="0"/>
                    <a:pt x="25" y="0"/>
                  </a:cubicBezTo>
                  <a:cubicBezTo>
                    <a:pt x="22" y="0"/>
                    <a:pt x="22" y="0"/>
                    <a:pt x="22" y="0"/>
                  </a:cubicBezTo>
                  <a:cubicBezTo>
                    <a:pt x="5" y="0"/>
                    <a:pt x="5" y="0"/>
                    <a:pt x="5" y="0"/>
                  </a:cubicBezTo>
                  <a:cubicBezTo>
                    <a:pt x="1" y="0"/>
                    <a:pt x="0" y="1"/>
                    <a:pt x="0" y="3"/>
                  </a:cubicBezTo>
                  <a:cubicBezTo>
                    <a:pt x="0" y="4"/>
                    <a:pt x="1" y="6"/>
                    <a:pt x="3" y="6"/>
                  </a:cubicBezTo>
                  <a:cubicBezTo>
                    <a:pt x="9" y="6"/>
                    <a:pt x="9" y="6"/>
                    <a:pt x="9" y="6"/>
                  </a:cubicBezTo>
                  <a:cubicBezTo>
                    <a:pt x="12" y="7"/>
                    <a:pt x="14" y="9"/>
                    <a:pt x="15" y="16"/>
                  </a:cubicBezTo>
                  <a:cubicBezTo>
                    <a:pt x="15" y="60"/>
                    <a:pt x="15" y="60"/>
                    <a:pt x="15" y="60"/>
                  </a:cubicBezTo>
                  <a:cubicBezTo>
                    <a:pt x="15" y="96"/>
                    <a:pt x="15" y="96"/>
                    <a:pt x="15" y="96"/>
                  </a:cubicBezTo>
                  <a:cubicBezTo>
                    <a:pt x="15" y="116"/>
                    <a:pt x="15" y="132"/>
                    <a:pt x="14" y="141"/>
                  </a:cubicBezTo>
                  <a:cubicBezTo>
                    <a:pt x="13" y="147"/>
                    <a:pt x="12" y="150"/>
                    <a:pt x="9" y="150"/>
                  </a:cubicBezTo>
                  <a:cubicBezTo>
                    <a:pt x="9" y="150"/>
                    <a:pt x="4" y="151"/>
                    <a:pt x="4" y="151"/>
                  </a:cubicBezTo>
                  <a:cubicBezTo>
                    <a:pt x="1" y="151"/>
                    <a:pt x="0" y="153"/>
                    <a:pt x="0" y="154"/>
                  </a:cubicBezTo>
                  <a:cubicBezTo>
                    <a:pt x="0" y="157"/>
                    <a:pt x="4" y="157"/>
                    <a:pt x="5" y="157"/>
                  </a:cubicBezTo>
                  <a:cubicBezTo>
                    <a:pt x="22" y="157"/>
                    <a:pt x="22" y="157"/>
                    <a:pt x="22" y="157"/>
                  </a:cubicBezTo>
                  <a:cubicBezTo>
                    <a:pt x="25" y="157"/>
                    <a:pt x="25" y="157"/>
                    <a:pt x="25" y="157"/>
                  </a:cubicBezTo>
                  <a:cubicBezTo>
                    <a:pt x="28" y="157"/>
                    <a:pt x="28" y="157"/>
                    <a:pt x="28" y="157"/>
                  </a:cubicBezTo>
                  <a:cubicBezTo>
                    <a:pt x="50" y="157"/>
                    <a:pt x="50" y="157"/>
                    <a:pt x="50" y="157"/>
                  </a:cubicBezTo>
                  <a:cubicBezTo>
                    <a:pt x="55" y="157"/>
                    <a:pt x="55" y="155"/>
                    <a:pt x="55" y="154"/>
                  </a:cubicBezTo>
                  <a:cubicBezTo>
                    <a:pt x="55" y="153"/>
                    <a:pt x="54" y="151"/>
                    <a:pt x="52" y="151"/>
                  </a:cubicBezTo>
                  <a:cubicBezTo>
                    <a:pt x="43" y="150"/>
                    <a:pt x="43" y="150"/>
                    <a:pt x="43" y="150"/>
                  </a:cubicBezTo>
                  <a:cubicBezTo>
                    <a:pt x="38" y="150"/>
                    <a:pt x="37" y="147"/>
                    <a:pt x="36" y="141"/>
                  </a:cubicBezTo>
                  <a:cubicBezTo>
                    <a:pt x="35" y="132"/>
                    <a:pt x="35" y="116"/>
                    <a:pt x="35" y="96"/>
                  </a:cubicBezTo>
                  <a:cubicBezTo>
                    <a:pt x="35" y="60"/>
                    <a:pt x="35" y="60"/>
                    <a:pt x="35" y="60"/>
                  </a:cubicBezTo>
                  <a:cubicBezTo>
                    <a:pt x="36" y="16"/>
                    <a:pt x="36" y="16"/>
                    <a:pt x="36" y="16"/>
                  </a:cubicBezTo>
                  <a:cubicBezTo>
                    <a:pt x="36" y="10"/>
                    <a:pt x="38" y="7"/>
                    <a:pt x="42" y="6"/>
                  </a:cubicBezTo>
                  <a:cubicBezTo>
                    <a:pt x="47" y="6"/>
                    <a:pt x="47" y="6"/>
                    <a:pt x="47" y="6"/>
                  </a:cubicBezTo>
                  <a:cubicBezTo>
                    <a:pt x="49" y="6"/>
                    <a:pt x="50" y="4"/>
                    <a:pt x="50" y="3"/>
                  </a:cubicBezTo>
                  <a:cubicBezTo>
                    <a:pt x="50" y="0"/>
                    <a:pt x="46" y="0"/>
                    <a:pt x="45" y="0"/>
                  </a:cubicBezTo>
                  <a:lnTo>
                    <a:pt x="2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16" name="Freeform 17">
              <a:extLst>
                <a:ext uri="{FF2B5EF4-FFF2-40B4-BE49-F238E27FC236}">
                  <a16:creationId xmlns:a16="http://schemas.microsoft.com/office/drawing/2014/main" id="{A70B5572-CD73-49E1-AE1E-F0723A2EA614}"/>
                </a:ext>
              </a:extLst>
            </p:cNvPr>
            <p:cNvSpPr>
              <a:spLocks/>
            </p:cNvSpPr>
            <p:nvPr userDrawn="1"/>
          </p:nvSpPr>
          <p:spPr bwMode="auto">
            <a:xfrm>
              <a:off x="4164" y="2463"/>
              <a:ext cx="89" cy="109"/>
            </a:xfrm>
            <a:custGeom>
              <a:avLst/>
              <a:gdLst>
                <a:gd name="T0" fmla="*/ 4 w 132"/>
                <a:gd name="T1" fmla="*/ 5 h 160"/>
                <a:gd name="T2" fmla="*/ 0 w 132"/>
                <a:gd name="T3" fmla="*/ 27 h 160"/>
                <a:gd name="T4" fmla="*/ 2 w 132"/>
                <a:gd name="T5" fmla="*/ 30 h 160"/>
                <a:gd name="T6" fmla="*/ 6 w 132"/>
                <a:gd name="T7" fmla="*/ 27 h 160"/>
                <a:gd name="T8" fmla="*/ 9 w 132"/>
                <a:gd name="T9" fmla="*/ 21 h 160"/>
                <a:gd name="T10" fmla="*/ 29 w 132"/>
                <a:gd name="T11" fmla="*/ 15 h 160"/>
                <a:gd name="T12" fmla="*/ 57 w 132"/>
                <a:gd name="T13" fmla="*/ 15 h 160"/>
                <a:gd name="T14" fmla="*/ 57 w 132"/>
                <a:gd name="T15" fmla="*/ 99 h 160"/>
                <a:gd name="T16" fmla="*/ 56 w 132"/>
                <a:gd name="T17" fmla="*/ 144 h 160"/>
                <a:gd name="T18" fmla="*/ 52 w 132"/>
                <a:gd name="T19" fmla="*/ 153 h 160"/>
                <a:gd name="T20" fmla="*/ 46 w 132"/>
                <a:gd name="T21" fmla="*/ 154 h 160"/>
                <a:gd name="T22" fmla="*/ 43 w 132"/>
                <a:gd name="T23" fmla="*/ 157 h 160"/>
                <a:gd name="T24" fmla="*/ 47 w 132"/>
                <a:gd name="T25" fmla="*/ 160 h 160"/>
                <a:gd name="T26" fmla="*/ 64 w 132"/>
                <a:gd name="T27" fmla="*/ 160 h 160"/>
                <a:gd name="T28" fmla="*/ 67 w 132"/>
                <a:gd name="T29" fmla="*/ 160 h 160"/>
                <a:gd name="T30" fmla="*/ 70 w 132"/>
                <a:gd name="T31" fmla="*/ 160 h 160"/>
                <a:gd name="T32" fmla="*/ 93 w 132"/>
                <a:gd name="T33" fmla="*/ 160 h 160"/>
                <a:gd name="T34" fmla="*/ 97 w 132"/>
                <a:gd name="T35" fmla="*/ 157 h 160"/>
                <a:gd name="T36" fmla="*/ 94 w 132"/>
                <a:gd name="T37" fmla="*/ 154 h 160"/>
                <a:gd name="T38" fmla="*/ 85 w 132"/>
                <a:gd name="T39" fmla="*/ 153 h 160"/>
                <a:gd name="T40" fmla="*/ 79 w 132"/>
                <a:gd name="T41" fmla="*/ 144 h 160"/>
                <a:gd name="T42" fmla="*/ 78 w 132"/>
                <a:gd name="T43" fmla="*/ 99 h 160"/>
                <a:gd name="T44" fmla="*/ 78 w 132"/>
                <a:gd name="T45" fmla="*/ 15 h 160"/>
                <a:gd name="T46" fmla="*/ 102 w 132"/>
                <a:gd name="T47" fmla="*/ 15 h 160"/>
                <a:gd name="T48" fmla="*/ 125 w 132"/>
                <a:gd name="T49" fmla="*/ 25 h 160"/>
                <a:gd name="T50" fmla="*/ 126 w 132"/>
                <a:gd name="T51" fmla="*/ 27 h 160"/>
                <a:gd name="T52" fmla="*/ 129 w 132"/>
                <a:gd name="T53" fmla="*/ 32 h 160"/>
                <a:gd name="T54" fmla="*/ 132 w 132"/>
                <a:gd name="T55" fmla="*/ 28 h 160"/>
                <a:gd name="T56" fmla="*/ 132 w 132"/>
                <a:gd name="T57" fmla="*/ 21 h 160"/>
                <a:gd name="T58" fmla="*/ 132 w 132"/>
                <a:gd name="T59" fmla="*/ 5 h 160"/>
                <a:gd name="T60" fmla="*/ 130 w 132"/>
                <a:gd name="T61" fmla="*/ 1 h 160"/>
                <a:gd name="T62" fmla="*/ 127 w 132"/>
                <a:gd name="T63" fmla="*/ 2 h 160"/>
                <a:gd name="T64" fmla="*/ 110 w 132"/>
                <a:gd name="T65" fmla="*/ 3 h 160"/>
                <a:gd name="T66" fmla="*/ 33 w 132"/>
                <a:gd name="T67" fmla="*/ 3 h 160"/>
                <a:gd name="T68" fmla="*/ 17 w 132"/>
                <a:gd name="T69" fmla="*/ 2 h 160"/>
                <a:gd name="T70" fmla="*/ 10 w 132"/>
                <a:gd name="T71" fmla="*/ 1 h 160"/>
                <a:gd name="T72" fmla="*/ 8 w 132"/>
                <a:gd name="T73" fmla="*/ 0 h 160"/>
                <a:gd name="T74" fmla="*/ 4 w 132"/>
                <a:gd name="T75" fmla="*/ 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60">
                  <a:moveTo>
                    <a:pt x="4" y="5"/>
                  </a:moveTo>
                  <a:cubicBezTo>
                    <a:pt x="4" y="5"/>
                    <a:pt x="0" y="24"/>
                    <a:pt x="0" y="27"/>
                  </a:cubicBezTo>
                  <a:cubicBezTo>
                    <a:pt x="0" y="29"/>
                    <a:pt x="1" y="30"/>
                    <a:pt x="2" y="30"/>
                  </a:cubicBezTo>
                  <a:cubicBezTo>
                    <a:pt x="4" y="30"/>
                    <a:pt x="5" y="28"/>
                    <a:pt x="6" y="27"/>
                  </a:cubicBezTo>
                  <a:cubicBezTo>
                    <a:pt x="9" y="21"/>
                    <a:pt x="9" y="21"/>
                    <a:pt x="9" y="21"/>
                  </a:cubicBezTo>
                  <a:cubicBezTo>
                    <a:pt x="12" y="16"/>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7" y="160"/>
                    <a:pt x="67" y="160"/>
                    <a:pt x="67"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5" y="25"/>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4" y="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17" name="Freeform 18">
              <a:extLst>
                <a:ext uri="{FF2B5EF4-FFF2-40B4-BE49-F238E27FC236}">
                  <a16:creationId xmlns:a16="http://schemas.microsoft.com/office/drawing/2014/main" id="{5362DAD5-34AC-441D-BF91-8E2BC6ED6F3B}"/>
                </a:ext>
              </a:extLst>
            </p:cNvPr>
            <p:cNvSpPr>
              <a:spLocks/>
            </p:cNvSpPr>
            <p:nvPr userDrawn="1"/>
          </p:nvSpPr>
          <p:spPr bwMode="auto">
            <a:xfrm>
              <a:off x="4258" y="2465"/>
              <a:ext cx="102" cy="107"/>
            </a:xfrm>
            <a:custGeom>
              <a:avLst/>
              <a:gdLst>
                <a:gd name="T0" fmla="*/ 132 w 151"/>
                <a:gd name="T1" fmla="*/ 0 h 157"/>
                <a:gd name="T2" fmla="*/ 127 w 151"/>
                <a:gd name="T3" fmla="*/ 0 h 157"/>
                <a:gd name="T4" fmla="*/ 123 w 151"/>
                <a:gd name="T5" fmla="*/ 0 h 157"/>
                <a:gd name="T6" fmla="*/ 113 w 151"/>
                <a:gd name="T7" fmla="*/ 0 h 157"/>
                <a:gd name="T8" fmla="*/ 108 w 151"/>
                <a:gd name="T9" fmla="*/ 2 h 157"/>
                <a:gd name="T10" fmla="*/ 112 w 151"/>
                <a:gd name="T11" fmla="*/ 6 h 157"/>
                <a:gd name="T12" fmla="*/ 115 w 151"/>
                <a:gd name="T13" fmla="*/ 10 h 157"/>
                <a:gd name="T14" fmla="*/ 111 w 151"/>
                <a:gd name="T15" fmla="*/ 20 h 157"/>
                <a:gd name="T16" fmla="*/ 79 w 151"/>
                <a:gd name="T17" fmla="*/ 77 h 157"/>
                <a:gd name="T18" fmla="*/ 43 w 151"/>
                <a:gd name="T19" fmla="*/ 15 h 157"/>
                <a:gd name="T20" fmla="*/ 40 w 151"/>
                <a:gd name="T21" fmla="*/ 8 h 157"/>
                <a:gd name="T22" fmla="*/ 42 w 151"/>
                <a:gd name="T23" fmla="*/ 6 h 157"/>
                <a:gd name="T24" fmla="*/ 43 w 151"/>
                <a:gd name="T25" fmla="*/ 5 h 157"/>
                <a:gd name="T26" fmla="*/ 46 w 151"/>
                <a:gd name="T27" fmla="*/ 3 h 157"/>
                <a:gd name="T28" fmla="*/ 42 w 151"/>
                <a:gd name="T29" fmla="*/ 0 h 157"/>
                <a:gd name="T30" fmla="*/ 27 w 151"/>
                <a:gd name="T31" fmla="*/ 0 h 157"/>
                <a:gd name="T32" fmla="*/ 24 w 151"/>
                <a:gd name="T33" fmla="*/ 0 h 157"/>
                <a:gd name="T34" fmla="*/ 20 w 151"/>
                <a:gd name="T35" fmla="*/ 0 h 157"/>
                <a:gd name="T36" fmla="*/ 4 w 151"/>
                <a:gd name="T37" fmla="*/ 0 h 157"/>
                <a:gd name="T38" fmla="*/ 0 w 151"/>
                <a:gd name="T39" fmla="*/ 3 h 157"/>
                <a:gd name="T40" fmla="*/ 4 w 151"/>
                <a:gd name="T41" fmla="*/ 6 h 157"/>
                <a:gd name="T42" fmla="*/ 12 w 151"/>
                <a:gd name="T43" fmla="*/ 9 h 157"/>
                <a:gd name="T44" fmla="*/ 25 w 151"/>
                <a:gd name="T45" fmla="*/ 23 h 157"/>
                <a:gd name="T46" fmla="*/ 61 w 151"/>
                <a:gd name="T47" fmla="*/ 82 h 157"/>
                <a:gd name="T48" fmla="*/ 65 w 151"/>
                <a:gd name="T49" fmla="*/ 103 h 157"/>
                <a:gd name="T50" fmla="*/ 65 w 151"/>
                <a:gd name="T51" fmla="*/ 120 h 157"/>
                <a:gd name="T52" fmla="*/ 65 w 151"/>
                <a:gd name="T53" fmla="*/ 141 h 157"/>
                <a:gd name="T54" fmla="*/ 60 w 151"/>
                <a:gd name="T55" fmla="*/ 150 h 157"/>
                <a:gd name="T56" fmla="*/ 54 w 151"/>
                <a:gd name="T57" fmla="*/ 151 h 157"/>
                <a:gd name="T58" fmla="*/ 51 w 151"/>
                <a:gd name="T59" fmla="*/ 154 h 157"/>
                <a:gd name="T60" fmla="*/ 56 w 151"/>
                <a:gd name="T61" fmla="*/ 157 h 157"/>
                <a:gd name="T62" fmla="*/ 72 w 151"/>
                <a:gd name="T63" fmla="*/ 157 h 157"/>
                <a:gd name="T64" fmla="*/ 76 w 151"/>
                <a:gd name="T65" fmla="*/ 157 h 157"/>
                <a:gd name="T66" fmla="*/ 78 w 151"/>
                <a:gd name="T67" fmla="*/ 157 h 157"/>
                <a:gd name="T68" fmla="*/ 101 w 151"/>
                <a:gd name="T69" fmla="*/ 157 h 157"/>
                <a:gd name="T70" fmla="*/ 105 w 151"/>
                <a:gd name="T71" fmla="*/ 154 h 157"/>
                <a:gd name="T72" fmla="*/ 102 w 151"/>
                <a:gd name="T73" fmla="*/ 151 h 157"/>
                <a:gd name="T74" fmla="*/ 93 w 151"/>
                <a:gd name="T75" fmla="*/ 150 h 157"/>
                <a:gd name="T76" fmla="*/ 86 w 151"/>
                <a:gd name="T77" fmla="*/ 141 h 157"/>
                <a:gd name="T78" fmla="*/ 86 w 151"/>
                <a:gd name="T79" fmla="*/ 120 h 157"/>
                <a:gd name="T80" fmla="*/ 86 w 151"/>
                <a:gd name="T81" fmla="*/ 103 h 157"/>
                <a:gd name="T82" fmla="*/ 89 w 151"/>
                <a:gd name="T83" fmla="*/ 83 h 157"/>
                <a:gd name="T84" fmla="*/ 127 w 151"/>
                <a:gd name="T85" fmla="*/ 18 h 157"/>
                <a:gd name="T86" fmla="*/ 138 w 151"/>
                <a:gd name="T87" fmla="*/ 8 h 157"/>
                <a:gd name="T88" fmla="*/ 146 w 151"/>
                <a:gd name="T89" fmla="*/ 6 h 157"/>
                <a:gd name="T90" fmla="*/ 151 w 151"/>
                <a:gd name="T91" fmla="*/ 2 h 157"/>
                <a:gd name="T92" fmla="*/ 146 w 151"/>
                <a:gd name="T93" fmla="*/ 0 h 157"/>
                <a:gd name="T94" fmla="*/ 132 w 151"/>
                <a:gd name="T95"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1" h="157">
                  <a:moveTo>
                    <a:pt x="132" y="0"/>
                  </a:moveTo>
                  <a:cubicBezTo>
                    <a:pt x="127" y="0"/>
                    <a:pt x="127" y="0"/>
                    <a:pt x="127" y="0"/>
                  </a:cubicBezTo>
                  <a:cubicBezTo>
                    <a:pt x="123" y="0"/>
                    <a:pt x="123" y="0"/>
                    <a:pt x="123" y="0"/>
                  </a:cubicBezTo>
                  <a:cubicBezTo>
                    <a:pt x="113" y="0"/>
                    <a:pt x="113" y="0"/>
                    <a:pt x="113" y="0"/>
                  </a:cubicBezTo>
                  <a:cubicBezTo>
                    <a:pt x="109" y="0"/>
                    <a:pt x="108" y="1"/>
                    <a:pt x="108" y="2"/>
                  </a:cubicBezTo>
                  <a:cubicBezTo>
                    <a:pt x="108" y="5"/>
                    <a:pt x="110" y="5"/>
                    <a:pt x="112" y="6"/>
                  </a:cubicBezTo>
                  <a:cubicBezTo>
                    <a:pt x="113" y="6"/>
                    <a:pt x="115" y="6"/>
                    <a:pt x="115" y="10"/>
                  </a:cubicBezTo>
                  <a:cubicBezTo>
                    <a:pt x="115" y="13"/>
                    <a:pt x="114" y="16"/>
                    <a:pt x="111" y="20"/>
                  </a:cubicBezTo>
                  <a:cubicBezTo>
                    <a:pt x="108" y="26"/>
                    <a:pt x="85" y="65"/>
                    <a:pt x="79" y="77"/>
                  </a:cubicBezTo>
                  <a:cubicBezTo>
                    <a:pt x="72" y="66"/>
                    <a:pt x="46" y="21"/>
                    <a:pt x="43" y="15"/>
                  </a:cubicBezTo>
                  <a:cubicBezTo>
                    <a:pt x="41" y="12"/>
                    <a:pt x="40" y="10"/>
                    <a:pt x="40" y="8"/>
                  </a:cubicBezTo>
                  <a:cubicBezTo>
                    <a:pt x="40" y="7"/>
                    <a:pt x="41" y="6"/>
                    <a:pt x="42" y="6"/>
                  </a:cubicBezTo>
                  <a:cubicBezTo>
                    <a:pt x="42" y="6"/>
                    <a:pt x="43" y="5"/>
                    <a:pt x="43" y="5"/>
                  </a:cubicBezTo>
                  <a:cubicBezTo>
                    <a:pt x="44" y="5"/>
                    <a:pt x="46" y="4"/>
                    <a:pt x="46" y="3"/>
                  </a:cubicBezTo>
                  <a:cubicBezTo>
                    <a:pt x="46" y="1"/>
                    <a:pt x="44" y="0"/>
                    <a:pt x="42" y="0"/>
                  </a:cubicBezTo>
                  <a:cubicBezTo>
                    <a:pt x="27" y="0"/>
                    <a:pt x="27" y="0"/>
                    <a:pt x="27" y="0"/>
                  </a:cubicBezTo>
                  <a:cubicBezTo>
                    <a:pt x="24" y="0"/>
                    <a:pt x="24" y="0"/>
                    <a:pt x="24" y="0"/>
                  </a:cubicBezTo>
                  <a:cubicBezTo>
                    <a:pt x="20" y="0"/>
                    <a:pt x="20" y="0"/>
                    <a:pt x="20" y="0"/>
                  </a:cubicBezTo>
                  <a:cubicBezTo>
                    <a:pt x="4" y="0"/>
                    <a:pt x="4" y="0"/>
                    <a:pt x="4" y="0"/>
                  </a:cubicBezTo>
                  <a:cubicBezTo>
                    <a:pt x="0" y="0"/>
                    <a:pt x="0" y="2"/>
                    <a:pt x="0" y="3"/>
                  </a:cubicBezTo>
                  <a:cubicBezTo>
                    <a:pt x="0" y="4"/>
                    <a:pt x="1" y="6"/>
                    <a:pt x="4" y="6"/>
                  </a:cubicBezTo>
                  <a:cubicBezTo>
                    <a:pt x="5" y="6"/>
                    <a:pt x="9" y="7"/>
                    <a:pt x="12" y="9"/>
                  </a:cubicBezTo>
                  <a:cubicBezTo>
                    <a:pt x="16" y="11"/>
                    <a:pt x="21" y="17"/>
                    <a:pt x="25" y="23"/>
                  </a:cubicBezTo>
                  <a:cubicBezTo>
                    <a:pt x="32" y="34"/>
                    <a:pt x="60" y="79"/>
                    <a:pt x="61" y="82"/>
                  </a:cubicBezTo>
                  <a:cubicBezTo>
                    <a:pt x="64" y="88"/>
                    <a:pt x="65" y="92"/>
                    <a:pt x="65" y="103"/>
                  </a:cubicBezTo>
                  <a:cubicBezTo>
                    <a:pt x="65" y="120"/>
                    <a:pt x="65" y="120"/>
                    <a:pt x="65" y="120"/>
                  </a:cubicBezTo>
                  <a:cubicBezTo>
                    <a:pt x="65" y="141"/>
                    <a:pt x="65" y="141"/>
                    <a:pt x="65" y="141"/>
                  </a:cubicBezTo>
                  <a:cubicBezTo>
                    <a:pt x="65" y="145"/>
                    <a:pt x="63" y="150"/>
                    <a:pt x="60" y="150"/>
                  </a:cubicBezTo>
                  <a:cubicBezTo>
                    <a:pt x="54" y="151"/>
                    <a:pt x="54" y="151"/>
                    <a:pt x="54" y="151"/>
                  </a:cubicBezTo>
                  <a:cubicBezTo>
                    <a:pt x="52" y="151"/>
                    <a:pt x="51" y="153"/>
                    <a:pt x="51" y="154"/>
                  </a:cubicBezTo>
                  <a:cubicBezTo>
                    <a:pt x="51" y="157"/>
                    <a:pt x="54" y="157"/>
                    <a:pt x="56" y="157"/>
                  </a:cubicBezTo>
                  <a:cubicBezTo>
                    <a:pt x="72" y="157"/>
                    <a:pt x="72" y="157"/>
                    <a:pt x="72" y="157"/>
                  </a:cubicBezTo>
                  <a:cubicBezTo>
                    <a:pt x="76" y="157"/>
                    <a:pt x="76" y="157"/>
                    <a:pt x="76" y="157"/>
                  </a:cubicBezTo>
                  <a:cubicBezTo>
                    <a:pt x="78" y="157"/>
                    <a:pt x="78" y="157"/>
                    <a:pt x="78" y="157"/>
                  </a:cubicBezTo>
                  <a:cubicBezTo>
                    <a:pt x="101" y="157"/>
                    <a:pt x="101" y="157"/>
                    <a:pt x="101" y="157"/>
                  </a:cubicBezTo>
                  <a:cubicBezTo>
                    <a:pt x="105" y="157"/>
                    <a:pt x="105" y="155"/>
                    <a:pt x="105" y="154"/>
                  </a:cubicBezTo>
                  <a:cubicBezTo>
                    <a:pt x="105" y="153"/>
                    <a:pt x="104" y="151"/>
                    <a:pt x="102" y="151"/>
                  </a:cubicBezTo>
                  <a:cubicBezTo>
                    <a:pt x="93" y="150"/>
                    <a:pt x="93" y="150"/>
                    <a:pt x="93" y="150"/>
                  </a:cubicBezTo>
                  <a:cubicBezTo>
                    <a:pt x="89" y="150"/>
                    <a:pt x="87" y="147"/>
                    <a:pt x="86" y="141"/>
                  </a:cubicBezTo>
                  <a:cubicBezTo>
                    <a:pt x="86" y="120"/>
                    <a:pt x="86" y="120"/>
                    <a:pt x="86" y="120"/>
                  </a:cubicBezTo>
                  <a:cubicBezTo>
                    <a:pt x="86" y="103"/>
                    <a:pt x="86" y="103"/>
                    <a:pt x="86" y="103"/>
                  </a:cubicBezTo>
                  <a:cubicBezTo>
                    <a:pt x="86" y="96"/>
                    <a:pt x="86" y="90"/>
                    <a:pt x="89" y="83"/>
                  </a:cubicBezTo>
                  <a:cubicBezTo>
                    <a:pt x="92" y="75"/>
                    <a:pt x="121" y="27"/>
                    <a:pt x="127" y="18"/>
                  </a:cubicBezTo>
                  <a:cubicBezTo>
                    <a:pt x="132" y="13"/>
                    <a:pt x="134" y="10"/>
                    <a:pt x="138" y="8"/>
                  </a:cubicBezTo>
                  <a:cubicBezTo>
                    <a:pt x="141" y="6"/>
                    <a:pt x="144" y="6"/>
                    <a:pt x="146" y="6"/>
                  </a:cubicBezTo>
                  <a:cubicBezTo>
                    <a:pt x="150" y="6"/>
                    <a:pt x="151" y="4"/>
                    <a:pt x="151" y="2"/>
                  </a:cubicBezTo>
                  <a:cubicBezTo>
                    <a:pt x="151" y="1"/>
                    <a:pt x="150" y="0"/>
                    <a:pt x="146" y="0"/>
                  </a:cubicBezTo>
                  <a:lnTo>
                    <a:pt x="13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18" name="Freeform 19">
              <a:extLst>
                <a:ext uri="{FF2B5EF4-FFF2-40B4-BE49-F238E27FC236}">
                  <a16:creationId xmlns:a16="http://schemas.microsoft.com/office/drawing/2014/main" id="{5E1B8BBE-E117-48BA-A214-800A9C8DA47E}"/>
                </a:ext>
              </a:extLst>
            </p:cNvPr>
            <p:cNvSpPr>
              <a:spLocks noEditPoints="1"/>
            </p:cNvSpPr>
            <p:nvPr userDrawn="1"/>
          </p:nvSpPr>
          <p:spPr bwMode="auto">
            <a:xfrm>
              <a:off x="4406" y="2463"/>
              <a:ext cx="111" cy="111"/>
            </a:xfrm>
            <a:custGeom>
              <a:avLst/>
              <a:gdLst>
                <a:gd name="T0" fmla="*/ 0 w 164"/>
                <a:gd name="T1" fmla="*/ 81 h 163"/>
                <a:gd name="T2" fmla="*/ 81 w 164"/>
                <a:gd name="T3" fmla="*/ 163 h 163"/>
                <a:gd name="T4" fmla="*/ 164 w 164"/>
                <a:gd name="T5" fmla="*/ 78 h 163"/>
                <a:gd name="T6" fmla="*/ 82 w 164"/>
                <a:gd name="T7" fmla="*/ 0 h 163"/>
                <a:gd name="T8" fmla="*/ 0 w 164"/>
                <a:gd name="T9" fmla="*/ 81 h 163"/>
                <a:gd name="T10" fmla="*/ 23 w 164"/>
                <a:gd name="T11" fmla="*/ 76 h 163"/>
                <a:gd name="T12" fmla="*/ 81 w 164"/>
                <a:gd name="T13" fmla="*/ 10 h 163"/>
                <a:gd name="T14" fmla="*/ 142 w 164"/>
                <a:gd name="T15" fmla="*/ 84 h 163"/>
                <a:gd name="T16" fmla="*/ 87 w 164"/>
                <a:gd name="T17" fmla="*/ 152 h 163"/>
                <a:gd name="T18" fmla="*/ 23 w 164"/>
                <a:gd name="T19" fmla="*/ 76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163">
                  <a:moveTo>
                    <a:pt x="0" y="81"/>
                  </a:moveTo>
                  <a:cubicBezTo>
                    <a:pt x="0" y="121"/>
                    <a:pt x="26" y="163"/>
                    <a:pt x="81" y="163"/>
                  </a:cubicBezTo>
                  <a:cubicBezTo>
                    <a:pt x="129" y="163"/>
                    <a:pt x="164" y="127"/>
                    <a:pt x="164" y="78"/>
                  </a:cubicBezTo>
                  <a:cubicBezTo>
                    <a:pt x="164" y="31"/>
                    <a:pt x="131" y="0"/>
                    <a:pt x="82" y="0"/>
                  </a:cubicBezTo>
                  <a:cubicBezTo>
                    <a:pt x="23" y="0"/>
                    <a:pt x="0" y="50"/>
                    <a:pt x="0" y="81"/>
                  </a:cubicBezTo>
                  <a:moveTo>
                    <a:pt x="23" y="76"/>
                  </a:moveTo>
                  <a:cubicBezTo>
                    <a:pt x="23" y="35"/>
                    <a:pt x="45" y="10"/>
                    <a:pt x="81" y="10"/>
                  </a:cubicBezTo>
                  <a:cubicBezTo>
                    <a:pt x="110" y="10"/>
                    <a:pt x="142" y="33"/>
                    <a:pt x="142" y="84"/>
                  </a:cubicBezTo>
                  <a:cubicBezTo>
                    <a:pt x="142" y="149"/>
                    <a:pt x="96" y="152"/>
                    <a:pt x="87" y="152"/>
                  </a:cubicBezTo>
                  <a:cubicBezTo>
                    <a:pt x="49" y="152"/>
                    <a:pt x="23" y="121"/>
                    <a:pt x="23" y="7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19" name="Freeform 20">
              <a:extLst>
                <a:ext uri="{FF2B5EF4-FFF2-40B4-BE49-F238E27FC236}">
                  <a16:creationId xmlns:a16="http://schemas.microsoft.com/office/drawing/2014/main" id="{9162E42C-1B6D-4124-82DF-8DC5ECD1520D}"/>
                </a:ext>
              </a:extLst>
            </p:cNvPr>
            <p:cNvSpPr>
              <a:spLocks/>
            </p:cNvSpPr>
            <p:nvPr userDrawn="1"/>
          </p:nvSpPr>
          <p:spPr bwMode="auto">
            <a:xfrm>
              <a:off x="4530" y="2464"/>
              <a:ext cx="62" cy="108"/>
            </a:xfrm>
            <a:custGeom>
              <a:avLst/>
              <a:gdLst>
                <a:gd name="T0" fmla="*/ 87 w 92"/>
                <a:gd name="T1" fmla="*/ 1 h 159"/>
                <a:gd name="T2" fmla="*/ 86 w 92"/>
                <a:gd name="T3" fmla="*/ 1 h 159"/>
                <a:gd name="T4" fmla="*/ 80 w 92"/>
                <a:gd name="T5" fmla="*/ 2 h 159"/>
                <a:gd name="T6" fmla="*/ 78 w 92"/>
                <a:gd name="T7" fmla="*/ 2 h 159"/>
                <a:gd name="T8" fmla="*/ 28 w 92"/>
                <a:gd name="T9" fmla="*/ 2 h 159"/>
                <a:gd name="T10" fmla="*/ 25 w 92"/>
                <a:gd name="T11" fmla="*/ 2 h 159"/>
                <a:gd name="T12" fmla="*/ 4 w 92"/>
                <a:gd name="T13" fmla="*/ 2 h 159"/>
                <a:gd name="T14" fmla="*/ 0 w 92"/>
                <a:gd name="T15" fmla="*/ 5 h 159"/>
                <a:gd name="T16" fmla="*/ 3 w 92"/>
                <a:gd name="T17" fmla="*/ 8 h 159"/>
                <a:gd name="T18" fmla="*/ 9 w 92"/>
                <a:gd name="T19" fmla="*/ 8 h 159"/>
                <a:gd name="T20" fmla="*/ 17 w 92"/>
                <a:gd name="T21" fmla="*/ 18 h 159"/>
                <a:gd name="T22" fmla="*/ 17 w 92"/>
                <a:gd name="T23" fmla="*/ 62 h 159"/>
                <a:gd name="T24" fmla="*/ 17 w 92"/>
                <a:gd name="T25" fmla="*/ 98 h 159"/>
                <a:gd name="T26" fmla="*/ 16 w 92"/>
                <a:gd name="T27" fmla="*/ 143 h 159"/>
                <a:gd name="T28" fmla="*/ 12 w 92"/>
                <a:gd name="T29" fmla="*/ 152 h 159"/>
                <a:gd name="T30" fmla="*/ 6 w 92"/>
                <a:gd name="T31" fmla="*/ 153 h 159"/>
                <a:gd name="T32" fmla="*/ 3 w 92"/>
                <a:gd name="T33" fmla="*/ 156 h 159"/>
                <a:gd name="T34" fmla="*/ 8 w 92"/>
                <a:gd name="T35" fmla="*/ 159 h 159"/>
                <a:gd name="T36" fmla="*/ 24 w 92"/>
                <a:gd name="T37" fmla="*/ 159 h 159"/>
                <a:gd name="T38" fmla="*/ 28 w 92"/>
                <a:gd name="T39" fmla="*/ 159 h 159"/>
                <a:gd name="T40" fmla="*/ 30 w 92"/>
                <a:gd name="T41" fmla="*/ 159 h 159"/>
                <a:gd name="T42" fmla="*/ 53 w 92"/>
                <a:gd name="T43" fmla="*/ 159 h 159"/>
                <a:gd name="T44" fmla="*/ 58 w 92"/>
                <a:gd name="T45" fmla="*/ 156 h 159"/>
                <a:gd name="T46" fmla="*/ 54 w 92"/>
                <a:gd name="T47" fmla="*/ 153 h 159"/>
                <a:gd name="T48" fmla="*/ 45 w 92"/>
                <a:gd name="T49" fmla="*/ 152 h 159"/>
                <a:gd name="T50" fmla="*/ 39 w 92"/>
                <a:gd name="T51" fmla="*/ 143 h 159"/>
                <a:gd name="T52" fmla="*/ 38 w 92"/>
                <a:gd name="T53" fmla="*/ 98 h 159"/>
                <a:gd name="T54" fmla="*/ 38 w 92"/>
                <a:gd name="T55" fmla="*/ 81 h 159"/>
                <a:gd name="T56" fmla="*/ 68 w 92"/>
                <a:gd name="T57" fmla="*/ 81 h 159"/>
                <a:gd name="T58" fmla="*/ 78 w 92"/>
                <a:gd name="T59" fmla="*/ 88 h 159"/>
                <a:gd name="T60" fmla="*/ 79 w 92"/>
                <a:gd name="T61" fmla="*/ 94 h 159"/>
                <a:gd name="T62" fmla="*/ 79 w 92"/>
                <a:gd name="T63" fmla="*/ 95 h 159"/>
                <a:gd name="T64" fmla="*/ 82 w 92"/>
                <a:gd name="T65" fmla="*/ 98 h 159"/>
                <a:gd name="T66" fmla="*/ 85 w 92"/>
                <a:gd name="T67" fmla="*/ 92 h 159"/>
                <a:gd name="T68" fmla="*/ 85 w 92"/>
                <a:gd name="T69" fmla="*/ 79 h 159"/>
                <a:gd name="T70" fmla="*/ 87 w 92"/>
                <a:gd name="T71" fmla="*/ 67 h 159"/>
                <a:gd name="T72" fmla="*/ 85 w 92"/>
                <a:gd name="T73" fmla="*/ 64 h 159"/>
                <a:gd name="T74" fmla="*/ 81 w 92"/>
                <a:gd name="T75" fmla="*/ 66 h 159"/>
                <a:gd name="T76" fmla="*/ 73 w 92"/>
                <a:gd name="T77" fmla="*/ 70 h 159"/>
                <a:gd name="T78" fmla="*/ 64 w 92"/>
                <a:gd name="T79" fmla="*/ 70 h 159"/>
                <a:gd name="T80" fmla="*/ 38 w 92"/>
                <a:gd name="T81" fmla="*/ 70 h 159"/>
                <a:gd name="T82" fmla="*/ 38 w 92"/>
                <a:gd name="T83" fmla="*/ 14 h 159"/>
                <a:gd name="T84" fmla="*/ 69 w 92"/>
                <a:gd name="T85" fmla="*/ 14 h 159"/>
                <a:gd name="T86" fmla="*/ 82 w 92"/>
                <a:gd name="T87" fmla="*/ 19 h 159"/>
                <a:gd name="T88" fmla="*/ 84 w 92"/>
                <a:gd name="T89" fmla="*/ 26 h 159"/>
                <a:gd name="T90" fmla="*/ 87 w 92"/>
                <a:gd name="T91" fmla="*/ 30 h 159"/>
                <a:gd name="T92" fmla="*/ 90 w 92"/>
                <a:gd name="T93" fmla="*/ 27 h 159"/>
                <a:gd name="T94" fmla="*/ 91 w 92"/>
                <a:gd name="T95" fmla="*/ 17 h 159"/>
                <a:gd name="T96" fmla="*/ 91 w 92"/>
                <a:gd name="T97" fmla="*/ 13 h 159"/>
                <a:gd name="T98" fmla="*/ 92 w 92"/>
                <a:gd name="T99" fmla="*/ 6 h 159"/>
                <a:gd name="T100" fmla="*/ 92 w 92"/>
                <a:gd name="T101" fmla="*/ 3 h 159"/>
                <a:gd name="T102" fmla="*/ 90 w 92"/>
                <a:gd name="T103" fmla="*/ 0 h 159"/>
                <a:gd name="T104" fmla="*/ 87 w 92"/>
                <a:gd name="T105" fmla="*/ 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2" h="159">
                  <a:moveTo>
                    <a:pt x="87" y="1"/>
                  </a:moveTo>
                  <a:cubicBezTo>
                    <a:pt x="86" y="1"/>
                    <a:pt x="86" y="1"/>
                    <a:pt x="86" y="1"/>
                  </a:cubicBezTo>
                  <a:cubicBezTo>
                    <a:pt x="80" y="2"/>
                    <a:pt x="80" y="2"/>
                    <a:pt x="80" y="2"/>
                  </a:cubicBezTo>
                  <a:cubicBezTo>
                    <a:pt x="78" y="2"/>
                    <a:pt x="78" y="2"/>
                    <a:pt x="78" y="2"/>
                  </a:cubicBezTo>
                  <a:cubicBezTo>
                    <a:pt x="78" y="2"/>
                    <a:pt x="28" y="2"/>
                    <a:pt x="28" y="2"/>
                  </a:cubicBezTo>
                  <a:cubicBezTo>
                    <a:pt x="25" y="2"/>
                    <a:pt x="25" y="2"/>
                    <a:pt x="25" y="2"/>
                  </a:cubicBezTo>
                  <a:cubicBezTo>
                    <a:pt x="4" y="2"/>
                    <a:pt x="4" y="2"/>
                    <a:pt x="4" y="2"/>
                  </a:cubicBezTo>
                  <a:cubicBezTo>
                    <a:pt x="3" y="2"/>
                    <a:pt x="0" y="2"/>
                    <a:pt x="0" y="5"/>
                  </a:cubicBezTo>
                  <a:cubicBezTo>
                    <a:pt x="0" y="6"/>
                    <a:pt x="1" y="8"/>
                    <a:pt x="3" y="8"/>
                  </a:cubicBezTo>
                  <a:cubicBezTo>
                    <a:pt x="9" y="8"/>
                    <a:pt x="9" y="8"/>
                    <a:pt x="9" y="8"/>
                  </a:cubicBezTo>
                  <a:cubicBezTo>
                    <a:pt x="15" y="9"/>
                    <a:pt x="17" y="12"/>
                    <a:pt x="17" y="18"/>
                  </a:cubicBezTo>
                  <a:cubicBezTo>
                    <a:pt x="17" y="18"/>
                    <a:pt x="17" y="62"/>
                    <a:pt x="17" y="62"/>
                  </a:cubicBezTo>
                  <a:cubicBezTo>
                    <a:pt x="17" y="98"/>
                    <a:pt x="17" y="98"/>
                    <a:pt x="17" y="98"/>
                  </a:cubicBezTo>
                  <a:cubicBezTo>
                    <a:pt x="17" y="118"/>
                    <a:pt x="17" y="134"/>
                    <a:pt x="16" y="143"/>
                  </a:cubicBezTo>
                  <a:cubicBezTo>
                    <a:pt x="16" y="149"/>
                    <a:pt x="15" y="152"/>
                    <a:pt x="12" y="152"/>
                  </a:cubicBezTo>
                  <a:cubicBezTo>
                    <a:pt x="12" y="152"/>
                    <a:pt x="6" y="153"/>
                    <a:pt x="6" y="153"/>
                  </a:cubicBezTo>
                  <a:cubicBezTo>
                    <a:pt x="4" y="153"/>
                    <a:pt x="3" y="155"/>
                    <a:pt x="3" y="156"/>
                  </a:cubicBezTo>
                  <a:cubicBezTo>
                    <a:pt x="3" y="159"/>
                    <a:pt x="6" y="159"/>
                    <a:pt x="8" y="159"/>
                  </a:cubicBezTo>
                  <a:cubicBezTo>
                    <a:pt x="24" y="159"/>
                    <a:pt x="24" y="159"/>
                    <a:pt x="24" y="159"/>
                  </a:cubicBezTo>
                  <a:cubicBezTo>
                    <a:pt x="28" y="159"/>
                    <a:pt x="28" y="159"/>
                    <a:pt x="28" y="159"/>
                  </a:cubicBezTo>
                  <a:cubicBezTo>
                    <a:pt x="30" y="159"/>
                    <a:pt x="30" y="159"/>
                    <a:pt x="30" y="159"/>
                  </a:cubicBezTo>
                  <a:cubicBezTo>
                    <a:pt x="53" y="159"/>
                    <a:pt x="53" y="159"/>
                    <a:pt x="53" y="159"/>
                  </a:cubicBezTo>
                  <a:cubicBezTo>
                    <a:pt x="57" y="159"/>
                    <a:pt x="58" y="157"/>
                    <a:pt x="58" y="156"/>
                  </a:cubicBezTo>
                  <a:cubicBezTo>
                    <a:pt x="58" y="155"/>
                    <a:pt x="57" y="153"/>
                    <a:pt x="54" y="153"/>
                  </a:cubicBezTo>
                  <a:cubicBezTo>
                    <a:pt x="45" y="152"/>
                    <a:pt x="45" y="152"/>
                    <a:pt x="45" y="152"/>
                  </a:cubicBezTo>
                  <a:cubicBezTo>
                    <a:pt x="41" y="152"/>
                    <a:pt x="39" y="149"/>
                    <a:pt x="39" y="143"/>
                  </a:cubicBezTo>
                  <a:cubicBezTo>
                    <a:pt x="38" y="134"/>
                    <a:pt x="38" y="118"/>
                    <a:pt x="38" y="98"/>
                  </a:cubicBezTo>
                  <a:cubicBezTo>
                    <a:pt x="38" y="81"/>
                    <a:pt x="38" y="81"/>
                    <a:pt x="38" y="81"/>
                  </a:cubicBezTo>
                  <a:cubicBezTo>
                    <a:pt x="45" y="81"/>
                    <a:pt x="64" y="81"/>
                    <a:pt x="68" y="81"/>
                  </a:cubicBezTo>
                  <a:cubicBezTo>
                    <a:pt x="74" y="82"/>
                    <a:pt x="77" y="85"/>
                    <a:pt x="78" y="88"/>
                  </a:cubicBezTo>
                  <a:cubicBezTo>
                    <a:pt x="79" y="94"/>
                    <a:pt x="79" y="94"/>
                    <a:pt x="79" y="94"/>
                  </a:cubicBezTo>
                  <a:cubicBezTo>
                    <a:pt x="79" y="95"/>
                    <a:pt x="79" y="95"/>
                    <a:pt x="79" y="95"/>
                  </a:cubicBezTo>
                  <a:cubicBezTo>
                    <a:pt x="79" y="97"/>
                    <a:pt x="80" y="98"/>
                    <a:pt x="82" y="98"/>
                  </a:cubicBezTo>
                  <a:cubicBezTo>
                    <a:pt x="85" y="98"/>
                    <a:pt x="85" y="94"/>
                    <a:pt x="85" y="92"/>
                  </a:cubicBezTo>
                  <a:cubicBezTo>
                    <a:pt x="85" y="79"/>
                    <a:pt x="85" y="79"/>
                    <a:pt x="85" y="79"/>
                  </a:cubicBezTo>
                  <a:cubicBezTo>
                    <a:pt x="87" y="67"/>
                    <a:pt x="87" y="67"/>
                    <a:pt x="87" y="67"/>
                  </a:cubicBezTo>
                  <a:cubicBezTo>
                    <a:pt x="87" y="64"/>
                    <a:pt x="85" y="64"/>
                    <a:pt x="85" y="64"/>
                  </a:cubicBezTo>
                  <a:cubicBezTo>
                    <a:pt x="83" y="64"/>
                    <a:pt x="82" y="65"/>
                    <a:pt x="81" y="66"/>
                  </a:cubicBezTo>
                  <a:cubicBezTo>
                    <a:pt x="80" y="69"/>
                    <a:pt x="78" y="69"/>
                    <a:pt x="73" y="70"/>
                  </a:cubicBezTo>
                  <a:cubicBezTo>
                    <a:pt x="64" y="70"/>
                    <a:pt x="64" y="70"/>
                    <a:pt x="64" y="70"/>
                  </a:cubicBezTo>
                  <a:cubicBezTo>
                    <a:pt x="38" y="70"/>
                    <a:pt x="38" y="70"/>
                    <a:pt x="38" y="70"/>
                  </a:cubicBezTo>
                  <a:cubicBezTo>
                    <a:pt x="38" y="14"/>
                    <a:pt x="38" y="14"/>
                    <a:pt x="38" y="14"/>
                  </a:cubicBezTo>
                  <a:cubicBezTo>
                    <a:pt x="38" y="13"/>
                    <a:pt x="69" y="14"/>
                    <a:pt x="69" y="14"/>
                  </a:cubicBezTo>
                  <a:cubicBezTo>
                    <a:pt x="77" y="14"/>
                    <a:pt x="81" y="17"/>
                    <a:pt x="82" y="19"/>
                  </a:cubicBezTo>
                  <a:cubicBezTo>
                    <a:pt x="82" y="19"/>
                    <a:pt x="84" y="26"/>
                    <a:pt x="84" y="26"/>
                  </a:cubicBezTo>
                  <a:cubicBezTo>
                    <a:pt x="84" y="30"/>
                    <a:pt x="86" y="30"/>
                    <a:pt x="87" y="30"/>
                  </a:cubicBezTo>
                  <a:cubicBezTo>
                    <a:pt x="88" y="30"/>
                    <a:pt x="89" y="30"/>
                    <a:pt x="90" y="27"/>
                  </a:cubicBezTo>
                  <a:cubicBezTo>
                    <a:pt x="90" y="27"/>
                    <a:pt x="91" y="17"/>
                    <a:pt x="91" y="17"/>
                  </a:cubicBezTo>
                  <a:cubicBezTo>
                    <a:pt x="91" y="13"/>
                    <a:pt x="91" y="13"/>
                    <a:pt x="91" y="13"/>
                  </a:cubicBezTo>
                  <a:cubicBezTo>
                    <a:pt x="92" y="6"/>
                    <a:pt x="92" y="6"/>
                    <a:pt x="92" y="6"/>
                  </a:cubicBezTo>
                  <a:cubicBezTo>
                    <a:pt x="92" y="3"/>
                    <a:pt x="92" y="3"/>
                    <a:pt x="92" y="3"/>
                  </a:cubicBezTo>
                  <a:cubicBezTo>
                    <a:pt x="92" y="1"/>
                    <a:pt x="91" y="0"/>
                    <a:pt x="90" y="0"/>
                  </a:cubicBezTo>
                  <a:lnTo>
                    <a:pt x="87"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20" name="Rectangle 21">
              <a:extLst>
                <a:ext uri="{FF2B5EF4-FFF2-40B4-BE49-F238E27FC236}">
                  <a16:creationId xmlns:a16="http://schemas.microsoft.com/office/drawing/2014/main" id="{5E305348-442D-4A7B-98DF-7DD81D340541}"/>
                </a:ext>
              </a:extLst>
            </p:cNvPr>
            <p:cNvSpPr>
              <a:spLocks noChangeArrowheads="1"/>
            </p:cNvSpPr>
            <p:nvPr userDrawn="1"/>
          </p:nvSpPr>
          <p:spPr bwMode="auto">
            <a:xfrm>
              <a:off x="3108" y="2653"/>
              <a:ext cx="1477" cy="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21" name="Freeform 22">
              <a:extLst>
                <a:ext uri="{FF2B5EF4-FFF2-40B4-BE49-F238E27FC236}">
                  <a16:creationId xmlns:a16="http://schemas.microsoft.com/office/drawing/2014/main" id="{AE1D3C21-515B-4DAE-99A4-460E0AEACB10}"/>
                </a:ext>
              </a:extLst>
            </p:cNvPr>
            <p:cNvSpPr>
              <a:spLocks/>
            </p:cNvSpPr>
            <p:nvPr userDrawn="1"/>
          </p:nvSpPr>
          <p:spPr bwMode="auto">
            <a:xfrm>
              <a:off x="3091" y="2736"/>
              <a:ext cx="222" cy="168"/>
            </a:xfrm>
            <a:custGeom>
              <a:avLst/>
              <a:gdLst>
                <a:gd name="T0" fmla="*/ 245 w 327"/>
                <a:gd name="T1" fmla="*/ 8 h 247"/>
                <a:gd name="T2" fmla="*/ 159 w 327"/>
                <a:gd name="T3" fmla="*/ 186 h 247"/>
                <a:gd name="T4" fmla="*/ 74 w 327"/>
                <a:gd name="T5" fmla="*/ 10 h 247"/>
                <a:gd name="T6" fmla="*/ 65 w 327"/>
                <a:gd name="T7" fmla="*/ 0 h 247"/>
                <a:gd name="T8" fmla="*/ 59 w 327"/>
                <a:gd name="T9" fmla="*/ 8 h 247"/>
                <a:gd name="T10" fmla="*/ 27 w 327"/>
                <a:gd name="T11" fmla="*/ 214 h 247"/>
                <a:gd name="T12" fmla="*/ 15 w 327"/>
                <a:gd name="T13" fmla="*/ 238 h 247"/>
                <a:gd name="T14" fmla="*/ 6 w 327"/>
                <a:gd name="T15" fmla="*/ 239 h 247"/>
                <a:gd name="T16" fmla="*/ 0 w 327"/>
                <a:gd name="T17" fmla="*/ 242 h 247"/>
                <a:gd name="T18" fmla="*/ 6 w 327"/>
                <a:gd name="T19" fmla="*/ 247 h 247"/>
                <a:gd name="T20" fmla="*/ 26 w 327"/>
                <a:gd name="T21" fmla="*/ 246 h 247"/>
                <a:gd name="T22" fmla="*/ 38 w 327"/>
                <a:gd name="T23" fmla="*/ 246 h 247"/>
                <a:gd name="T24" fmla="*/ 48 w 327"/>
                <a:gd name="T25" fmla="*/ 246 h 247"/>
                <a:gd name="T26" fmla="*/ 71 w 327"/>
                <a:gd name="T27" fmla="*/ 247 h 247"/>
                <a:gd name="T28" fmla="*/ 79 w 327"/>
                <a:gd name="T29" fmla="*/ 242 h 247"/>
                <a:gd name="T30" fmla="*/ 74 w 327"/>
                <a:gd name="T31" fmla="*/ 239 h 247"/>
                <a:gd name="T32" fmla="*/ 61 w 327"/>
                <a:gd name="T33" fmla="*/ 238 h 247"/>
                <a:gd name="T34" fmla="*/ 52 w 327"/>
                <a:gd name="T35" fmla="*/ 228 h 247"/>
                <a:gd name="T36" fmla="*/ 53 w 327"/>
                <a:gd name="T37" fmla="*/ 214 h 247"/>
                <a:gd name="T38" fmla="*/ 69 w 327"/>
                <a:gd name="T39" fmla="*/ 90 h 247"/>
                <a:gd name="T40" fmla="*/ 84 w 327"/>
                <a:gd name="T41" fmla="*/ 121 h 247"/>
                <a:gd name="T42" fmla="*/ 102 w 327"/>
                <a:gd name="T43" fmla="*/ 158 h 247"/>
                <a:gd name="T44" fmla="*/ 138 w 327"/>
                <a:gd name="T45" fmla="*/ 230 h 247"/>
                <a:gd name="T46" fmla="*/ 139 w 327"/>
                <a:gd name="T47" fmla="*/ 232 h 247"/>
                <a:gd name="T48" fmla="*/ 150 w 327"/>
                <a:gd name="T49" fmla="*/ 246 h 247"/>
                <a:gd name="T50" fmla="*/ 162 w 327"/>
                <a:gd name="T51" fmla="*/ 228 h 247"/>
                <a:gd name="T52" fmla="*/ 231 w 327"/>
                <a:gd name="T53" fmla="*/ 85 h 247"/>
                <a:gd name="T54" fmla="*/ 250 w 327"/>
                <a:gd name="T55" fmla="*/ 223 h 247"/>
                <a:gd name="T56" fmla="*/ 250 w 327"/>
                <a:gd name="T57" fmla="*/ 230 h 247"/>
                <a:gd name="T58" fmla="*/ 248 w 327"/>
                <a:gd name="T59" fmla="*/ 236 h 247"/>
                <a:gd name="T60" fmla="*/ 244 w 327"/>
                <a:gd name="T61" fmla="*/ 240 h 247"/>
                <a:gd name="T62" fmla="*/ 254 w 327"/>
                <a:gd name="T63" fmla="*/ 245 h 247"/>
                <a:gd name="T64" fmla="*/ 318 w 327"/>
                <a:gd name="T65" fmla="*/ 247 h 247"/>
                <a:gd name="T66" fmla="*/ 327 w 327"/>
                <a:gd name="T67" fmla="*/ 242 h 247"/>
                <a:gd name="T68" fmla="*/ 322 w 327"/>
                <a:gd name="T69" fmla="*/ 239 h 247"/>
                <a:gd name="T70" fmla="*/ 302 w 327"/>
                <a:gd name="T71" fmla="*/ 236 h 247"/>
                <a:gd name="T72" fmla="*/ 287 w 327"/>
                <a:gd name="T73" fmla="*/ 205 h 247"/>
                <a:gd name="T74" fmla="*/ 259 w 327"/>
                <a:gd name="T75" fmla="*/ 10 h 247"/>
                <a:gd name="T76" fmla="*/ 252 w 327"/>
                <a:gd name="T77" fmla="*/ 0 h 247"/>
                <a:gd name="T78" fmla="*/ 245 w 327"/>
                <a:gd name="T79" fmla="*/ 8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7" h="247">
                  <a:moveTo>
                    <a:pt x="245" y="8"/>
                  </a:moveTo>
                  <a:cubicBezTo>
                    <a:pt x="245" y="8"/>
                    <a:pt x="167" y="171"/>
                    <a:pt x="159" y="186"/>
                  </a:cubicBezTo>
                  <a:cubicBezTo>
                    <a:pt x="158" y="183"/>
                    <a:pt x="74" y="10"/>
                    <a:pt x="74" y="10"/>
                  </a:cubicBezTo>
                  <a:cubicBezTo>
                    <a:pt x="70" y="2"/>
                    <a:pt x="68" y="0"/>
                    <a:pt x="65" y="0"/>
                  </a:cubicBezTo>
                  <a:cubicBezTo>
                    <a:pt x="63" y="0"/>
                    <a:pt x="60" y="1"/>
                    <a:pt x="59" y="8"/>
                  </a:cubicBezTo>
                  <a:cubicBezTo>
                    <a:pt x="27" y="214"/>
                    <a:pt x="27" y="214"/>
                    <a:pt x="27" y="214"/>
                  </a:cubicBezTo>
                  <a:cubicBezTo>
                    <a:pt x="26" y="226"/>
                    <a:pt x="23" y="237"/>
                    <a:pt x="15" y="238"/>
                  </a:cubicBezTo>
                  <a:cubicBezTo>
                    <a:pt x="15" y="238"/>
                    <a:pt x="6" y="239"/>
                    <a:pt x="6" y="239"/>
                  </a:cubicBezTo>
                  <a:cubicBezTo>
                    <a:pt x="4" y="239"/>
                    <a:pt x="0" y="239"/>
                    <a:pt x="0" y="242"/>
                  </a:cubicBezTo>
                  <a:cubicBezTo>
                    <a:pt x="0" y="247"/>
                    <a:pt x="5" y="247"/>
                    <a:pt x="6" y="247"/>
                  </a:cubicBezTo>
                  <a:cubicBezTo>
                    <a:pt x="26" y="246"/>
                    <a:pt x="26" y="246"/>
                    <a:pt x="26" y="246"/>
                  </a:cubicBezTo>
                  <a:cubicBezTo>
                    <a:pt x="38" y="246"/>
                    <a:pt x="38" y="246"/>
                    <a:pt x="38" y="246"/>
                  </a:cubicBezTo>
                  <a:cubicBezTo>
                    <a:pt x="48" y="246"/>
                    <a:pt x="48" y="246"/>
                    <a:pt x="48" y="246"/>
                  </a:cubicBezTo>
                  <a:cubicBezTo>
                    <a:pt x="71" y="247"/>
                    <a:pt x="71" y="247"/>
                    <a:pt x="71" y="247"/>
                  </a:cubicBezTo>
                  <a:cubicBezTo>
                    <a:pt x="75" y="247"/>
                    <a:pt x="79" y="246"/>
                    <a:pt x="79" y="242"/>
                  </a:cubicBezTo>
                  <a:cubicBezTo>
                    <a:pt x="79" y="240"/>
                    <a:pt x="77" y="239"/>
                    <a:pt x="74" y="239"/>
                  </a:cubicBezTo>
                  <a:cubicBezTo>
                    <a:pt x="61" y="238"/>
                    <a:pt x="61" y="238"/>
                    <a:pt x="61" y="238"/>
                  </a:cubicBezTo>
                  <a:cubicBezTo>
                    <a:pt x="55" y="236"/>
                    <a:pt x="52" y="233"/>
                    <a:pt x="52" y="228"/>
                  </a:cubicBezTo>
                  <a:cubicBezTo>
                    <a:pt x="53" y="214"/>
                    <a:pt x="53" y="214"/>
                    <a:pt x="53" y="214"/>
                  </a:cubicBezTo>
                  <a:cubicBezTo>
                    <a:pt x="53" y="214"/>
                    <a:pt x="67" y="104"/>
                    <a:pt x="69" y="90"/>
                  </a:cubicBezTo>
                  <a:cubicBezTo>
                    <a:pt x="71" y="94"/>
                    <a:pt x="84" y="121"/>
                    <a:pt x="84" y="121"/>
                  </a:cubicBezTo>
                  <a:cubicBezTo>
                    <a:pt x="102" y="158"/>
                    <a:pt x="102" y="158"/>
                    <a:pt x="102" y="158"/>
                  </a:cubicBezTo>
                  <a:cubicBezTo>
                    <a:pt x="105" y="167"/>
                    <a:pt x="130" y="215"/>
                    <a:pt x="138" y="230"/>
                  </a:cubicBezTo>
                  <a:cubicBezTo>
                    <a:pt x="139" y="232"/>
                    <a:pt x="139" y="232"/>
                    <a:pt x="139" y="232"/>
                  </a:cubicBezTo>
                  <a:cubicBezTo>
                    <a:pt x="144" y="241"/>
                    <a:pt x="147" y="246"/>
                    <a:pt x="150" y="246"/>
                  </a:cubicBezTo>
                  <a:cubicBezTo>
                    <a:pt x="153" y="246"/>
                    <a:pt x="155" y="243"/>
                    <a:pt x="162" y="228"/>
                  </a:cubicBezTo>
                  <a:cubicBezTo>
                    <a:pt x="162" y="228"/>
                    <a:pt x="231" y="85"/>
                    <a:pt x="231" y="85"/>
                  </a:cubicBezTo>
                  <a:cubicBezTo>
                    <a:pt x="231" y="86"/>
                    <a:pt x="250" y="223"/>
                    <a:pt x="250" y="223"/>
                  </a:cubicBezTo>
                  <a:cubicBezTo>
                    <a:pt x="250" y="226"/>
                    <a:pt x="250" y="228"/>
                    <a:pt x="250" y="230"/>
                  </a:cubicBezTo>
                  <a:cubicBezTo>
                    <a:pt x="250" y="234"/>
                    <a:pt x="249" y="236"/>
                    <a:pt x="248" y="236"/>
                  </a:cubicBezTo>
                  <a:cubicBezTo>
                    <a:pt x="246" y="237"/>
                    <a:pt x="244" y="238"/>
                    <a:pt x="244" y="240"/>
                  </a:cubicBezTo>
                  <a:cubicBezTo>
                    <a:pt x="244" y="243"/>
                    <a:pt x="248" y="244"/>
                    <a:pt x="254" y="245"/>
                  </a:cubicBezTo>
                  <a:cubicBezTo>
                    <a:pt x="267" y="246"/>
                    <a:pt x="310" y="247"/>
                    <a:pt x="318" y="247"/>
                  </a:cubicBezTo>
                  <a:cubicBezTo>
                    <a:pt x="324" y="247"/>
                    <a:pt x="327" y="245"/>
                    <a:pt x="327" y="242"/>
                  </a:cubicBezTo>
                  <a:cubicBezTo>
                    <a:pt x="327" y="239"/>
                    <a:pt x="323" y="239"/>
                    <a:pt x="322" y="239"/>
                  </a:cubicBezTo>
                  <a:cubicBezTo>
                    <a:pt x="317" y="239"/>
                    <a:pt x="311" y="239"/>
                    <a:pt x="302" y="236"/>
                  </a:cubicBezTo>
                  <a:cubicBezTo>
                    <a:pt x="293" y="233"/>
                    <a:pt x="290" y="224"/>
                    <a:pt x="287" y="205"/>
                  </a:cubicBezTo>
                  <a:cubicBezTo>
                    <a:pt x="259" y="10"/>
                    <a:pt x="259" y="10"/>
                    <a:pt x="259" y="10"/>
                  </a:cubicBezTo>
                  <a:cubicBezTo>
                    <a:pt x="258" y="3"/>
                    <a:pt x="256" y="0"/>
                    <a:pt x="252" y="0"/>
                  </a:cubicBezTo>
                  <a:cubicBezTo>
                    <a:pt x="249" y="0"/>
                    <a:pt x="247" y="3"/>
                    <a:pt x="245" y="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22" name="Freeform 23">
              <a:extLst>
                <a:ext uri="{FF2B5EF4-FFF2-40B4-BE49-F238E27FC236}">
                  <a16:creationId xmlns:a16="http://schemas.microsoft.com/office/drawing/2014/main" id="{C3C3A0FB-A66C-4144-9927-7638EE783670}"/>
                </a:ext>
              </a:extLst>
            </p:cNvPr>
            <p:cNvSpPr>
              <a:spLocks/>
            </p:cNvSpPr>
            <p:nvPr userDrawn="1"/>
          </p:nvSpPr>
          <p:spPr bwMode="auto">
            <a:xfrm>
              <a:off x="3324" y="2739"/>
              <a:ext cx="109" cy="165"/>
            </a:xfrm>
            <a:custGeom>
              <a:avLst/>
              <a:gdLst>
                <a:gd name="T0" fmla="*/ 147 w 161"/>
                <a:gd name="T1" fmla="*/ 1 h 243"/>
                <a:gd name="T2" fmla="*/ 146 w 161"/>
                <a:gd name="T3" fmla="*/ 1 h 243"/>
                <a:gd name="T4" fmla="*/ 132 w 161"/>
                <a:gd name="T5" fmla="*/ 3 h 243"/>
                <a:gd name="T6" fmla="*/ 53 w 161"/>
                <a:gd name="T7" fmla="*/ 3 h 243"/>
                <a:gd name="T8" fmla="*/ 37 w 161"/>
                <a:gd name="T9" fmla="*/ 3 h 243"/>
                <a:gd name="T10" fmla="*/ 33 w 161"/>
                <a:gd name="T11" fmla="*/ 3 h 243"/>
                <a:gd name="T12" fmla="*/ 8 w 161"/>
                <a:gd name="T13" fmla="*/ 2 h 243"/>
                <a:gd name="T14" fmla="*/ 0 w 161"/>
                <a:gd name="T15" fmla="*/ 6 h 243"/>
                <a:gd name="T16" fmla="*/ 6 w 161"/>
                <a:gd name="T17" fmla="*/ 10 h 243"/>
                <a:gd name="T18" fmla="*/ 18 w 161"/>
                <a:gd name="T19" fmla="*/ 11 h 243"/>
                <a:gd name="T20" fmla="*/ 31 w 161"/>
                <a:gd name="T21" fmla="*/ 28 h 243"/>
                <a:gd name="T22" fmla="*/ 32 w 161"/>
                <a:gd name="T23" fmla="*/ 95 h 243"/>
                <a:gd name="T24" fmla="*/ 32 w 161"/>
                <a:gd name="T25" fmla="*/ 150 h 243"/>
                <a:gd name="T26" fmla="*/ 30 w 161"/>
                <a:gd name="T27" fmla="*/ 217 h 243"/>
                <a:gd name="T28" fmla="*/ 22 w 161"/>
                <a:gd name="T29" fmla="*/ 234 h 243"/>
                <a:gd name="T30" fmla="*/ 11 w 161"/>
                <a:gd name="T31" fmla="*/ 235 h 243"/>
                <a:gd name="T32" fmla="*/ 5 w 161"/>
                <a:gd name="T33" fmla="*/ 239 h 243"/>
                <a:gd name="T34" fmla="*/ 12 w 161"/>
                <a:gd name="T35" fmla="*/ 243 h 243"/>
                <a:gd name="T36" fmla="*/ 34 w 161"/>
                <a:gd name="T37" fmla="*/ 242 h 243"/>
                <a:gd name="T38" fmla="*/ 52 w 161"/>
                <a:gd name="T39" fmla="*/ 242 h 243"/>
                <a:gd name="T40" fmla="*/ 84 w 161"/>
                <a:gd name="T41" fmla="*/ 243 h 243"/>
                <a:gd name="T42" fmla="*/ 94 w 161"/>
                <a:gd name="T43" fmla="*/ 243 h 243"/>
                <a:gd name="T44" fmla="*/ 139 w 161"/>
                <a:gd name="T45" fmla="*/ 243 h 243"/>
                <a:gd name="T46" fmla="*/ 157 w 161"/>
                <a:gd name="T47" fmla="*/ 235 h 243"/>
                <a:gd name="T48" fmla="*/ 161 w 161"/>
                <a:gd name="T49" fmla="*/ 199 h 243"/>
                <a:gd name="T50" fmla="*/ 158 w 161"/>
                <a:gd name="T51" fmla="*/ 193 h 243"/>
                <a:gd name="T52" fmla="*/ 153 w 161"/>
                <a:gd name="T53" fmla="*/ 198 h 243"/>
                <a:gd name="T54" fmla="*/ 140 w 161"/>
                <a:gd name="T55" fmla="*/ 221 h 243"/>
                <a:gd name="T56" fmla="*/ 110 w 161"/>
                <a:gd name="T57" fmla="*/ 225 h 243"/>
                <a:gd name="T58" fmla="*/ 73 w 161"/>
                <a:gd name="T59" fmla="*/ 199 h 243"/>
                <a:gd name="T60" fmla="*/ 73 w 161"/>
                <a:gd name="T61" fmla="*/ 163 h 243"/>
                <a:gd name="T62" fmla="*/ 73 w 161"/>
                <a:gd name="T63" fmla="*/ 150 h 243"/>
                <a:gd name="T64" fmla="*/ 73 w 161"/>
                <a:gd name="T65" fmla="*/ 125 h 243"/>
                <a:gd name="T66" fmla="*/ 74 w 161"/>
                <a:gd name="T67" fmla="*/ 123 h 243"/>
                <a:gd name="T68" fmla="*/ 119 w 161"/>
                <a:gd name="T69" fmla="*/ 124 h 243"/>
                <a:gd name="T70" fmla="*/ 136 w 161"/>
                <a:gd name="T71" fmla="*/ 136 h 243"/>
                <a:gd name="T72" fmla="*/ 137 w 161"/>
                <a:gd name="T73" fmla="*/ 144 h 243"/>
                <a:gd name="T74" fmla="*/ 137 w 161"/>
                <a:gd name="T75" fmla="*/ 147 h 243"/>
                <a:gd name="T76" fmla="*/ 141 w 161"/>
                <a:gd name="T77" fmla="*/ 150 h 243"/>
                <a:gd name="T78" fmla="*/ 145 w 161"/>
                <a:gd name="T79" fmla="*/ 144 h 243"/>
                <a:gd name="T80" fmla="*/ 145 w 161"/>
                <a:gd name="T81" fmla="*/ 134 h 243"/>
                <a:gd name="T82" fmla="*/ 146 w 161"/>
                <a:gd name="T83" fmla="*/ 123 h 243"/>
                <a:gd name="T84" fmla="*/ 148 w 161"/>
                <a:gd name="T85" fmla="*/ 103 h 243"/>
                <a:gd name="T86" fmla="*/ 148 w 161"/>
                <a:gd name="T87" fmla="*/ 99 h 243"/>
                <a:gd name="T88" fmla="*/ 145 w 161"/>
                <a:gd name="T89" fmla="*/ 96 h 243"/>
                <a:gd name="T90" fmla="*/ 140 w 161"/>
                <a:gd name="T91" fmla="*/ 100 h 243"/>
                <a:gd name="T92" fmla="*/ 125 w 161"/>
                <a:gd name="T93" fmla="*/ 105 h 243"/>
                <a:gd name="T94" fmla="*/ 75 w 161"/>
                <a:gd name="T95" fmla="*/ 106 h 243"/>
                <a:gd name="T96" fmla="*/ 73 w 161"/>
                <a:gd name="T97" fmla="*/ 103 h 243"/>
                <a:gd name="T98" fmla="*/ 73 w 161"/>
                <a:gd name="T99" fmla="*/ 23 h 243"/>
                <a:gd name="T100" fmla="*/ 75 w 161"/>
                <a:gd name="T101" fmla="*/ 21 h 243"/>
                <a:gd name="T102" fmla="*/ 119 w 161"/>
                <a:gd name="T103" fmla="*/ 22 h 243"/>
                <a:gd name="T104" fmla="*/ 140 w 161"/>
                <a:gd name="T105" fmla="*/ 33 h 243"/>
                <a:gd name="T106" fmla="*/ 142 w 161"/>
                <a:gd name="T107" fmla="*/ 44 h 243"/>
                <a:gd name="T108" fmla="*/ 145 w 161"/>
                <a:gd name="T109" fmla="*/ 49 h 243"/>
                <a:gd name="T110" fmla="*/ 149 w 161"/>
                <a:gd name="T111" fmla="*/ 45 h 243"/>
                <a:gd name="T112" fmla="*/ 150 w 161"/>
                <a:gd name="T113" fmla="*/ 31 h 243"/>
                <a:gd name="T114" fmla="*/ 151 w 161"/>
                <a:gd name="T115" fmla="*/ 24 h 243"/>
                <a:gd name="T116" fmla="*/ 153 w 161"/>
                <a:gd name="T117" fmla="*/ 7 h 243"/>
                <a:gd name="T118" fmla="*/ 153 w 161"/>
                <a:gd name="T119" fmla="*/ 4 h 243"/>
                <a:gd name="T120" fmla="*/ 151 w 161"/>
                <a:gd name="T121" fmla="*/ 0 h 243"/>
                <a:gd name="T122" fmla="*/ 147 w 161"/>
                <a:gd name="T123" fmla="*/ 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1" h="243">
                  <a:moveTo>
                    <a:pt x="147" y="1"/>
                  </a:moveTo>
                  <a:cubicBezTo>
                    <a:pt x="146" y="1"/>
                    <a:pt x="146" y="1"/>
                    <a:pt x="146" y="1"/>
                  </a:cubicBezTo>
                  <a:cubicBezTo>
                    <a:pt x="132" y="3"/>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8"/>
                    <a:pt x="27" y="233"/>
                    <a:pt x="22" y="234"/>
                  </a:cubicBezTo>
                  <a:cubicBezTo>
                    <a:pt x="11" y="235"/>
                    <a:pt x="11" y="235"/>
                    <a:pt x="11" y="235"/>
                  </a:cubicBezTo>
                  <a:cubicBezTo>
                    <a:pt x="8" y="235"/>
                    <a:pt x="5" y="236"/>
                    <a:pt x="5" y="239"/>
                  </a:cubicBezTo>
                  <a:cubicBezTo>
                    <a:pt x="5" y="241"/>
                    <a:pt x="7" y="243"/>
                    <a:pt x="12" y="243"/>
                  </a:cubicBezTo>
                  <a:cubicBezTo>
                    <a:pt x="34" y="242"/>
                    <a:pt x="34" y="242"/>
                    <a:pt x="34" y="242"/>
                  </a:cubicBezTo>
                  <a:cubicBezTo>
                    <a:pt x="52"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6" y="136"/>
                    <a:pt x="137" y="144"/>
                    <a:pt x="137" y="144"/>
                  </a:cubicBezTo>
                  <a:cubicBezTo>
                    <a:pt x="137" y="147"/>
                    <a:pt x="137" y="147"/>
                    <a:pt x="137" y="147"/>
                  </a:cubicBezTo>
                  <a:cubicBezTo>
                    <a:pt x="137" y="149"/>
                    <a:pt x="139" y="150"/>
                    <a:pt x="141" y="150"/>
                  </a:cubicBezTo>
                  <a:cubicBezTo>
                    <a:pt x="145" y="150"/>
                    <a:pt x="145" y="146"/>
                    <a:pt x="145" y="144"/>
                  </a:cubicBezTo>
                  <a:cubicBezTo>
                    <a:pt x="145" y="134"/>
                    <a:pt x="145" y="134"/>
                    <a:pt x="145" y="134"/>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4" y="96"/>
                    <a:pt x="142" y="98"/>
                    <a:pt x="140" y="100"/>
                  </a:cubicBezTo>
                  <a:cubicBezTo>
                    <a:pt x="137" y="104"/>
                    <a:pt x="133" y="104"/>
                    <a:pt x="125" y="105"/>
                  </a:cubicBezTo>
                  <a:cubicBezTo>
                    <a:pt x="120" y="105"/>
                    <a:pt x="103"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3"/>
                    <a:pt x="153" y="0"/>
                    <a:pt x="151" y="0"/>
                  </a:cubicBezTo>
                  <a:lnTo>
                    <a:pt x="147"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23" name="Freeform 24">
              <a:extLst>
                <a:ext uri="{FF2B5EF4-FFF2-40B4-BE49-F238E27FC236}">
                  <a16:creationId xmlns:a16="http://schemas.microsoft.com/office/drawing/2014/main" id="{85ED3CDE-F072-4E1D-9009-6DED96105F95}"/>
                </a:ext>
              </a:extLst>
            </p:cNvPr>
            <p:cNvSpPr>
              <a:spLocks/>
            </p:cNvSpPr>
            <p:nvPr userDrawn="1"/>
          </p:nvSpPr>
          <p:spPr bwMode="auto">
            <a:xfrm>
              <a:off x="3460" y="2740"/>
              <a:ext cx="114" cy="164"/>
            </a:xfrm>
            <a:custGeom>
              <a:avLst/>
              <a:gdLst>
                <a:gd name="T0" fmla="*/ 68 w 167"/>
                <a:gd name="T1" fmla="*/ 1 h 241"/>
                <a:gd name="T2" fmla="*/ 51 w 167"/>
                <a:gd name="T3" fmla="*/ 1 h 241"/>
                <a:gd name="T4" fmla="*/ 35 w 167"/>
                <a:gd name="T5" fmla="*/ 1 h 241"/>
                <a:gd name="T6" fmla="*/ 8 w 167"/>
                <a:gd name="T7" fmla="*/ 0 h 241"/>
                <a:gd name="T8" fmla="*/ 0 w 167"/>
                <a:gd name="T9" fmla="*/ 4 h 241"/>
                <a:gd name="T10" fmla="*/ 7 w 167"/>
                <a:gd name="T11" fmla="*/ 8 h 241"/>
                <a:gd name="T12" fmla="*/ 17 w 167"/>
                <a:gd name="T13" fmla="*/ 9 h 241"/>
                <a:gd name="T14" fmla="*/ 30 w 167"/>
                <a:gd name="T15" fmla="*/ 26 h 241"/>
                <a:gd name="T16" fmla="*/ 30 w 167"/>
                <a:gd name="T17" fmla="*/ 93 h 241"/>
                <a:gd name="T18" fmla="*/ 30 w 167"/>
                <a:gd name="T19" fmla="*/ 148 h 241"/>
                <a:gd name="T20" fmla="*/ 29 w 167"/>
                <a:gd name="T21" fmla="*/ 215 h 241"/>
                <a:gd name="T22" fmla="*/ 20 w 167"/>
                <a:gd name="T23" fmla="*/ 232 h 241"/>
                <a:gd name="T24" fmla="*/ 9 w 167"/>
                <a:gd name="T25" fmla="*/ 233 h 241"/>
                <a:gd name="T26" fmla="*/ 3 w 167"/>
                <a:gd name="T27" fmla="*/ 237 h 241"/>
                <a:gd name="T28" fmla="*/ 10 w 167"/>
                <a:gd name="T29" fmla="*/ 240 h 241"/>
                <a:gd name="T30" fmla="*/ 32 w 167"/>
                <a:gd name="T31" fmla="*/ 240 h 241"/>
                <a:gd name="T32" fmla="*/ 50 w 167"/>
                <a:gd name="T33" fmla="*/ 240 h 241"/>
                <a:gd name="T34" fmla="*/ 99 w 167"/>
                <a:gd name="T35" fmla="*/ 241 h 241"/>
                <a:gd name="T36" fmla="*/ 142 w 167"/>
                <a:gd name="T37" fmla="*/ 241 h 241"/>
                <a:gd name="T38" fmla="*/ 162 w 167"/>
                <a:gd name="T39" fmla="*/ 232 h 241"/>
                <a:gd name="T40" fmla="*/ 167 w 167"/>
                <a:gd name="T41" fmla="*/ 196 h 241"/>
                <a:gd name="T42" fmla="*/ 164 w 167"/>
                <a:gd name="T43" fmla="*/ 190 h 241"/>
                <a:gd name="T44" fmla="*/ 160 w 167"/>
                <a:gd name="T45" fmla="*/ 195 h 241"/>
                <a:gd name="T46" fmla="*/ 152 w 167"/>
                <a:gd name="T47" fmla="*/ 214 h 241"/>
                <a:gd name="T48" fmla="*/ 115 w 167"/>
                <a:gd name="T49" fmla="*/ 222 h 241"/>
                <a:gd name="T50" fmla="*/ 78 w 167"/>
                <a:gd name="T51" fmla="*/ 216 h 241"/>
                <a:gd name="T52" fmla="*/ 71 w 167"/>
                <a:gd name="T53" fmla="*/ 148 h 241"/>
                <a:gd name="T54" fmla="*/ 71 w 167"/>
                <a:gd name="T55" fmla="*/ 93 h 241"/>
                <a:gd name="T56" fmla="*/ 72 w 167"/>
                <a:gd name="T57" fmla="*/ 26 h 241"/>
                <a:gd name="T58" fmla="*/ 83 w 167"/>
                <a:gd name="T59" fmla="*/ 9 h 241"/>
                <a:gd name="T60" fmla="*/ 95 w 167"/>
                <a:gd name="T61" fmla="*/ 8 h 241"/>
                <a:gd name="T62" fmla="*/ 102 w 167"/>
                <a:gd name="T63" fmla="*/ 4 h 241"/>
                <a:gd name="T64" fmla="*/ 94 w 167"/>
                <a:gd name="T65" fmla="*/ 0 h 241"/>
                <a:gd name="T66" fmla="*/ 68 w 167"/>
                <a:gd name="T67" fmla="*/ 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7" h="241">
                  <a:moveTo>
                    <a:pt x="68" y="1"/>
                  </a:moveTo>
                  <a:cubicBezTo>
                    <a:pt x="51" y="1"/>
                    <a:pt x="51" y="1"/>
                    <a:pt x="51" y="1"/>
                  </a:cubicBezTo>
                  <a:cubicBezTo>
                    <a:pt x="35" y="1"/>
                    <a:pt x="35" y="1"/>
                    <a:pt x="35" y="1"/>
                  </a:cubicBezTo>
                  <a:cubicBezTo>
                    <a:pt x="8" y="0"/>
                    <a:pt x="8" y="0"/>
                    <a:pt x="8" y="0"/>
                  </a:cubicBezTo>
                  <a:cubicBezTo>
                    <a:pt x="4" y="0"/>
                    <a:pt x="0" y="1"/>
                    <a:pt x="0" y="4"/>
                  </a:cubicBezTo>
                  <a:cubicBezTo>
                    <a:pt x="0" y="8"/>
                    <a:pt x="5" y="8"/>
                    <a:pt x="7" y="8"/>
                  </a:cubicBezTo>
                  <a:cubicBezTo>
                    <a:pt x="17" y="9"/>
                    <a:pt x="17" y="9"/>
                    <a:pt x="17" y="9"/>
                  </a:cubicBezTo>
                  <a:cubicBezTo>
                    <a:pt x="27" y="11"/>
                    <a:pt x="29" y="16"/>
                    <a:pt x="30" y="26"/>
                  </a:cubicBezTo>
                  <a:cubicBezTo>
                    <a:pt x="30" y="36"/>
                    <a:pt x="30" y="45"/>
                    <a:pt x="30" y="93"/>
                  </a:cubicBezTo>
                  <a:cubicBezTo>
                    <a:pt x="30" y="148"/>
                    <a:pt x="30" y="148"/>
                    <a:pt x="30" y="148"/>
                  </a:cubicBezTo>
                  <a:cubicBezTo>
                    <a:pt x="30" y="177"/>
                    <a:pt x="30" y="202"/>
                    <a:pt x="29" y="215"/>
                  </a:cubicBezTo>
                  <a:cubicBezTo>
                    <a:pt x="27" y="226"/>
                    <a:pt x="26" y="231"/>
                    <a:pt x="20" y="232"/>
                  </a:cubicBezTo>
                  <a:cubicBezTo>
                    <a:pt x="20" y="232"/>
                    <a:pt x="9" y="233"/>
                    <a:pt x="9" y="233"/>
                  </a:cubicBezTo>
                  <a:cubicBezTo>
                    <a:pt x="7" y="233"/>
                    <a:pt x="3" y="234"/>
                    <a:pt x="3" y="237"/>
                  </a:cubicBezTo>
                  <a:cubicBezTo>
                    <a:pt x="3" y="240"/>
                    <a:pt x="9" y="240"/>
                    <a:pt x="10" y="240"/>
                  </a:cubicBezTo>
                  <a:cubicBezTo>
                    <a:pt x="32" y="240"/>
                    <a:pt x="32" y="240"/>
                    <a:pt x="32" y="240"/>
                  </a:cubicBezTo>
                  <a:cubicBezTo>
                    <a:pt x="32" y="240"/>
                    <a:pt x="50" y="240"/>
                    <a:pt x="50" y="240"/>
                  </a:cubicBezTo>
                  <a:cubicBezTo>
                    <a:pt x="99" y="241"/>
                    <a:pt x="99" y="241"/>
                    <a:pt x="99" y="241"/>
                  </a:cubicBezTo>
                  <a:cubicBezTo>
                    <a:pt x="142" y="241"/>
                    <a:pt x="142" y="241"/>
                    <a:pt x="142" y="241"/>
                  </a:cubicBezTo>
                  <a:cubicBezTo>
                    <a:pt x="158" y="241"/>
                    <a:pt x="160" y="240"/>
                    <a:pt x="162" y="232"/>
                  </a:cubicBezTo>
                  <a:cubicBezTo>
                    <a:pt x="165" y="223"/>
                    <a:pt x="167" y="200"/>
                    <a:pt x="167" y="196"/>
                  </a:cubicBezTo>
                  <a:cubicBezTo>
                    <a:pt x="167" y="193"/>
                    <a:pt x="167" y="190"/>
                    <a:pt x="164" y="190"/>
                  </a:cubicBezTo>
                  <a:cubicBezTo>
                    <a:pt x="160" y="190"/>
                    <a:pt x="160" y="193"/>
                    <a:pt x="160" y="195"/>
                  </a:cubicBezTo>
                  <a:cubicBezTo>
                    <a:pt x="159" y="201"/>
                    <a:pt x="155" y="210"/>
                    <a:pt x="152" y="214"/>
                  </a:cubicBezTo>
                  <a:cubicBezTo>
                    <a:pt x="144" y="222"/>
                    <a:pt x="133" y="222"/>
                    <a:pt x="115" y="222"/>
                  </a:cubicBezTo>
                  <a:cubicBezTo>
                    <a:pt x="90" y="222"/>
                    <a:pt x="83" y="220"/>
                    <a:pt x="78" y="216"/>
                  </a:cubicBezTo>
                  <a:cubicBezTo>
                    <a:pt x="71" y="210"/>
                    <a:pt x="71" y="188"/>
                    <a:pt x="71" y="148"/>
                  </a:cubicBezTo>
                  <a:cubicBezTo>
                    <a:pt x="71" y="93"/>
                    <a:pt x="71" y="93"/>
                    <a:pt x="71" y="93"/>
                  </a:cubicBezTo>
                  <a:cubicBezTo>
                    <a:pt x="71" y="45"/>
                    <a:pt x="71" y="36"/>
                    <a:pt x="72" y="26"/>
                  </a:cubicBezTo>
                  <a:cubicBezTo>
                    <a:pt x="73" y="14"/>
                    <a:pt x="75" y="10"/>
                    <a:pt x="83" y="9"/>
                  </a:cubicBezTo>
                  <a:cubicBezTo>
                    <a:pt x="95" y="8"/>
                    <a:pt x="95" y="8"/>
                    <a:pt x="95" y="8"/>
                  </a:cubicBezTo>
                  <a:cubicBezTo>
                    <a:pt x="99" y="8"/>
                    <a:pt x="102" y="7"/>
                    <a:pt x="102" y="4"/>
                  </a:cubicBezTo>
                  <a:cubicBezTo>
                    <a:pt x="102" y="1"/>
                    <a:pt x="98" y="0"/>
                    <a:pt x="94" y="0"/>
                  </a:cubicBezTo>
                  <a:lnTo>
                    <a:pt x="68"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24" name="Freeform 25">
              <a:extLst>
                <a:ext uri="{FF2B5EF4-FFF2-40B4-BE49-F238E27FC236}">
                  <a16:creationId xmlns:a16="http://schemas.microsoft.com/office/drawing/2014/main" id="{86710FA4-1150-429E-B9BA-AB3AED2FFC68}"/>
                </a:ext>
              </a:extLst>
            </p:cNvPr>
            <p:cNvSpPr>
              <a:spLocks noEditPoints="1"/>
            </p:cNvSpPr>
            <p:nvPr userDrawn="1"/>
          </p:nvSpPr>
          <p:spPr bwMode="auto">
            <a:xfrm>
              <a:off x="3589" y="2740"/>
              <a:ext cx="124" cy="164"/>
            </a:xfrm>
            <a:custGeom>
              <a:avLst/>
              <a:gdLst>
                <a:gd name="T0" fmla="*/ 82 w 183"/>
                <a:gd name="T1" fmla="*/ 222 h 241"/>
                <a:gd name="T2" fmla="*/ 72 w 183"/>
                <a:gd name="T3" fmla="*/ 192 h 241"/>
                <a:gd name="T4" fmla="*/ 72 w 183"/>
                <a:gd name="T5" fmla="*/ 118 h 241"/>
                <a:gd name="T6" fmla="*/ 73 w 183"/>
                <a:gd name="T7" fmla="*/ 116 h 241"/>
                <a:gd name="T8" fmla="*/ 86 w 183"/>
                <a:gd name="T9" fmla="*/ 117 h 241"/>
                <a:gd name="T10" fmla="*/ 112 w 183"/>
                <a:gd name="T11" fmla="*/ 124 h 241"/>
                <a:gd name="T12" fmla="*/ 112 w 183"/>
                <a:gd name="T13" fmla="*/ 124 h 241"/>
                <a:gd name="T14" fmla="*/ 142 w 183"/>
                <a:gd name="T15" fmla="*/ 186 h 241"/>
                <a:gd name="T16" fmla="*/ 105 w 183"/>
                <a:gd name="T17" fmla="*/ 226 h 241"/>
                <a:gd name="T18" fmla="*/ 82 w 183"/>
                <a:gd name="T19" fmla="*/ 222 h 241"/>
                <a:gd name="T20" fmla="*/ 84 w 183"/>
                <a:gd name="T21" fmla="*/ 15 h 241"/>
                <a:gd name="T22" fmla="*/ 123 w 183"/>
                <a:gd name="T23" fmla="*/ 63 h 241"/>
                <a:gd name="T24" fmla="*/ 110 w 183"/>
                <a:gd name="T25" fmla="*/ 96 h 241"/>
                <a:gd name="T26" fmla="*/ 88 w 183"/>
                <a:gd name="T27" fmla="*/ 102 h 241"/>
                <a:gd name="T28" fmla="*/ 73 w 183"/>
                <a:gd name="T29" fmla="*/ 101 h 241"/>
                <a:gd name="T30" fmla="*/ 72 w 183"/>
                <a:gd name="T31" fmla="*/ 98 h 241"/>
                <a:gd name="T32" fmla="*/ 72 w 183"/>
                <a:gd name="T33" fmla="*/ 20 h 241"/>
                <a:gd name="T34" fmla="*/ 74 w 183"/>
                <a:gd name="T35" fmla="*/ 16 h 241"/>
                <a:gd name="T36" fmla="*/ 84 w 183"/>
                <a:gd name="T37" fmla="*/ 15 h 241"/>
                <a:gd name="T38" fmla="*/ 74 w 183"/>
                <a:gd name="T39" fmla="*/ 1 h 241"/>
                <a:gd name="T40" fmla="*/ 51 w 183"/>
                <a:gd name="T41" fmla="*/ 1 h 241"/>
                <a:gd name="T42" fmla="*/ 39 w 183"/>
                <a:gd name="T43" fmla="*/ 1 h 241"/>
                <a:gd name="T44" fmla="*/ 8 w 183"/>
                <a:gd name="T45" fmla="*/ 0 h 241"/>
                <a:gd name="T46" fmla="*/ 0 w 183"/>
                <a:gd name="T47" fmla="*/ 4 h 241"/>
                <a:gd name="T48" fmla="*/ 6 w 183"/>
                <a:gd name="T49" fmla="*/ 8 h 241"/>
                <a:gd name="T50" fmla="*/ 19 w 183"/>
                <a:gd name="T51" fmla="*/ 9 h 241"/>
                <a:gd name="T52" fmla="*/ 32 w 183"/>
                <a:gd name="T53" fmla="*/ 26 h 241"/>
                <a:gd name="T54" fmla="*/ 32 w 183"/>
                <a:gd name="T55" fmla="*/ 93 h 241"/>
                <a:gd name="T56" fmla="*/ 32 w 183"/>
                <a:gd name="T57" fmla="*/ 148 h 241"/>
                <a:gd name="T58" fmla="*/ 31 w 183"/>
                <a:gd name="T59" fmla="*/ 215 h 241"/>
                <a:gd name="T60" fmla="*/ 22 w 183"/>
                <a:gd name="T61" fmla="*/ 232 h 241"/>
                <a:gd name="T62" fmla="*/ 11 w 183"/>
                <a:gd name="T63" fmla="*/ 233 h 241"/>
                <a:gd name="T64" fmla="*/ 5 w 183"/>
                <a:gd name="T65" fmla="*/ 237 h 241"/>
                <a:gd name="T66" fmla="*/ 12 w 183"/>
                <a:gd name="T67" fmla="*/ 241 h 241"/>
                <a:gd name="T68" fmla="*/ 34 w 183"/>
                <a:gd name="T69" fmla="*/ 240 h 241"/>
                <a:gd name="T70" fmla="*/ 52 w 183"/>
                <a:gd name="T71" fmla="*/ 240 h 241"/>
                <a:gd name="T72" fmla="*/ 76 w 183"/>
                <a:gd name="T73" fmla="*/ 241 h 241"/>
                <a:gd name="T74" fmla="*/ 88 w 183"/>
                <a:gd name="T75" fmla="*/ 241 h 241"/>
                <a:gd name="T76" fmla="*/ 98 w 183"/>
                <a:gd name="T77" fmla="*/ 241 h 241"/>
                <a:gd name="T78" fmla="*/ 183 w 183"/>
                <a:gd name="T79" fmla="*/ 172 h 241"/>
                <a:gd name="T80" fmla="*/ 126 w 183"/>
                <a:gd name="T81" fmla="*/ 103 h 241"/>
                <a:gd name="T82" fmla="*/ 157 w 183"/>
                <a:gd name="T83" fmla="*/ 49 h 241"/>
                <a:gd name="T84" fmla="*/ 89 w 183"/>
                <a:gd name="T85" fmla="*/ 0 h 241"/>
                <a:gd name="T86" fmla="*/ 74 w 183"/>
                <a:gd name="T87" fmla="*/ 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3" h="241">
                  <a:moveTo>
                    <a:pt x="82" y="222"/>
                  </a:moveTo>
                  <a:cubicBezTo>
                    <a:pt x="72" y="218"/>
                    <a:pt x="72" y="213"/>
                    <a:pt x="72" y="192"/>
                  </a:cubicBezTo>
                  <a:cubicBezTo>
                    <a:pt x="72" y="118"/>
                    <a:pt x="72" y="118"/>
                    <a:pt x="72" y="118"/>
                  </a:cubicBezTo>
                  <a:cubicBezTo>
                    <a:pt x="72" y="116"/>
                    <a:pt x="72" y="116"/>
                    <a:pt x="73" y="116"/>
                  </a:cubicBezTo>
                  <a:cubicBezTo>
                    <a:pt x="86" y="117"/>
                    <a:pt x="86" y="117"/>
                    <a:pt x="86" y="117"/>
                  </a:cubicBezTo>
                  <a:cubicBezTo>
                    <a:pt x="98" y="117"/>
                    <a:pt x="105" y="119"/>
                    <a:pt x="112" y="124"/>
                  </a:cubicBezTo>
                  <a:cubicBezTo>
                    <a:pt x="112" y="124"/>
                    <a:pt x="112" y="124"/>
                    <a:pt x="112" y="124"/>
                  </a:cubicBezTo>
                  <a:cubicBezTo>
                    <a:pt x="139" y="143"/>
                    <a:pt x="142" y="174"/>
                    <a:pt x="142" y="186"/>
                  </a:cubicBezTo>
                  <a:cubicBezTo>
                    <a:pt x="142" y="224"/>
                    <a:pt x="111" y="226"/>
                    <a:pt x="105" y="226"/>
                  </a:cubicBezTo>
                  <a:cubicBezTo>
                    <a:pt x="98" y="226"/>
                    <a:pt x="91" y="225"/>
                    <a:pt x="82" y="222"/>
                  </a:cubicBezTo>
                  <a:moveTo>
                    <a:pt x="84" y="15"/>
                  </a:moveTo>
                  <a:cubicBezTo>
                    <a:pt x="112" y="15"/>
                    <a:pt x="123" y="44"/>
                    <a:pt x="123" y="63"/>
                  </a:cubicBezTo>
                  <a:cubicBezTo>
                    <a:pt x="123" y="78"/>
                    <a:pt x="118" y="89"/>
                    <a:pt x="110" y="96"/>
                  </a:cubicBezTo>
                  <a:cubicBezTo>
                    <a:pt x="105" y="101"/>
                    <a:pt x="97" y="102"/>
                    <a:pt x="88" y="102"/>
                  </a:cubicBezTo>
                  <a:cubicBezTo>
                    <a:pt x="73" y="101"/>
                    <a:pt x="73" y="101"/>
                    <a:pt x="73" y="101"/>
                  </a:cubicBezTo>
                  <a:cubicBezTo>
                    <a:pt x="72" y="101"/>
                    <a:pt x="72" y="100"/>
                    <a:pt x="72" y="98"/>
                  </a:cubicBezTo>
                  <a:cubicBezTo>
                    <a:pt x="72" y="20"/>
                    <a:pt x="72" y="20"/>
                    <a:pt x="72" y="20"/>
                  </a:cubicBezTo>
                  <a:cubicBezTo>
                    <a:pt x="72" y="17"/>
                    <a:pt x="72" y="16"/>
                    <a:pt x="74" y="16"/>
                  </a:cubicBezTo>
                  <a:cubicBezTo>
                    <a:pt x="74" y="16"/>
                    <a:pt x="84" y="15"/>
                    <a:pt x="84" y="15"/>
                  </a:cubicBezTo>
                  <a:moveTo>
                    <a:pt x="74" y="1"/>
                  </a:moveTo>
                  <a:cubicBezTo>
                    <a:pt x="51" y="1"/>
                    <a:pt x="51" y="1"/>
                    <a:pt x="51" y="1"/>
                  </a:cubicBezTo>
                  <a:cubicBezTo>
                    <a:pt x="39" y="1"/>
                    <a:pt x="39" y="1"/>
                    <a:pt x="39" y="1"/>
                  </a:cubicBezTo>
                  <a:cubicBezTo>
                    <a:pt x="8" y="0"/>
                    <a:pt x="8" y="0"/>
                    <a:pt x="8" y="0"/>
                  </a:cubicBezTo>
                  <a:cubicBezTo>
                    <a:pt x="4" y="0"/>
                    <a:pt x="0" y="1"/>
                    <a:pt x="0" y="4"/>
                  </a:cubicBezTo>
                  <a:cubicBezTo>
                    <a:pt x="0" y="8"/>
                    <a:pt x="4" y="8"/>
                    <a:pt x="6" y="8"/>
                  </a:cubicBezTo>
                  <a:cubicBezTo>
                    <a:pt x="19" y="9"/>
                    <a:pt x="19" y="9"/>
                    <a:pt x="19" y="9"/>
                  </a:cubicBezTo>
                  <a:cubicBezTo>
                    <a:pt x="29" y="11"/>
                    <a:pt x="31" y="16"/>
                    <a:pt x="32" y="26"/>
                  </a:cubicBezTo>
                  <a:cubicBezTo>
                    <a:pt x="32" y="36"/>
                    <a:pt x="32" y="45"/>
                    <a:pt x="32" y="93"/>
                  </a:cubicBezTo>
                  <a:cubicBezTo>
                    <a:pt x="32" y="148"/>
                    <a:pt x="32" y="148"/>
                    <a:pt x="32" y="148"/>
                  </a:cubicBezTo>
                  <a:cubicBezTo>
                    <a:pt x="32" y="177"/>
                    <a:pt x="32" y="202"/>
                    <a:pt x="31" y="215"/>
                  </a:cubicBezTo>
                  <a:cubicBezTo>
                    <a:pt x="29" y="224"/>
                    <a:pt x="28" y="231"/>
                    <a:pt x="22" y="232"/>
                  </a:cubicBezTo>
                  <a:cubicBezTo>
                    <a:pt x="22" y="232"/>
                    <a:pt x="11" y="233"/>
                    <a:pt x="11" y="233"/>
                  </a:cubicBezTo>
                  <a:cubicBezTo>
                    <a:pt x="8" y="233"/>
                    <a:pt x="5" y="234"/>
                    <a:pt x="5" y="237"/>
                  </a:cubicBezTo>
                  <a:cubicBezTo>
                    <a:pt x="5" y="241"/>
                    <a:pt x="10" y="241"/>
                    <a:pt x="12" y="241"/>
                  </a:cubicBezTo>
                  <a:cubicBezTo>
                    <a:pt x="34" y="240"/>
                    <a:pt x="34" y="240"/>
                    <a:pt x="34" y="240"/>
                  </a:cubicBezTo>
                  <a:cubicBezTo>
                    <a:pt x="34" y="240"/>
                    <a:pt x="52" y="240"/>
                    <a:pt x="52" y="240"/>
                  </a:cubicBezTo>
                  <a:cubicBezTo>
                    <a:pt x="76" y="241"/>
                    <a:pt x="76" y="241"/>
                    <a:pt x="76" y="241"/>
                  </a:cubicBezTo>
                  <a:cubicBezTo>
                    <a:pt x="76" y="241"/>
                    <a:pt x="88" y="241"/>
                    <a:pt x="88" y="241"/>
                  </a:cubicBezTo>
                  <a:cubicBezTo>
                    <a:pt x="98" y="241"/>
                    <a:pt x="98" y="241"/>
                    <a:pt x="98" y="241"/>
                  </a:cubicBezTo>
                  <a:cubicBezTo>
                    <a:pt x="156" y="241"/>
                    <a:pt x="183" y="206"/>
                    <a:pt x="183" y="172"/>
                  </a:cubicBezTo>
                  <a:cubicBezTo>
                    <a:pt x="183" y="136"/>
                    <a:pt x="154" y="113"/>
                    <a:pt x="126" y="103"/>
                  </a:cubicBezTo>
                  <a:cubicBezTo>
                    <a:pt x="145" y="88"/>
                    <a:pt x="157" y="73"/>
                    <a:pt x="157" y="49"/>
                  </a:cubicBezTo>
                  <a:cubicBezTo>
                    <a:pt x="157" y="37"/>
                    <a:pt x="152" y="0"/>
                    <a:pt x="89" y="0"/>
                  </a:cubicBezTo>
                  <a:lnTo>
                    <a:pt x="74"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25" name="Freeform 26">
              <a:extLst>
                <a:ext uri="{FF2B5EF4-FFF2-40B4-BE49-F238E27FC236}">
                  <a16:creationId xmlns:a16="http://schemas.microsoft.com/office/drawing/2014/main" id="{01850EFF-E486-4A0F-A510-A32C79AD33A1}"/>
                </a:ext>
              </a:extLst>
            </p:cNvPr>
            <p:cNvSpPr>
              <a:spLocks noEditPoints="1"/>
            </p:cNvSpPr>
            <p:nvPr userDrawn="1"/>
          </p:nvSpPr>
          <p:spPr bwMode="auto">
            <a:xfrm>
              <a:off x="3734" y="2738"/>
              <a:ext cx="176" cy="169"/>
            </a:xfrm>
            <a:custGeom>
              <a:avLst/>
              <a:gdLst>
                <a:gd name="T0" fmla="*/ 45 w 259"/>
                <a:gd name="T1" fmla="*/ 115 h 249"/>
                <a:gd name="T2" fmla="*/ 121 w 259"/>
                <a:gd name="T3" fmla="*/ 17 h 249"/>
                <a:gd name="T4" fmla="*/ 213 w 259"/>
                <a:gd name="T5" fmla="*/ 130 h 249"/>
                <a:gd name="T6" fmla="*/ 141 w 259"/>
                <a:gd name="T7" fmla="*/ 232 h 249"/>
                <a:gd name="T8" fmla="*/ 45 w 259"/>
                <a:gd name="T9" fmla="*/ 115 h 249"/>
                <a:gd name="T10" fmla="*/ 0 w 259"/>
                <a:gd name="T11" fmla="*/ 125 h 249"/>
                <a:gd name="T12" fmla="*/ 127 w 259"/>
                <a:gd name="T13" fmla="*/ 249 h 249"/>
                <a:gd name="T14" fmla="*/ 259 w 259"/>
                <a:gd name="T15" fmla="*/ 119 h 249"/>
                <a:gd name="T16" fmla="*/ 131 w 259"/>
                <a:gd name="T17" fmla="*/ 0 h 249"/>
                <a:gd name="T18" fmla="*/ 0 w 259"/>
                <a:gd name="T19" fmla="*/ 12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9" h="249">
                  <a:moveTo>
                    <a:pt x="45" y="115"/>
                  </a:moveTo>
                  <a:cubicBezTo>
                    <a:pt x="45" y="29"/>
                    <a:pt x="93" y="17"/>
                    <a:pt x="121" y="17"/>
                  </a:cubicBezTo>
                  <a:cubicBezTo>
                    <a:pt x="175" y="17"/>
                    <a:pt x="213" y="64"/>
                    <a:pt x="213" y="130"/>
                  </a:cubicBezTo>
                  <a:cubicBezTo>
                    <a:pt x="213" y="222"/>
                    <a:pt x="162" y="232"/>
                    <a:pt x="141" y="232"/>
                  </a:cubicBezTo>
                  <a:cubicBezTo>
                    <a:pt x="84" y="232"/>
                    <a:pt x="45" y="184"/>
                    <a:pt x="45" y="115"/>
                  </a:cubicBezTo>
                  <a:moveTo>
                    <a:pt x="0" y="125"/>
                  </a:moveTo>
                  <a:cubicBezTo>
                    <a:pt x="0" y="184"/>
                    <a:pt x="40" y="249"/>
                    <a:pt x="127" y="249"/>
                  </a:cubicBezTo>
                  <a:cubicBezTo>
                    <a:pt x="205" y="249"/>
                    <a:pt x="259" y="195"/>
                    <a:pt x="259" y="119"/>
                  </a:cubicBezTo>
                  <a:cubicBezTo>
                    <a:pt x="259" y="46"/>
                    <a:pt x="210" y="0"/>
                    <a:pt x="131" y="0"/>
                  </a:cubicBezTo>
                  <a:cubicBezTo>
                    <a:pt x="41" y="0"/>
                    <a:pt x="0" y="65"/>
                    <a:pt x="0" y="12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26" name="Freeform 27">
              <a:extLst>
                <a:ext uri="{FF2B5EF4-FFF2-40B4-BE49-F238E27FC236}">
                  <a16:creationId xmlns:a16="http://schemas.microsoft.com/office/drawing/2014/main" id="{B01F71D8-A173-4BD2-9389-D5CF79AD00DF}"/>
                </a:ext>
              </a:extLst>
            </p:cNvPr>
            <p:cNvSpPr>
              <a:spLocks/>
            </p:cNvSpPr>
            <p:nvPr userDrawn="1"/>
          </p:nvSpPr>
          <p:spPr bwMode="auto">
            <a:xfrm>
              <a:off x="3925" y="2740"/>
              <a:ext cx="172" cy="167"/>
            </a:xfrm>
            <a:custGeom>
              <a:avLst/>
              <a:gdLst>
                <a:gd name="T0" fmla="*/ 220 w 254"/>
                <a:gd name="T1" fmla="*/ 1 h 245"/>
                <a:gd name="T2" fmla="*/ 211 w 254"/>
                <a:gd name="T3" fmla="*/ 1 h 245"/>
                <a:gd name="T4" fmla="*/ 174 w 254"/>
                <a:gd name="T5" fmla="*/ 0 h 245"/>
                <a:gd name="T6" fmla="*/ 167 w 254"/>
                <a:gd name="T7" fmla="*/ 4 h 245"/>
                <a:gd name="T8" fmla="*/ 173 w 254"/>
                <a:gd name="T9" fmla="*/ 8 h 245"/>
                <a:gd name="T10" fmla="*/ 184 w 254"/>
                <a:gd name="T11" fmla="*/ 9 h 245"/>
                <a:gd name="T12" fmla="*/ 197 w 254"/>
                <a:gd name="T13" fmla="*/ 26 h 245"/>
                <a:gd name="T14" fmla="*/ 198 w 254"/>
                <a:gd name="T15" fmla="*/ 93 h 245"/>
                <a:gd name="T16" fmla="*/ 198 w 254"/>
                <a:gd name="T17" fmla="*/ 132 h 245"/>
                <a:gd name="T18" fmla="*/ 180 w 254"/>
                <a:gd name="T19" fmla="*/ 210 h 245"/>
                <a:gd name="T20" fmla="*/ 137 w 254"/>
                <a:gd name="T21" fmla="*/ 227 h 245"/>
                <a:gd name="T22" fmla="*/ 98 w 254"/>
                <a:gd name="T23" fmla="*/ 214 h 245"/>
                <a:gd name="T24" fmla="*/ 74 w 254"/>
                <a:gd name="T25" fmla="*/ 137 h 245"/>
                <a:gd name="T26" fmla="*/ 74 w 254"/>
                <a:gd name="T27" fmla="*/ 93 h 245"/>
                <a:gd name="T28" fmla="*/ 74 w 254"/>
                <a:gd name="T29" fmla="*/ 26 h 245"/>
                <a:gd name="T30" fmla="*/ 85 w 254"/>
                <a:gd name="T31" fmla="*/ 9 h 245"/>
                <a:gd name="T32" fmla="*/ 94 w 254"/>
                <a:gd name="T33" fmla="*/ 8 h 245"/>
                <a:gd name="T34" fmla="*/ 100 w 254"/>
                <a:gd name="T35" fmla="*/ 4 h 245"/>
                <a:gd name="T36" fmla="*/ 92 w 254"/>
                <a:gd name="T37" fmla="*/ 0 h 245"/>
                <a:gd name="T38" fmla="*/ 69 w 254"/>
                <a:gd name="T39" fmla="*/ 1 h 245"/>
                <a:gd name="T40" fmla="*/ 54 w 254"/>
                <a:gd name="T41" fmla="*/ 1 h 245"/>
                <a:gd name="T42" fmla="*/ 37 w 254"/>
                <a:gd name="T43" fmla="*/ 1 h 245"/>
                <a:gd name="T44" fmla="*/ 8 w 254"/>
                <a:gd name="T45" fmla="*/ 0 h 245"/>
                <a:gd name="T46" fmla="*/ 0 w 254"/>
                <a:gd name="T47" fmla="*/ 4 h 245"/>
                <a:gd name="T48" fmla="*/ 6 w 254"/>
                <a:gd name="T49" fmla="*/ 8 h 245"/>
                <a:gd name="T50" fmla="*/ 18 w 254"/>
                <a:gd name="T51" fmla="*/ 9 h 245"/>
                <a:gd name="T52" fmla="*/ 31 w 254"/>
                <a:gd name="T53" fmla="*/ 26 h 245"/>
                <a:gd name="T54" fmla="*/ 32 w 254"/>
                <a:gd name="T55" fmla="*/ 93 h 245"/>
                <a:gd name="T56" fmla="*/ 32 w 254"/>
                <a:gd name="T57" fmla="*/ 139 h 245"/>
                <a:gd name="T58" fmla="*/ 60 w 254"/>
                <a:gd name="T59" fmla="*/ 223 h 245"/>
                <a:gd name="T60" fmla="*/ 131 w 254"/>
                <a:gd name="T61" fmla="*/ 245 h 245"/>
                <a:gd name="T62" fmla="*/ 197 w 254"/>
                <a:gd name="T63" fmla="*/ 222 h 245"/>
                <a:gd name="T64" fmla="*/ 227 w 254"/>
                <a:gd name="T65" fmla="*/ 126 h 245"/>
                <a:gd name="T66" fmla="*/ 227 w 254"/>
                <a:gd name="T67" fmla="*/ 93 h 245"/>
                <a:gd name="T68" fmla="*/ 228 w 254"/>
                <a:gd name="T69" fmla="*/ 26 h 245"/>
                <a:gd name="T70" fmla="*/ 239 w 254"/>
                <a:gd name="T71" fmla="*/ 9 h 245"/>
                <a:gd name="T72" fmla="*/ 248 w 254"/>
                <a:gd name="T73" fmla="*/ 8 h 245"/>
                <a:gd name="T74" fmla="*/ 254 w 254"/>
                <a:gd name="T75" fmla="*/ 4 h 245"/>
                <a:gd name="T76" fmla="*/ 247 w 254"/>
                <a:gd name="T77" fmla="*/ 0 h 245"/>
                <a:gd name="T78" fmla="*/ 220 w 254"/>
                <a:gd name="T79" fmla="*/ 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4" h="245">
                  <a:moveTo>
                    <a:pt x="220" y="1"/>
                  </a:moveTo>
                  <a:cubicBezTo>
                    <a:pt x="211" y="1"/>
                    <a:pt x="211" y="1"/>
                    <a:pt x="211" y="1"/>
                  </a:cubicBezTo>
                  <a:cubicBezTo>
                    <a:pt x="210" y="1"/>
                    <a:pt x="174" y="0"/>
                    <a:pt x="174" y="0"/>
                  </a:cubicBezTo>
                  <a:cubicBezTo>
                    <a:pt x="171" y="0"/>
                    <a:pt x="167" y="1"/>
                    <a:pt x="167" y="4"/>
                  </a:cubicBezTo>
                  <a:cubicBezTo>
                    <a:pt x="167" y="8"/>
                    <a:pt x="171" y="8"/>
                    <a:pt x="173" y="8"/>
                  </a:cubicBezTo>
                  <a:cubicBezTo>
                    <a:pt x="184" y="9"/>
                    <a:pt x="184" y="9"/>
                    <a:pt x="184" y="9"/>
                  </a:cubicBezTo>
                  <a:cubicBezTo>
                    <a:pt x="195" y="11"/>
                    <a:pt x="197" y="16"/>
                    <a:pt x="197" y="26"/>
                  </a:cubicBezTo>
                  <a:cubicBezTo>
                    <a:pt x="198" y="36"/>
                    <a:pt x="198" y="45"/>
                    <a:pt x="198" y="93"/>
                  </a:cubicBezTo>
                  <a:cubicBezTo>
                    <a:pt x="198" y="132"/>
                    <a:pt x="198" y="132"/>
                    <a:pt x="198" y="132"/>
                  </a:cubicBezTo>
                  <a:cubicBezTo>
                    <a:pt x="198" y="166"/>
                    <a:pt x="197" y="193"/>
                    <a:pt x="180" y="210"/>
                  </a:cubicBezTo>
                  <a:cubicBezTo>
                    <a:pt x="165" y="225"/>
                    <a:pt x="145" y="227"/>
                    <a:pt x="137" y="227"/>
                  </a:cubicBezTo>
                  <a:cubicBezTo>
                    <a:pt x="126" y="227"/>
                    <a:pt x="112" y="225"/>
                    <a:pt x="98" y="214"/>
                  </a:cubicBezTo>
                  <a:cubicBezTo>
                    <a:pt x="85" y="204"/>
                    <a:pt x="74" y="187"/>
                    <a:pt x="74" y="137"/>
                  </a:cubicBezTo>
                  <a:cubicBezTo>
                    <a:pt x="74" y="93"/>
                    <a:pt x="74" y="93"/>
                    <a:pt x="74" y="93"/>
                  </a:cubicBezTo>
                  <a:cubicBezTo>
                    <a:pt x="74" y="45"/>
                    <a:pt x="74" y="36"/>
                    <a:pt x="74" y="26"/>
                  </a:cubicBezTo>
                  <a:cubicBezTo>
                    <a:pt x="75" y="14"/>
                    <a:pt x="78" y="10"/>
                    <a:pt x="85" y="9"/>
                  </a:cubicBezTo>
                  <a:cubicBezTo>
                    <a:pt x="94" y="8"/>
                    <a:pt x="94" y="8"/>
                    <a:pt x="94" y="8"/>
                  </a:cubicBezTo>
                  <a:cubicBezTo>
                    <a:pt x="96" y="8"/>
                    <a:pt x="100" y="8"/>
                    <a:pt x="100" y="4"/>
                  </a:cubicBezTo>
                  <a:cubicBezTo>
                    <a:pt x="100" y="1"/>
                    <a:pt x="96" y="0"/>
                    <a:pt x="92" y="0"/>
                  </a:cubicBezTo>
                  <a:cubicBezTo>
                    <a:pt x="69" y="1"/>
                    <a:pt x="69" y="1"/>
                    <a:pt x="69" y="1"/>
                  </a:cubicBezTo>
                  <a:cubicBezTo>
                    <a:pt x="54" y="1"/>
                    <a:pt x="54" y="1"/>
                    <a:pt x="54" y="1"/>
                  </a:cubicBezTo>
                  <a:cubicBezTo>
                    <a:pt x="37" y="1"/>
                    <a:pt x="37" y="1"/>
                    <a:pt x="37" y="1"/>
                  </a:cubicBezTo>
                  <a:cubicBezTo>
                    <a:pt x="8" y="0"/>
                    <a:pt x="8" y="0"/>
                    <a:pt x="8" y="0"/>
                  </a:cubicBezTo>
                  <a:cubicBezTo>
                    <a:pt x="4" y="0"/>
                    <a:pt x="0" y="1"/>
                    <a:pt x="0" y="4"/>
                  </a:cubicBezTo>
                  <a:cubicBezTo>
                    <a:pt x="0" y="8"/>
                    <a:pt x="4" y="8"/>
                    <a:pt x="6" y="8"/>
                  </a:cubicBezTo>
                  <a:cubicBezTo>
                    <a:pt x="18" y="9"/>
                    <a:pt x="18" y="9"/>
                    <a:pt x="18" y="9"/>
                  </a:cubicBezTo>
                  <a:cubicBezTo>
                    <a:pt x="28" y="11"/>
                    <a:pt x="31" y="16"/>
                    <a:pt x="31" y="26"/>
                  </a:cubicBezTo>
                  <a:cubicBezTo>
                    <a:pt x="32" y="36"/>
                    <a:pt x="32" y="45"/>
                    <a:pt x="32" y="93"/>
                  </a:cubicBezTo>
                  <a:cubicBezTo>
                    <a:pt x="32" y="139"/>
                    <a:pt x="32" y="139"/>
                    <a:pt x="32" y="139"/>
                  </a:cubicBezTo>
                  <a:cubicBezTo>
                    <a:pt x="32" y="179"/>
                    <a:pt x="41" y="206"/>
                    <a:pt x="60" y="223"/>
                  </a:cubicBezTo>
                  <a:cubicBezTo>
                    <a:pt x="84" y="245"/>
                    <a:pt x="117" y="245"/>
                    <a:pt x="131" y="245"/>
                  </a:cubicBezTo>
                  <a:cubicBezTo>
                    <a:pt x="149" y="245"/>
                    <a:pt x="173" y="242"/>
                    <a:pt x="197" y="222"/>
                  </a:cubicBezTo>
                  <a:cubicBezTo>
                    <a:pt x="223" y="199"/>
                    <a:pt x="227" y="163"/>
                    <a:pt x="227" y="126"/>
                  </a:cubicBezTo>
                  <a:cubicBezTo>
                    <a:pt x="227" y="93"/>
                    <a:pt x="227" y="93"/>
                    <a:pt x="227" y="93"/>
                  </a:cubicBezTo>
                  <a:cubicBezTo>
                    <a:pt x="227" y="45"/>
                    <a:pt x="227" y="36"/>
                    <a:pt x="228" y="26"/>
                  </a:cubicBezTo>
                  <a:cubicBezTo>
                    <a:pt x="228" y="14"/>
                    <a:pt x="231" y="10"/>
                    <a:pt x="239" y="9"/>
                  </a:cubicBezTo>
                  <a:cubicBezTo>
                    <a:pt x="239" y="9"/>
                    <a:pt x="248" y="8"/>
                    <a:pt x="248" y="8"/>
                  </a:cubicBezTo>
                  <a:cubicBezTo>
                    <a:pt x="251" y="8"/>
                    <a:pt x="254" y="7"/>
                    <a:pt x="254" y="4"/>
                  </a:cubicBezTo>
                  <a:cubicBezTo>
                    <a:pt x="254" y="1"/>
                    <a:pt x="250" y="0"/>
                    <a:pt x="247" y="0"/>
                  </a:cubicBezTo>
                  <a:lnTo>
                    <a:pt x="220"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27" name="Freeform 28">
              <a:extLst>
                <a:ext uri="{FF2B5EF4-FFF2-40B4-BE49-F238E27FC236}">
                  <a16:creationId xmlns:a16="http://schemas.microsoft.com/office/drawing/2014/main" id="{9B9F0F60-A68D-4F64-A840-68F3C3AE6D20}"/>
                </a:ext>
              </a:extLst>
            </p:cNvPr>
            <p:cNvSpPr>
              <a:spLocks noEditPoints="1"/>
            </p:cNvSpPr>
            <p:nvPr userDrawn="1"/>
          </p:nvSpPr>
          <p:spPr bwMode="auto">
            <a:xfrm>
              <a:off x="4116" y="2740"/>
              <a:ext cx="170" cy="164"/>
            </a:xfrm>
            <a:custGeom>
              <a:avLst/>
              <a:gdLst>
                <a:gd name="T0" fmla="*/ 73 w 251"/>
                <a:gd name="T1" fmla="*/ 123 h 241"/>
                <a:gd name="T2" fmla="*/ 71 w 251"/>
                <a:gd name="T3" fmla="*/ 118 h 241"/>
                <a:gd name="T4" fmla="*/ 71 w 251"/>
                <a:gd name="T5" fmla="*/ 22 h 241"/>
                <a:gd name="T6" fmla="*/ 73 w 251"/>
                <a:gd name="T7" fmla="*/ 18 h 241"/>
                <a:gd name="T8" fmla="*/ 90 w 251"/>
                <a:gd name="T9" fmla="*/ 17 h 241"/>
                <a:gd name="T10" fmla="*/ 137 w 251"/>
                <a:gd name="T11" fmla="*/ 74 h 241"/>
                <a:gd name="T12" fmla="*/ 119 w 251"/>
                <a:gd name="T13" fmla="*/ 120 h 241"/>
                <a:gd name="T14" fmla="*/ 97 w 251"/>
                <a:gd name="T15" fmla="*/ 126 h 241"/>
                <a:gd name="T16" fmla="*/ 73 w 251"/>
                <a:gd name="T17" fmla="*/ 123 h 241"/>
                <a:gd name="T18" fmla="*/ 74 w 251"/>
                <a:gd name="T19" fmla="*/ 1 h 241"/>
                <a:gd name="T20" fmla="*/ 51 w 251"/>
                <a:gd name="T21" fmla="*/ 1 h 241"/>
                <a:gd name="T22" fmla="*/ 38 w 251"/>
                <a:gd name="T23" fmla="*/ 1 h 241"/>
                <a:gd name="T24" fmla="*/ 8 w 251"/>
                <a:gd name="T25" fmla="*/ 0 h 241"/>
                <a:gd name="T26" fmla="*/ 0 w 251"/>
                <a:gd name="T27" fmla="*/ 4 h 241"/>
                <a:gd name="T28" fmla="*/ 6 w 251"/>
                <a:gd name="T29" fmla="*/ 8 h 241"/>
                <a:gd name="T30" fmla="*/ 18 w 251"/>
                <a:gd name="T31" fmla="*/ 9 h 241"/>
                <a:gd name="T32" fmla="*/ 31 w 251"/>
                <a:gd name="T33" fmla="*/ 26 h 241"/>
                <a:gd name="T34" fmla="*/ 32 w 251"/>
                <a:gd name="T35" fmla="*/ 93 h 241"/>
                <a:gd name="T36" fmla="*/ 32 w 251"/>
                <a:gd name="T37" fmla="*/ 148 h 241"/>
                <a:gd name="T38" fmla="*/ 30 w 251"/>
                <a:gd name="T39" fmla="*/ 215 h 241"/>
                <a:gd name="T40" fmla="*/ 22 w 251"/>
                <a:gd name="T41" fmla="*/ 232 h 241"/>
                <a:gd name="T42" fmla="*/ 11 w 251"/>
                <a:gd name="T43" fmla="*/ 233 h 241"/>
                <a:gd name="T44" fmla="*/ 5 w 251"/>
                <a:gd name="T45" fmla="*/ 237 h 241"/>
                <a:gd name="T46" fmla="*/ 12 w 251"/>
                <a:gd name="T47" fmla="*/ 241 h 241"/>
                <a:gd name="T48" fmla="*/ 38 w 251"/>
                <a:gd name="T49" fmla="*/ 240 h 241"/>
                <a:gd name="T50" fmla="*/ 50 w 251"/>
                <a:gd name="T51" fmla="*/ 240 h 241"/>
                <a:gd name="T52" fmla="*/ 61 w 251"/>
                <a:gd name="T53" fmla="*/ 240 h 241"/>
                <a:gd name="T54" fmla="*/ 97 w 251"/>
                <a:gd name="T55" fmla="*/ 241 h 241"/>
                <a:gd name="T56" fmla="*/ 104 w 251"/>
                <a:gd name="T57" fmla="*/ 237 h 241"/>
                <a:gd name="T58" fmla="*/ 99 w 251"/>
                <a:gd name="T59" fmla="*/ 233 h 241"/>
                <a:gd name="T60" fmla="*/ 84 w 251"/>
                <a:gd name="T61" fmla="*/ 232 h 241"/>
                <a:gd name="T62" fmla="*/ 72 w 251"/>
                <a:gd name="T63" fmla="*/ 215 h 241"/>
                <a:gd name="T64" fmla="*/ 71 w 251"/>
                <a:gd name="T65" fmla="*/ 148 h 241"/>
                <a:gd name="T66" fmla="*/ 71 w 251"/>
                <a:gd name="T67" fmla="*/ 143 h 241"/>
                <a:gd name="T68" fmla="*/ 73 w 251"/>
                <a:gd name="T69" fmla="*/ 142 h 241"/>
                <a:gd name="T70" fmla="*/ 100 w 251"/>
                <a:gd name="T71" fmla="*/ 142 h 241"/>
                <a:gd name="T72" fmla="*/ 105 w 251"/>
                <a:gd name="T73" fmla="*/ 144 h 241"/>
                <a:gd name="T74" fmla="*/ 120 w 251"/>
                <a:gd name="T75" fmla="*/ 165 h 241"/>
                <a:gd name="T76" fmla="*/ 136 w 251"/>
                <a:gd name="T77" fmla="*/ 188 h 241"/>
                <a:gd name="T78" fmla="*/ 180 w 251"/>
                <a:gd name="T79" fmla="*/ 234 h 241"/>
                <a:gd name="T80" fmla="*/ 214 w 251"/>
                <a:gd name="T81" fmla="*/ 241 h 241"/>
                <a:gd name="T82" fmla="*/ 244 w 251"/>
                <a:gd name="T83" fmla="*/ 241 h 241"/>
                <a:gd name="T84" fmla="*/ 251 w 251"/>
                <a:gd name="T85" fmla="*/ 237 h 241"/>
                <a:gd name="T86" fmla="*/ 246 w 251"/>
                <a:gd name="T87" fmla="*/ 233 h 241"/>
                <a:gd name="T88" fmla="*/ 237 w 251"/>
                <a:gd name="T89" fmla="*/ 232 h 241"/>
                <a:gd name="T90" fmla="*/ 202 w 251"/>
                <a:gd name="T91" fmla="*/ 211 h 241"/>
                <a:gd name="T92" fmla="*/ 145 w 251"/>
                <a:gd name="T93" fmla="*/ 142 h 241"/>
                <a:gd name="T94" fmla="*/ 134 w 251"/>
                <a:gd name="T95" fmla="*/ 129 h 241"/>
                <a:gd name="T96" fmla="*/ 176 w 251"/>
                <a:gd name="T97" fmla="*/ 58 h 241"/>
                <a:gd name="T98" fmla="*/ 154 w 251"/>
                <a:gd name="T99" fmla="*/ 14 h 241"/>
                <a:gd name="T100" fmla="*/ 96 w 251"/>
                <a:gd name="T101" fmla="*/ 0 h 241"/>
                <a:gd name="T102" fmla="*/ 74 w 251"/>
                <a:gd name="T103" fmla="*/ 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1" h="241">
                  <a:moveTo>
                    <a:pt x="73" y="123"/>
                  </a:moveTo>
                  <a:cubicBezTo>
                    <a:pt x="71" y="122"/>
                    <a:pt x="71" y="121"/>
                    <a:pt x="71" y="118"/>
                  </a:cubicBezTo>
                  <a:cubicBezTo>
                    <a:pt x="71" y="22"/>
                    <a:pt x="71" y="22"/>
                    <a:pt x="71" y="22"/>
                  </a:cubicBezTo>
                  <a:cubicBezTo>
                    <a:pt x="71" y="19"/>
                    <a:pt x="71" y="19"/>
                    <a:pt x="73" y="18"/>
                  </a:cubicBezTo>
                  <a:cubicBezTo>
                    <a:pt x="76" y="17"/>
                    <a:pt x="81" y="17"/>
                    <a:pt x="90" y="17"/>
                  </a:cubicBezTo>
                  <a:cubicBezTo>
                    <a:pt x="107" y="17"/>
                    <a:pt x="137" y="29"/>
                    <a:pt x="137" y="74"/>
                  </a:cubicBezTo>
                  <a:cubicBezTo>
                    <a:pt x="137" y="103"/>
                    <a:pt x="126" y="115"/>
                    <a:pt x="119" y="120"/>
                  </a:cubicBezTo>
                  <a:cubicBezTo>
                    <a:pt x="113" y="124"/>
                    <a:pt x="109" y="126"/>
                    <a:pt x="97" y="126"/>
                  </a:cubicBezTo>
                  <a:cubicBezTo>
                    <a:pt x="88" y="126"/>
                    <a:pt x="79" y="125"/>
                    <a:pt x="73" y="123"/>
                  </a:cubicBezTo>
                  <a:moveTo>
                    <a:pt x="74" y="1"/>
                  </a:moveTo>
                  <a:cubicBezTo>
                    <a:pt x="51" y="1"/>
                    <a:pt x="51" y="1"/>
                    <a:pt x="51" y="1"/>
                  </a:cubicBezTo>
                  <a:cubicBezTo>
                    <a:pt x="38" y="1"/>
                    <a:pt x="38" y="1"/>
                    <a:pt x="38" y="1"/>
                  </a:cubicBezTo>
                  <a:cubicBezTo>
                    <a:pt x="8" y="0"/>
                    <a:pt x="8" y="0"/>
                    <a:pt x="8" y="0"/>
                  </a:cubicBezTo>
                  <a:cubicBezTo>
                    <a:pt x="4" y="0"/>
                    <a:pt x="0" y="1"/>
                    <a:pt x="0" y="4"/>
                  </a:cubicBezTo>
                  <a:cubicBezTo>
                    <a:pt x="0" y="8"/>
                    <a:pt x="4" y="8"/>
                    <a:pt x="6" y="8"/>
                  </a:cubicBezTo>
                  <a:cubicBezTo>
                    <a:pt x="18" y="9"/>
                    <a:pt x="18" y="9"/>
                    <a:pt x="18" y="9"/>
                  </a:cubicBezTo>
                  <a:cubicBezTo>
                    <a:pt x="29" y="11"/>
                    <a:pt x="31" y="16"/>
                    <a:pt x="31" y="26"/>
                  </a:cubicBezTo>
                  <a:cubicBezTo>
                    <a:pt x="32" y="36"/>
                    <a:pt x="32" y="45"/>
                    <a:pt x="32" y="93"/>
                  </a:cubicBezTo>
                  <a:cubicBezTo>
                    <a:pt x="32" y="148"/>
                    <a:pt x="32" y="148"/>
                    <a:pt x="32" y="148"/>
                  </a:cubicBezTo>
                  <a:cubicBezTo>
                    <a:pt x="32" y="177"/>
                    <a:pt x="32" y="202"/>
                    <a:pt x="30" y="215"/>
                  </a:cubicBezTo>
                  <a:cubicBezTo>
                    <a:pt x="29" y="224"/>
                    <a:pt x="28" y="231"/>
                    <a:pt x="22" y="232"/>
                  </a:cubicBezTo>
                  <a:cubicBezTo>
                    <a:pt x="11" y="233"/>
                    <a:pt x="11" y="233"/>
                    <a:pt x="11" y="233"/>
                  </a:cubicBezTo>
                  <a:cubicBezTo>
                    <a:pt x="8" y="233"/>
                    <a:pt x="5" y="234"/>
                    <a:pt x="5" y="237"/>
                  </a:cubicBezTo>
                  <a:cubicBezTo>
                    <a:pt x="5" y="241"/>
                    <a:pt x="10" y="241"/>
                    <a:pt x="12" y="241"/>
                  </a:cubicBezTo>
                  <a:cubicBezTo>
                    <a:pt x="38" y="240"/>
                    <a:pt x="38" y="240"/>
                    <a:pt x="38" y="240"/>
                  </a:cubicBezTo>
                  <a:cubicBezTo>
                    <a:pt x="50" y="240"/>
                    <a:pt x="50" y="240"/>
                    <a:pt x="50" y="240"/>
                  </a:cubicBezTo>
                  <a:cubicBezTo>
                    <a:pt x="61" y="240"/>
                    <a:pt x="61" y="240"/>
                    <a:pt x="61" y="240"/>
                  </a:cubicBezTo>
                  <a:cubicBezTo>
                    <a:pt x="97" y="241"/>
                    <a:pt x="97" y="241"/>
                    <a:pt x="97" y="241"/>
                  </a:cubicBezTo>
                  <a:cubicBezTo>
                    <a:pt x="99" y="241"/>
                    <a:pt x="104" y="241"/>
                    <a:pt x="104" y="237"/>
                  </a:cubicBezTo>
                  <a:cubicBezTo>
                    <a:pt x="104" y="236"/>
                    <a:pt x="103" y="233"/>
                    <a:pt x="99" y="233"/>
                  </a:cubicBezTo>
                  <a:cubicBezTo>
                    <a:pt x="84" y="232"/>
                    <a:pt x="84" y="232"/>
                    <a:pt x="84" y="232"/>
                  </a:cubicBezTo>
                  <a:cubicBezTo>
                    <a:pt x="76" y="231"/>
                    <a:pt x="73" y="225"/>
                    <a:pt x="72" y="215"/>
                  </a:cubicBezTo>
                  <a:cubicBezTo>
                    <a:pt x="71" y="202"/>
                    <a:pt x="71" y="177"/>
                    <a:pt x="71" y="148"/>
                  </a:cubicBezTo>
                  <a:cubicBezTo>
                    <a:pt x="71" y="143"/>
                    <a:pt x="71" y="143"/>
                    <a:pt x="71" y="143"/>
                  </a:cubicBezTo>
                  <a:cubicBezTo>
                    <a:pt x="71" y="142"/>
                    <a:pt x="71" y="142"/>
                    <a:pt x="73" y="142"/>
                  </a:cubicBezTo>
                  <a:cubicBezTo>
                    <a:pt x="100" y="142"/>
                    <a:pt x="100" y="142"/>
                    <a:pt x="100" y="142"/>
                  </a:cubicBezTo>
                  <a:cubicBezTo>
                    <a:pt x="102" y="142"/>
                    <a:pt x="104" y="143"/>
                    <a:pt x="105" y="144"/>
                  </a:cubicBezTo>
                  <a:cubicBezTo>
                    <a:pt x="105" y="144"/>
                    <a:pt x="120" y="165"/>
                    <a:pt x="120" y="165"/>
                  </a:cubicBezTo>
                  <a:cubicBezTo>
                    <a:pt x="136" y="188"/>
                    <a:pt x="136" y="188"/>
                    <a:pt x="136" y="188"/>
                  </a:cubicBezTo>
                  <a:cubicBezTo>
                    <a:pt x="155" y="213"/>
                    <a:pt x="166" y="227"/>
                    <a:pt x="180" y="234"/>
                  </a:cubicBezTo>
                  <a:cubicBezTo>
                    <a:pt x="188" y="239"/>
                    <a:pt x="197" y="241"/>
                    <a:pt x="214" y="241"/>
                  </a:cubicBezTo>
                  <a:cubicBezTo>
                    <a:pt x="244" y="241"/>
                    <a:pt x="244" y="241"/>
                    <a:pt x="244" y="241"/>
                  </a:cubicBezTo>
                  <a:cubicBezTo>
                    <a:pt x="246" y="241"/>
                    <a:pt x="251" y="241"/>
                    <a:pt x="251" y="237"/>
                  </a:cubicBezTo>
                  <a:cubicBezTo>
                    <a:pt x="251" y="236"/>
                    <a:pt x="250" y="233"/>
                    <a:pt x="246" y="233"/>
                  </a:cubicBezTo>
                  <a:cubicBezTo>
                    <a:pt x="237" y="232"/>
                    <a:pt x="237" y="232"/>
                    <a:pt x="237" y="232"/>
                  </a:cubicBezTo>
                  <a:cubicBezTo>
                    <a:pt x="232" y="231"/>
                    <a:pt x="220" y="229"/>
                    <a:pt x="202" y="211"/>
                  </a:cubicBezTo>
                  <a:cubicBezTo>
                    <a:pt x="186" y="194"/>
                    <a:pt x="168" y="171"/>
                    <a:pt x="145" y="142"/>
                  </a:cubicBezTo>
                  <a:cubicBezTo>
                    <a:pt x="145" y="142"/>
                    <a:pt x="135" y="130"/>
                    <a:pt x="134" y="129"/>
                  </a:cubicBezTo>
                  <a:cubicBezTo>
                    <a:pt x="163" y="105"/>
                    <a:pt x="176" y="84"/>
                    <a:pt x="176" y="58"/>
                  </a:cubicBezTo>
                  <a:cubicBezTo>
                    <a:pt x="176" y="35"/>
                    <a:pt x="162" y="19"/>
                    <a:pt x="154" y="14"/>
                  </a:cubicBezTo>
                  <a:cubicBezTo>
                    <a:pt x="136" y="2"/>
                    <a:pt x="115" y="0"/>
                    <a:pt x="96" y="0"/>
                  </a:cubicBezTo>
                  <a:lnTo>
                    <a:pt x="74"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28" name="Freeform 29">
              <a:extLst>
                <a:ext uri="{FF2B5EF4-FFF2-40B4-BE49-F238E27FC236}">
                  <a16:creationId xmlns:a16="http://schemas.microsoft.com/office/drawing/2014/main" id="{4FB4686D-CD2A-4C15-86D7-222F6B9DF02A}"/>
                </a:ext>
              </a:extLst>
            </p:cNvPr>
            <p:cNvSpPr>
              <a:spLocks/>
            </p:cNvSpPr>
            <p:nvPr userDrawn="1"/>
          </p:nvSpPr>
          <p:spPr bwMode="auto">
            <a:xfrm>
              <a:off x="4290" y="2737"/>
              <a:ext cx="180" cy="169"/>
            </a:xfrm>
            <a:custGeom>
              <a:avLst/>
              <a:gdLst>
                <a:gd name="T0" fmla="*/ 31 w 266"/>
                <a:gd name="T1" fmla="*/ 12 h 249"/>
                <a:gd name="T2" fmla="*/ 29 w 266"/>
                <a:gd name="T3" fmla="*/ 198 h 249"/>
                <a:gd name="T4" fmla="*/ 19 w 266"/>
                <a:gd name="T5" fmla="*/ 237 h 249"/>
                <a:gd name="T6" fmla="*/ 5 w 266"/>
                <a:gd name="T7" fmla="*/ 238 h 249"/>
                <a:gd name="T8" fmla="*/ 0 w 266"/>
                <a:gd name="T9" fmla="*/ 242 h 249"/>
                <a:gd name="T10" fmla="*/ 7 w 266"/>
                <a:gd name="T11" fmla="*/ 246 h 249"/>
                <a:gd name="T12" fmla="*/ 36 w 266"/>
                <a:gd name="T13" fmla="*/ 245 h 249"/>
                <a:gd name="T14" fmla="*/ 41 w 266"/>
                <a:gd name="T15" fmla="*/ 245 h 249"/>
                <a:gd name="T16" fmla="*/ 50 w 266"/>
                <a:gd name="T17" fmla="*/ 245 h 249"/>
                <a:gd name="T18" fmla="*/ 80 w 266"/>
                <a:gd name="T19" fmla="*/ 246 h 249"/>
                <a:gd name="T20" fmla="*/ 88 w 266"/>
                <a:gd name="T21" fmla="*/ 242 h 249"/>
                <a:gd name="T22" fmla="*/ 82 w 266"/>
                <a:gd name="T23" fmla="*/ 238 h 249"/>
                <a:gd name="T24" fmla="*/ 66 w 266"/>
                <a:gd name="T25" fmla="*/ 236 h 249"/>
                <a:gd name="T26" fmla="*/ 56 w 266"/>
                <a:gd name="T27" fmla="*/ 202 h 249"/>
                <a:gd name="T28" fmla="*/ 52 w 266"/>
                <a:gd name="T29" fmla="*/ 71 h 249"/>
                <a:gd name="T30" fmla="*/ 59 w 266"/>
                <a:gd name="T31" fmla="*/ 77 h 249"/>
                <a:gd name="T32" fmla="*/ 127 w 266"/>
                <a:gd name="T33" fmla="*/ 149 h 249"/>
                <a:gd name="T34" fmla="*/ 169 w 266"/>
                <a:gd name="T35" fmla="*/ 191 h 249"/>
                <a:gd name="T36" fmla="*/ 220 w 266"/>
                <a:gd name="T37" fmla="*/ 242 h 249"/>
                <a:gd name="T38" fmla="*/ 231 w 266"/>
                <a:gd name="T39" fmla="*/ 249 h 249"/>
                <a:gd name="T40" fmla="*/ 236 w 266"/>
                <a:gd name="T41" fmla="*/ 239 h 249"/>
                <a:gd name="T42" fmla="*/ 240 w 266"/>
                <a:gd name="T43" fmla="*/ 40 h 249"/>
                <a:gd name="T44" fmla="*/ 251 w 266"/>
                <a:gd name="T45" fmla="*/ 14 h 249"/>
                <a:gd name="T46" fmla="*/ 260 w 266"/>
                <a:gd name="T47" fmla="*/ 13 h 249"/>
                <a:gd name="T48" fmla="*/ 266 w 266"/>
                <a:gd name="T49" fmla="*/ 9 h 249"/>
                <a:gd name="T50" fmla="*/ 258 w 266"/>
                <a:gd name="T51" fmla="*/ 5 h 249"/>
                <a:gd name="T52" fmla="*/ 233 w 266"/>
                <a:gd name="T53" fmla="*/ 6 h 249"/>
                <a:gd name="T54" fmla="*/ 227 w 266"/>
                <a:gd name="T55" fmla="*/ 6 h 249"/>
                <a:gd name="T56" fmla="*/ 216 w 266"/>
                <a:gd name="T57" fmla="*/ 6 h 249"/>
                <a:gd name="T58" fmla="*/ 189 w 266"/>
                <a:gd name="T59" fmla="*/ 5 h 249"/>
                <a:gd name="T60" fmla="*/ 180 w 266"/>
                <a:gd name="T61" fmla="*/ 9 h 249"/>
                <a:gd name="T62" fmla="*/ 186 w 266"/>
                <a:gd name="T63" fmla="*/ 13 h 249"/>
                <a:gd name="T64" fmla="*/ 203 w 266"/>
                <a:gd name="T65" fmla="*/ 15 h 249"/>
                <a:gd name="T66" fmla="*/ 213 w 266"/>
                <a:gd name="T67" fmla="*/ 42 h 249"/>
                <a:gd name="T68" fmla="*/ 216 w 266"/>
                <a:gd name="T69" fmla="*/ 183 h 249"/>
                <a:gd name="T70" fmla="*/ 215 w 266"/>
                <a:gd name="T71" fmla="*/ 183 h 249"/>
                <a:gd name="T72" fmla="*/ 193 w 266"/>
                <a:gd name="T73" fmla="*/ 160 h 249"/>
                <a:gd name="T74" fmla="*/ 146 w 266"/>
                <a:gd name="T75" fmla="*/ 111 h 249"/>
                <a:gd name="T76" fmla="*/ 49 w 266"/>
                <a:gd name="T77" fmla="*/ 10 h 249"/>
                <a:gd name="T78" fmla="*/ 46 w 266"/>
                <a:gd name="T79" fmla="*/ 7 h 249"/>
                <a:gd name="T80" fmla="*/ 36 w 266"/>
                <a:gd name="T81" fmla="*/ 0 h 249"/>
                <a:gd name="T82" fmla="*/ 31 w 266"/>
                <a:gd name="T83" fmla="*/ 12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6" h="249">
                  <a:moveTo>
                    <a:pt x="31" y="12"/>
                  </a:moveTo>
                  <a:cubicBezTo>
                    <a:pt x="29" y="198"/>
                    <a:pt x="29" y="198"/>
                    <a:pt x="29" y="198"/>
                  </a:cubicBezTo>
                  <a:cubicBezTo>
                    <a:pt x="28" y="226"/>
                    <a:pt x="27" y="234"/>
                    <a:pt x="19" y="237"/>
                  </a:cubicBezTo>
                  <a:cubicBezTo>
                    <a:pt x="15" y="238"/>
                    <a:pt x="9" y="238"/>
                    <a:pt x="5" y="238"/>
                  </a:cubicBezTo>
                  <a:cubicBezTo>
                    <a:pt x="4" y="238"/>
                    <a:pt x="0" y="238"/>
                    <a:pt x="0" y="242"/>
                  </a:cubicBezTo>
                  <a:cubicBezTo>
                    <a:pt x="0" y="246"/>
                    <a:pt x="4" y="246"/>
                    <a:pt x="7" y="246"/>
                  </a:cubicBezTo>
                  <a:cubicBezTo>
                    <a:pt x="36" y="245"/>
                    <a:pt x="36" y="245"/>
                    <a:pt x="36" y="245"/>
                  </a:cubicBezTo>
                  <a:cubicBezTo>
                    <a:pt x="41" y="245"/>
                    <a:pt x="41" y="245"/>
                    <a:pt x="41" y="245"/>
                  </a:cubicBezTo>
                  <a:cubicBezTo>
                    <a:pt x="50" y="245"/>
                    <a:pt x="50" y="245"/>
                    <a:pt x="50" y="245"/>
                  </a:cubicBezTo>
                  <a:cubicBezTo>
                    <a:pt x="80" y="246"/>
                    <a:pt x="80" y="246"/>
                    <a:pt x="80" y="246"/>
                  </a:cubicBezTo>
                  <a:cubicBezTo>
                    <a:pt x="83" y="246"/>
                    <a:pt x="88" y="246"/>
                    <a:pt x="88" y="242"/>
                  </a:cubicBezTo>
                  <a:cubicBezTo>
                    <a:pt x="88" y="238"/>
                    <a:pt x="84" y="238"/>
                    <a:pt x="82" y="238"/>
                  </a:cubicBezTo>
                  <a:cubicBezTo>
                    <a:pt x="78" y="238"/>
                    <a:pt x="72" y="238"/>
                    <a:pt x="66" y="236"/>
                  </a:cubicBezTo>
                  <a:cubicBezTo>
                    <a:pt x="59" y="234"/>
                    <a:pt x="56" y="223"/>
                    <a:pt x="56" y="202"/>
                  </a:cubicBezTo>
                  <a:cubicBezTo>
                    <a:pt x="56" y="202"/>
                    <a:pt x="52" y="74"/>
                    <a:pt x="52" y="71"/>
                  </a:cubicBezTo>
                  <a:cubicBezTo>
                    <a:pt x="54" y="72"/>
                    <a:pt x="59" y="77"/>
                    <a:pt x="59" y="77"/>
                  </a:cubicBezTo>
                  <a:cubicBezTo>
                    <a:pt x="72" y="92"/>
                    <a:pt x="100" y="122"/>
                    <a:pt x="127" y="149"/>
                  </a:cubicBezTo>
                  <a:cubicBezTo>
                    <a:pt x="169" y="191"/>
                    <a:pt x="169" y="191"/>
                    <a:pt x="169" y="191"/>
                  </a:cubicBezTo>
                  <a:cubicBezTo>
                    <a:pt x="220" y="242"/>
                    <a:pt x="220" y="242"/>
                    <a:pt x="220" y="242"/>
                  </a:cubicBezTo>
                  <a:cubicBezTo>
                    <a:pt x="224" y="246"/>
                    <a:pt x="227" y="249"/>
                    <a:pt x="231" y="249"/>
                  </a:cubicBezTo>
                  <a:cubicBezTo>
                    <a:pt x="236" y="249"/>
                    <a:pt x="236" y="244"/>
                    <a:pt x="236" y="239"/>
                  </a:cubicBezTo>
                  <a:cubicBezTo>
                    <a:pt x="240" y="40"/>
                    <a:pt x="240" y="40"/>
                    <a:pt x="240" y="40"/>
                  </a:cubicBezTo>
                  <a:cubicBezTo>
                    <a:pt x="240" y="22"/>
                    <a:pt x="242" y="16"/>
                    <a:pt x="251" y="14"/>
                  </a:cubicBezTo>
                  <a:cubicBezTo>
                    <a:pt x="251" y="14"/>
                    <a:pt x="260" y="13"/>
                    <a:pt x="260" y="13"/>
                  </a:cubicBezTo>
                  <a:cubicBezTo>
                    <a:pt x="264" y="13"/>
                    <a:pt x="266" y="11"/>
                    <a:pt x="266" y="9"/>
                  </a:cubicBezTo>
                  <a:cubicBezTo>
                    <a:pt x="266" y="5"/>
                    <a:pt x="262" y="5"/>
                    <a:pt x="258" y="5"/>
                  </a:cubicBezTo>
                  <a:cubicBezTo>
                    <a:pt x="233" y="6"/>
                    <a:pt x="233" y="6"/>
                    <a:pt x="233" y="6"/>
                  </a:cubicBezTo>
                  <a:cubicBezTo>
                    <a:pt x="227" y="6"/>
                    <a:pt x="227" y="6"/>
                    <a:pt x="227" y="6"/>
                  </a:cubicBezTo>
                  <a:cubicBezTo>
                    <a:pt x="216" y="6"/>
                    <a:pt x="216" y="6"/>
                    <a:pt x="216" y="6"/>
                  </a:cubicBezTo>
                  <a:cubicBezTo>
                    <a:pt x="189" y="5"/>
                    <a:pt x="189" y="5"/>
                    <a:pt x="189" y="5"/>
                  </a:cubicBezTo>
                  <a:cubicBezTo>
                    <a:pt x="185" y="5"/>
                    <a:pt x="180" y="5"/>
                    <a:pt x="180" y="9"/>
                  </a:cubicBezTo>
                  <a:cubicBezTo>
                    <a:pt x="180" y="12"/>
                    <a:pt x="183" y="13"/>
                    <a:pt x="186" y="13"/>
                  </a:cubicBezTo>
                  <a:cubicBezTo>
                    <a:pt x="191" y="13"/>
                    <a:pt x="198" y="13"/>
                    <a:pt x="203" y="15"/>
                  </a:cubicBezTo>
                  <a:cubicBezTo>
                    <a:pt x="209" y="17"/>
                    <a:pt x="212" y="22"/>
                    <a:pt x="213" y="42"/>
                  </a:cubicBezTo>
                  <a:cubicBezTo>
                    <a:pt x="213" y="42"/>
                    <a:pt x="216" y="175"/>
                    <a:pt x="216" y="183"/>
                  </a:cubicBezTo>
                  <a:cubicBezTo>
                    <a:pt x="215" y="183"/>
                    <a:pt x="215" y="183"/>
                    <a:pt x="215" y="183"/>
                  </a:cubicBezTo>
                  <a:cubicBezTo>
                    <a:pt x="215" y="183"/>
                    <a:pt x="193" y="160"/>
                    <a:pt x="193" y="160"/>
                  </a:cubicBezTo>
                  <a:cubicBezTo>
                    <a:pt x="146" y="111"/>
                    <a:pt x="146" y="111"/>
                    <a:pt x="146" y="111"/>
                  </a:cubicBezTo>
                  <a:cubicBezTo>
                    <a:pt x="98" y="64"/>
                    <a:pt x="49" y="11"/>
                    <a:pt x="49" y="10"/>
                  </a:cubicBezTo>
                  <a:cubicBezTo>
                    <a:pt x="46" y="7"/>
                    <a:pt x="46" y="7"/>
                    <a:pt x="46" y="7"/>
                  </a:cubicBezTo>
                  <a:cubicBezTo>
                    <a:pt x="42" y="3"/>
                    <a:pt x="39" y="0"/>
                    <a:pt x="36" y="0"/>
                  </a:cubicBezTo>
                  <a:cubicBezTo>
                    <a:pt x="32" y="0"/>
                    <a:pt x="31" y="7"/>
                    <a:pt x="31"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29" name="Freeform 30">
              <a:extLst>
                <a:ext uri="{FF2B5EF4-FFF2-40B4-BE49-F238E27FC236}">
                  <a16:creationId xmlns:a16="http://schemas.microsoft.com/office/drawing/2014/main" id="{62CBD18C-F816-465D-A590-368E49D6B4F9}"/>
                </a:ext>
              </a:extLst>
            </p:cNvPr>
            <p:cNvSpPr>
              <a:spLocks/>
            </p:cNvSpPr>
            <p:nvPr userDrawn="1"/>
          </p:nvSpPr>
          <p:spPr bwMode="auto">
            <a:xfrm>
              <a:off x="4480" y="2739"/>
              <a:ext cx="109" cy="165"/>
            </a:xfrm>
            <a:custGeom>
              <a:avLst/>
              <a:gdLst>
                <a:gd name="T0" fmla="*/ 147 w 161"/>
                <a:gd name="T1" fmla="*/ 1 h 243"/>
                <a:gd name="T2" fmla="*/ 145 w 161"/>
                <a:gd name="T3" fmla="*/ 1 h 243"/>
                <a:gd name="T4" fmla="*/ 132 w 161"/>
                <a:gd name="T5" fmla="*/ 3 h 243"/>
                <a:gd name="T6" fmla="*/ 53 w 161"/>
                <a:gd name="T7" fmla="*/ 3 h 243"/>
                <a:gd name="T8" fmla="*/ 37 w 161"/>
                <a:gd name="T9" fmla="*/ 3 h 243"/>
                <a:gd name="T10" fmla="*/ 33 w 161"/>
                <a:gd name="T11" fmla="*/ 3 h 243"/>
                <a:gd name="T12" fmla="*/ 8 w 161"/>
                <a:gd name="T13" fmla="*/ 2 h 243"/>
                <a:gd name="T14" fmla="*/ 0 w 161"/>
                <a:gd name="T15" fmla="*/ 6 h 243"/>
                <a:gd name="T16" fmla="*/ 6 w 161"/>
                <a:gd name="T17" fmla="*/ 10 h 243"/>
                <a:gd name="T18" fmla="*/ 18 w 161"/>
                <a:gd name="T19" fmla="*/ 11 h 243"/>
                <a:gd name="T20" fmla="*/ 31 w 161"/>
                <a:gd name="T21" fmla="*/ 28 h 243"/>
                <a:gd name="T22" fmla="*/ 32 w 161"/>
                <a:gd name="T23" fmla="*/ 95 h 243"/>
                <a:gd name="T24" fmla="*/ 32 w 161"/>
                <a:gd name="T25" fmla="*/ 150 h 243"/>
                <a:gd name="T26" fmla="*/ 30 w 161"/>
                <a:gd name="T27" fmla="*/ 217 h 243"/>
                <a:gd name="T28" fmla="*/ 22 w 161"/>
                <a:gd name="T29" fmla="*/ 234 h 243"/>
                <a:gd name="T30" fmla="*/ 11 w 161"/>
                <a:gd name="T31" fmla="*/ 235 h 243"/>
                <a:gd name="T32" fmla="*/ 5 w 161"/>
                <a:gd name="T33" fmla="*/ 239 h 243"/>
                <a:gd name="T34" fmla="*/ 12 w 161"/>
                <a:gd name="T35" fmla="*/ 243 h 243"/>
                <a:gd name="T36" fmla="*/ 34 w 161"/>
                <a:gd name="T37" fmla="*/ 242 h 243"/>
                <a:gd name="T38" fmla="*/ 52 w 161"/>
                <a:gd name="T39" fmla="*/ 242 h 243"/>
                <a:gd name="T40" fmla="*/ 84 w 161"/>
                <a:gd name="T41" fmla="*/ 243 h 243"/>
                <a:gd name="T42" fmla="*/ 94 w 161"/>
                <a:gd name="T43" fmla="*/ 243 h 243"/>
                <a:gd name="T44" fmla="*/ 139 w 161"/>
                <a:gd name="T45" fmla="*/ 243 h 243"/>
                <a:gd name="T46" fmla="*/ 157 w 161"/>
                <a:gd name="T47" fmla="*/ 235 h 243"/>
                <a:gd name="T48" fmla="*/ 161 w 161"/>
                <a:gd name="T49" fmla="*/ 199 h 243"/>
                <a:gd name="T50" fmla="*/ 158 w 161"/>
                <a:gd name="T51" fmla="*/ 193 h 243"/>
                <a:gd name="T52" fmla="*/ 153 w 161"/>
                <a:gd name="T53" fmla="*/ 198 h 243"/>
                <a:gd name="T54" fmla="*/ 140 w 161"/>
                <a:gd name="T55" fmla="*/ 221 h 243"/>
                <a:gd name="T56" fmla="*/ 110 w 161"/>
                <a:gd name="T57" fmla="*/ 225 h 243"/>
                <a:gd name="T58" fmla="*/ 73 w 161"/>
                <a:gd name="T59" fmla="*/ 199 h 243"/>
                <a:gd name="T60" fmla="*/ 73 w 161"/>
                <a:gd name="T61" fmla="*/ 163 h 243"/>
                <a:gd name="T62" fmla="*/ 73 w 161"/>
                <a:gd name="T63" fmla="*/ 150 h 243"/>
                <a:gd name="T64" fmla="*/ 73 w 161"/>
                <a:gd name="T65" fmla="*/ 125 h 243"/>
                <a:gd name="T66" fmla="*/ 74 w 161"/>
                <a:gd name="T67" fmla="*/ 123 h 243"/>
                <a:gd name="T68" fmla="*/ 119 w 161"/>
                <a:gd name="T69" fmla="*/ 124 h 243"/>
                <a:gd name="T70" fmla="*/ 136 w 161"/>
                <a:gd name="T71" fmla="*/ 136 h 243"/>
                <a:gd name="T72" fmla="*/ 137 w 161"/>
                <a:gd name="T73" fmla="*/ 144 h 243"/>
                <a:gd name="T74" fmla="*/ 137 w 161"/>
                <a:gd name="T75" fmla="*/ 147 h 243"/>
                <a:gd name="T76" fmla="*/ 141 w 161"/>
                <a:gd name="T77" fmla="*/ 150 h 243"/>
                <a:gd name="T78" fmla="*/ 144 w 161"/>
                <a:gd name="T79" fmla="*/ 144 h 243"/>
                <a:gd name="T80" fmla="*/ 145 w 161"/>
                <a:gd name="T81" fmla="*/ 133 h 243"/>
                <a:gd name="T82" fmla="*/ 146 w 161"/>
                <a:gd name="T83" fmla="*/ 123 h 243"/>
                <a:gd name="T84" fmla="*/ 148 w 161"/>
                <a:gd name="T85" fmla="*/ 103 h 243"/>
                <a:gd name="T86" fmla="*/ 148 w 161"/>
                <a:gd name="T87" fmla="*/ 99 h 243"/>
                <a:gd name="T88" fmla="*/ 145 w 161"/>
                <a:gd name="T89" fmla="*/ 96 h 243"/>
                <a:gd name="T90" fmla="*/ 140 w 161"/>
                <a:gd name="T91" fmla="*/ 100 h 243"/>
                <a:gd name="T92" fmla="*/ 125 w 161"/>
                <a:gd name="T93" fmla="*/ 105 h 243"/>
                <a:gd name="T94" fmla="*/ 75 w 161"/>
                <a:gd name="T95" fmla="*/ 106 h 243"/>
                <a:gd name="T96" fmla="*/ 73 w 161"/>
                <a:gd name="T97" fmla="*/ 103 h 243"/>
                <a:gd name="T98" fmla="*/ 73 w 161"/>
                <a:gd name="T99" fmla="*/ 23 h 243"/>
                <a:gd name="T100" fmla="*/ 75 w 161"/>
                <a:gd name="T101" fmla="*/ 21 h 243"/>
                <a:gd name="T102" fmla="*/ 119 w 161"/>
                <a:gd name="T103" fmla="*/ 22 h 243"/>
                <a:gd name="T104" fmla="*/ 140 w 161"/>
                <a:gd name="T105" fmla="*/ 33 h 243"/>
                <a:gd name="T106" fmla="*/ 142 w 161"/>
                <a:gd name="T107" fmla="*/ 44 h 243"/>
                <a:gd name="T108" fmla="*/ 145 w 161"/>
                <a:gd name="T109" fmla="*/ 49 h 243"/>
                <a:gd name="T110" fmla="*/ 149 w 161"/>
                <a:gd name="T111" fmla="*/ 45 h 243"/>
                <a:gd name="T112" fmla="*/ 150 w 161"/>
                <a:gd name="T113" fmla="*/ 31 h 243"/>
                <a:gd name="T114" fmla="*/ 151 w 161"/>
                <a:gd name="T115" fmla="*/ 24 h 243"/>
                <a:gd name="T116" fmla="*/ 153 w 161"/>
                <a:gd name="T117" fmla="*/ 7 h 243"/>
                <a:gd name="T118" fmla="*/ 153 w 161"/>
                <a:gd name="T119" fmla="*/ 4 h 243"/>
                <a:gd name="T120" fmla="*/ 151 w 161"/>
                <a:gd name="T121" fmla="*/ 0 h 243"/>
                <a:gd name="T122" fmla="*/ 147 w 161"/>
                <a:gd name="T123" fmla="*/ 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1" h="243">
                  <a:moveTo>
                    <a:pt x="147" y="1"/>
                  </a:moveTo>
                  <a:cubicBezTo>
                    <a:pt x="145" y="1"/>
                    <a:pt x="145" y="1"/>
                    <a:pt x="145" y="1"/>
                  </a:cubicBezTo>
                  <a:cubicBezTo>
                    <a:pt x="145" y="1"/>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6"/>
                    <a:pt x="28" y="233"/>
                    <a:pt x="22" y="234"/>
                  </a:cubicBezTo>
                  <a:cubicBezTo>
                    <a:pt x="11" y="235"/>
                    <a:pt x="11" y="235"/>
                    <a:pt x="11" y="235"/>
                  </a:cubicBezTo>
                  <a:cubicBezTo>
                    <a:pt x="8" y="235"/>
                    <a:pt x="5" y="236"/>
                    <a:pt x="5" y="239"/>
                  </a:cubicBezTo>
                  <a:cubicBezTo>
                    <a:pt x="5" y="243"/>
                    <a:pt x="10" y="243"/>
                    <a:pt x="12" y="243"/>
                  </a:cubicBezTo>
                  <a:cubicBezTo>
                    <a:pt x="34" y="242"/>
                    <a:pt x="34" y="242"/>
                    <a:pt x="34" y="242"/>
                  </a:cubicBezTo>
                  <a:cubicBezTo>
                    <a:pt x="34"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7" y="144"/>
                    <a:pt x="137" y="144"/>
                    <a:pt x="137" y="144"/>
                  </a:cubicBezTo>
                  <a:cubicBezTo>
                    <a:pt x="137" y="147"/>
                    <a:pt x="137" y="147"/>
                    <a:pt x="137" y="147"/>
                  </a:cubicBezTo>
                  <a:cubicBezTo>
                    <a:pt x="137" y="149"/>
                    <a:pt x="139" y="150"/>
                    <a:pt x="141" y="150"/>
                  </a:cubicBezTo>
                  <a:cubicBezTo>
                    <a:pt x="144" y="150"/>
                    <a:pt x="144" y="146"/>
                    <a:pt x="144" y="144"/>
                  </a:cubicBezTo>
                  <a:cubicBezTo>
                    <a:pt x="145" y="133"/>
                    <a:pt x="145" y="133"/>
                    <a:pt x="145" y="133"/>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3" y="96"/>
                    <a:pt x="142" y="98"/>
                    <a:pt x="140" y="100"/>
                  </a:cubicBezTo>
                  <a:cubicBezTo>
                    <a:pt x="137" y="103"/>
                    <a:pt x="132" y="104"/>
                    <a:pt x="125" y="105"/>
                  </a:cubicBezTo>
                  <a:cubicBezTo>
                    <a:pt x="120" y="105"/>
                    <a:pt x="102"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1"/>
                    <a:pt x="152" y="0"/>
                    <a:pt x="151" y="0"/>
                  </a:cubicBezTo>
                  <a:lnTo>
                    <a:pt x="147"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30" name="Freeform 31">
              <a:extLst>
                <a:ext uri="{FF2B5EF4-FFF2-40B4-BE49-F238E27FC236}">
                  <a16:creationId xmlns:a16="http://schemas.microsoft.com/office/drawing/2014/main" id="{12F96826-0156-479B-BE18-71CD268F9BB9}"/>
                </a:ext>
              </a:extLst>
            </p:cNvPr>
            <p:cNvSpPr>
              <a:spLocks/>
            </p:cNvSpPr>
            <p:nvPr userDrawn="1"/>
          </p:nvSpPr>
          <p:spPr bwMode="auto">
            <a:xfrm>
              <a:off x="3433" y="1396"/>
              <a:ext cx="862" cy="953"/>
            </a:xfrm>
            <a:custGeom>
              <a:avLst/>
              <a:gdLst>
                <a:gd name="T0" fmla="*/ 420 w 1271"/>
                <a:gd name="T1" fmla="*/ 1289 h 1401"/>
                <a:gd name="T2" fmla="*/ 381 w 1271"/>
                <a:gd name="T3" fmla="*/ 1274 h 1401"/>
                <a:gd name="T4" fmla="*/ 367 w 1271"/>
                <a:gd name="T5" fmla="*/ 1268 h 1401"/>
                <a:gd name="T6" fmla="*/ 29 w 1271"/>
                <a:gd name="T7" fmla="*/ 813 h 1401"/>
                <a:gd name="T8" fmla="*/ 34 w 1271"/>
                <a:gd name="T9" fmla="*/ 686 h 1401"/>
                <a:gd name="T10" fmla="*/ 62 w 1271"/>
                <a:gd name="T11" fmla="*/ 509 h 1401"/>
                <a:gd name="T12" fmla="*/ 67 w 1271"/>
                <a:gd name="T13" fmla="*/ 483 h 1401"/>
                <a:gd name="T14" fmla="*/ 68 w 1271"/>
                <a:gd name="T15" fmla="*/ 431 h 1401"/>
                <a:gd name="T16" fmla="*/ 6 w 1271"/>
                <a:gd name="T17" fmla="*/ 277 h 1401"/>
                <a:gd name="T18" fmla="*/ 92 w 1271"/>
                <a:gd name="T19" fmla="*/ 152 h 1401"/>
                <a:gd name="T20" fmla="*/ 77 w 1271"/>
                <a:gd name="T21" fmla="*/ 119 h 1401"/>
                <a:gd name="T22" fmla="*/ 89 w 1271"/>
                <a:gd name="T23" fmla="*/ 110 h 1401"/>
                <a:gd name="T24" fmla="*/ 118 w 1271"/>
                <a:gd name="T25" fmla="*/ 119 h 1401"/>
                <a:gd name="T26" fmla="*/ 213 w 1271"/>
                <a:gd name="T27" fmla="*/ 7 h 1401"/>
                <a:gd name="T28" fmla="*/ 374 w 1271"/>
                <a:gd name="T29" fmla="*/ 43 h 1401"/>
                <a:gd name="T30" fmla="*/ 541 w 1271"/>
                <a:gd name="T31" fmla="*/ 20 h 1401"/>
                <a:gd name="T32" fmla="*/ 604 w 1271"/>
                <a:gd name="T33" fmla="*/ 17 h 1401"/>
                <a:gd name="T34" fmla="*/ 795 w 1271"/>
                <a:gd name="T35" fmla="*/ 36 h 1401"/>
                <a:gd name="T36" fmla="*/ 913 w 1271"/>
                <a:gd name="T37" fmla="*/ 52 h 1401"/>
                <a:gd name="T38" fmla="*/ 1002 w 1271"/>
                <a:gd name="T39" fmla="*/ 15 h 1401"/>
                <a:gd name="T40" fmla="*/ 1095 w 1271"/>
                <a:gd name="T41" fmla="*/ 115 h 1401"/>
                <a:gd name="T42" fmla="*/ 1155 w 1271"/>
                <a:gd name="T43" fmla="*/ 92 h 1401"/>
                <a:gd name="T44" fmla="*/ 1248 w 1271"/>
                <a:gd name="T45" fmla="*/ 63 h 1401"/>
                <a:gd name="T46" fmla="*/ 1257 w 1271"/>
                <a:gd name="T47" fmla="*/ 75 h 1401"/>
                <a:gd name="T48" fmla="*/ 1231 w 1271"/>
                <a:gd name="T49" fmla="*/ 122 h 1401"/>
                <a:gd name="T50" fmla="*/ 1271 w 1271"/>
                <a:gd name="T51" fmla="*/ 106 h 1401"/>
                <a:gd name="T52" fmla="*/ 1212 w 1271"/>
                <a:gd name="T53" fmla="*/ 187 h 1401"/>
                <a:gd name="T54" fmla="*/ 1210 w 1271"/>
                <a:gd name="T55" fmla="*/ 195 h 1401"/>
                <a:gd name="T56" fmla="*/ 1214 w 1271"/>
                <a:gd name="T57" fmla="*/ 210 h 1401"/>
                <a:gd name="T58" fmla="*/ 1199 w 1271"/>
                <a:gd name="T59" fmla="*/ 243 h 1401"/>
                <a:gd name="T60" fmla="*/ 1218 w 1271"/>
                <a:gd name="T61" fmla="*/ 276 h 1401"/>
                <a:gd name="T62" fmla="*/ 1149 w 1271"/>
                <a:gd name="T63" fmla="*/ 434 h 1401"/>
                <a:gd name="T64" fmla="*/ 1149 w 1271"/>
                <a:gd name="T65" fmla="*/ 447 h 1401"/>
                <a:gd name="T66" fmla="*/ 1163 w 1271"/>
                <a:gd name="T67" fmla="*/ 569 h 1401"/>
                <a:gd name="T68" fmla="*/ 1183 w 1271"/>
                <a:gd name="T69" fmla="*/ 718 h 1401"/>
                <a:gd name="T70" fmla="*/ 1186 w 1271"/>
                <a:gd name="T71" fmla="*/ 798 h 1401"/>
                <a:gd name="T72" fmla="*/ 1084 w 1271"/>
                <a:gd name="T73" fmla="*/ 1103 h 1401"/>
                <a:gd name="T74" fmla="*/ 614 w 1271"/>
                <a:gd name="T75" fmla="*/ 1390 h 1401"/>
                <a:gd name="T76" fmla="*/ 611 w 1271"/>
                <a:gd name="T77" fmla="*/ 1393 h 1401"/>
                <a:gd name="T78" fmla="*/ 605 w 1271"/>
                <a:gd name="T79" fmla="*/ 1401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71" h="1401">
                  <a:moveTo>
                    <a:pt x="601" y="1396"/>
                  </a:moveTo>
                  <a:cubicBezTo>
                    <a:pt x="548" y="1344"/>
                    <a:pt x="483" y="1316"/>
                    <a:pt x="420" y="1289"/>
                  </a:cubicBezTo>
                  <a:cubicBezTo>
                    <a:pt x="415" y="1287"/>
                    <a:pt x="415" y="1287"/>
                    <a:pt x="415" y="1287"/>
                  </a:cubicBezTo>
                  <a:cubicBezTo>
                    <a:pt x="414" y="1286"/>
                    <a:pt x="381" y="1274"/>
                    <a:pt x="381" y="1274"/>
                  </a:cubicBezTo>
                  <a:cubicBezTo>
                    <a:pt x="377" y="1273"/>
                    <a:pt x="375" y="1272"/>
                    <a:pt x="373" y="1271"/>
                  </a:cubicBezTo>
                  <a:cubicBezTo>
                    <a:pt x="367" y="1268"/>
                    <a:pt x="367" y="1268"/>
                    <a:pt x="367" y="1268"/>
                  </a:cubicBezTo>
                  <a:cubicBezTo>
                    <a:pt x="367" y="1269"/>
                    <a:pt x="367" y="1269"/>
                    <a:pt x="367" y="1269"/>
                  </a:cubicBezTo>
                  <a:cubicBezTo>
                    <a:pt x="161" y="1196"/>
                    <a:pt x="35" y="1026"/>
                    <a:pt x="29" y="813"/>
                  </a:cubicBezTo>
                  <a:cubicBezTo>
                    <a:pt x="29" y="805"/>
                    <a:pt x="29" y="796"/>
                    <a:pt x="29" y="786"/>
                  </a:cubicBezTo>
                  <a:cubicBezTo>
                    <a:pt x="29" y="754"/>
                    <a:pt x="31" y="721"/>
                    <a:pt x="34" y="686"/>
                  </a:cubicBezTo>
                  <a:cubicBezTo>
                    <a:pt x="37" y="666"/>
                    <a:pt x="43" y="619"/>
                    <a:pt x="43" y="617"/>
                  </a:cubicBezTo>
                  <a:cubicBezTo>
                    <a:pt x="62" y="509"/>
                    <a:pt x="62" y="509"/>
                    <a:pt x="62" y="509"/>
                  </a:cubicBezTo>
                  <a:cubicBezTo>
                    <a:pt x="64" y="498"/>
                    <a:pt x="65" y="492"/>
                    <a:pt x="65" y="489"/>
                  </a:cubicBezTo>
                  <a:cubicBezTo>
                    <a:pt x="67" y="483"/>
                    <a:pt x="67" y="483"/>
                    <a:pt x="67" y="483"/>
                  </a:cubicBezTo>
                  <a:cubicBezTo>
                    <a:pt x="66" y="483"/>
                    <a:pt x="66" y="483"/>
                    <a:pt x="66" y="483"/>
                  </a:cubicBezTo>
                  <a:cubicBezTo>
                    <a:pt x="67" y="468"/>
                    <a:pt x="68" y="449"/>
                    <a:pt x="68" y="431"/>
                  </a:cubicBezTo>
                  <a:cubicBezTo>
                    <a:pt x="68" y="356"/>
                    <a:pt x="49" y="309"/>
                    <a:pt x="6" y="278"/>
                  </a:cubicBezTo>
                  <a:cubicBezTo>
                    <a:pt x="6" y="277"/>
                    <a:pt x="6" y="277"/>
                    <a:pt x="6" y="277"/>
                  </a:cubicBezTo>
                  <a:cubicBezTo>
                    <a:pt x="0" y="272"/>
                    <a:pt x="0" y="272"/>
                    <a:pt x="0" y="272"/>
                  </a:cubicBezTo>
                  <a:cubicBezTo>
                    <a:pt x="92" y="152"/>
                    <a:pt x="92" y="152"/>
                    <a:pt x="92" y="152"/>
                  </a:cubicBezTo>
                  <a:cubicBezTo>
                    <a:pt x="90" y="149"/>
                    <a:pt x="90" y="149"/>
                    <a:pt x="90" y="149"/>
                  </a:cubicBezTo>
                  <a:cubicBezTo>
                    <a:pt x="82" y="139"/>
                    <a:pt x="78" y="129"/>
                    <a:pt x="77" y="119"/>
                  </a:cubicBezTo>
                  <a:cubicBezTo>
                    <a:pt x="76" y="105"/>
                    <a:pt x="76" y="105"/>
                    <a:pt x="76" y="105"/>
                  </a:cubicBezTo>
                  <a:cubicBezTo>
                    <a:pt x="89" y="110"/>
                    <a:pt x="89" y="110"/>
                    <a:pt x="89" y="110"/>
                  </a:cubicBezTo>
                  <a:cubicBezTo>
                    <a:pt x="97" y="113"/>
                    <a:pt x="105" y="116"/>
                    <a:pt x="114" y="118"/>
                  </a:cubicBezTo>
                  <a:cubicBezTo>
                    <a:pt x="118" y="119"/>
                    <a:pt x="118" y="119"/>
                    <a:pt x="118" y="119"/>
                  </a:cubicBezTo>
                  <a:cubicBezTo>
                    <a:pt x="209" y="0"/>
                    <a:pt x="209" y="0"/>
                    <a:pt x="209" y="0"/>
                  </a:cubicBezTo>
                  <a:cubicBezTo>
                    <a:pt x="213" y="7"/>
                    <a:pt x="213" y="7"/>
                    <a:pt x="213" y="7"/>
                  </a:cubicBezTo>
                  <a:cubicBezTo>
                    <a:pt x="230" y="36"/>
                    <a:pt x="261" y="50"/>
                    <a:pt x="306" y="50"/>
                  </a:cubicBezTo>
                  <a:cubicBezTo>
                    <a:pt x="325" y="50"/>
                    <a:pt x="347" y="48"/>
                    <a:pt x="374" y="43"/>
                  </a:cubicBezTo>
                  <a:cubicBezTo>
                    <a:pt x="374" y="43"/>
                    <a:pt x="464" y="29"/>
                    <a:pt x="465" y="29"/>
                  </a:cubicBezTo>
                  <a:cubicBezTo>
                    <a:pt x="528" y="22"/>
                    <a:pt x="539" y="20"/>
                    <a:pt x="541" y="20"/>
                  </a:cubicBezTo>
                  <a:cubicBezTo>
                    <a:pt x="547" y="19"/>
                    <a:pt x="547" y="19"/>
                    <a:pt x="547" y="19"/>
                  </a:cubicBezTo>
                  <a:cubicBezTo>
                    <a:pt x="565" y="18"/>
                    <a:pt x="584" y="17"/>
                    <a:pt x="604" y="17"/>
                  </a:cubicBezTo>
                  <a:cubicBezTo>
                    <a:pt x="643" y="17"/>
                    <a:pt x="686" y="20"/>
                    <a:pt x="731" y="27"/>
                  </a:cubicBezTo>
                  <a:cubicBezTo>
                    <a:pt x="731" y="27"/>
                    <a:pt x="795" y="36"/>
                    <a:pt x="795" y="36"/>
                  </a:cubicBezTo>
                  <a:cubicBezTo>
                    <a:pt x="875" y="49"/>
                    <a:pt x="875" y="49"/>
                    <a:pt x="875" y="49"/>
                  </a:cubicBezTo>
                  <a:cubicBezTo>
                    <a:pt x="886" y="51"/>
                    <a:pt x="900" y="52"/>
                    <a:pt x="913" y="52"/>
                  </a:cubicBezTo>
                  <a:cubicBezTo>
                    <a:pt x="949" y="52"/>
                    <a:pt x="974" y="44"/>
                    <a:pt x="992" y="27"/>
                  </a:cubicBezTo>
                  <a:cubicBezTo>
                    <a:pt x="995" y="23"/>
                    <a:pt x="999" y="19"/>
                    <a:pt x="1002" y="15"/>
                  </a:cubicBezTo>
                  <a:cubicBezTo>
                    <a:pt x="1011" y="4"/>
                    <a:pt x="1011" y="4"/>
                    <a:pt x="1011" y="4"/>
                  </a:cubicBezTo>
                  <a:cubicBezTo>
                    <a:pt x="1095" y="115"/>
                    <a:pt x="1095" y="115"/>
                    <a:pt x="1095" y="115"/>
                  </a:cubicBezTo>
                  <a:cubicBezTo>
                    <a:pt x="1099" y="113"/>
                    <a:pt x="1099" y="113"/>
                    <a:pt x="1099" y="113"/>
                  </a:cubicBezTo>
                  <a:cubicBezTo>
                    <a:pt x="1112" y="108"/>
                    <a:pt x="1131" y="101"/>
                    <a:pt x="1155" y="92"/>
                  </a:cubicBezTo>
                  <a:cubicBezTo>
                    <a:pt x="1155" y="92"/>
                    <a:pt x="1167" y="88"/>
                    <a:pt x="1171" y="87"/>
                  </a:cubicBezTo>
                  <a:cubicBezTo>
                    <a:pt x="1202" y="75"/>
                    <a:pt x="1227" y="68"/>
                    <a:pt x="1248" y="63"/>
                  </a:cubicBezTo>
                  <a:cubicBezTo>
                    <a:pt x="1264" y="60"/>
                    <a:pt x="1264" y="60"/>
                    <a:pt x="1264" y="60"/>
                  </a:cubicBezTo>
                  <a:cubicBezTo>
                    <a:pt x="1257" y="75"/>
                    <a:pt x="1257" y="75"/>
                    <a:pt x="1257" y="75"/>
                  </a:cubicBezTo>
                  <a:cubicBezTo>
                    <a:pt x="1252" y="88"/>
                    <a:pt x="1247" y="98"/>
                    <a:pt x="1241" y="106"/>
                  </a:cubicBezTo>
                  <a:cubicBezTo>
                    <a:pt x="1231" y="122"/>
                    <a:pt x="1231" y="122"/>
                    <a:pt x="1231" y="122"/>
                  </a:cubicBezTo>
                  <a:cubicBezTo>
                    <a:pt x="1248" y="115"/>
                    <a:pt x="1248" y="115"/>
                    <a:pt x="1248" y="115"/>
                  </a:cubicBezTo>
                  <a:cubicBezTo>
                    <a:pt x="1249" y="115"/>
                    <a:pt x="1261" y="110"/>
                    <a:pt x="1271" y="106"/>
                  </a:cubicBezTo>
                  <a:cubicBezTo>
                    <a:pt x="1260" y="126"/>
                    <a:pt x="1260" y="126"/>
                    <a:pt x="1260" y="126"/>
                  </a:cubicBezTo>
                  <a:cubicBezTo>
                    <a:pt x="1254" y="137"/>
                    <a:pt x="1232" y="172"/>
                    <a:pt x="1212" y="187"/>
                  </a:cubicBezTo>
                  <a:cubicBezTo>
                    <a:pt x="1207" y="191"/>
                    <a:pt x="1207" y="191"/>
                    <a:pt x="1207" y="191"/>
                  </a:cubicBezTo>
                  <a:cubicBezTo>
                    <a:pt x="1210" y="195"/>
                    <a:pt x="1210" y="195"/>
                    <a:pt x="1210" y="195"/>
                  </a:cubicBezTo>
                  <a:cubicBezTo>
                    <a:pt x="1210" y="195"/>
                    <a:pt x="1211" y="196"/>
                    <a:pt x="1211" y="196"/>
                  </a:cubicBezTo>
                  <a:cubicBezTo>
                    <a:pt x="1213" y="199"/>
                    <a:pt x="1214" y="205"/>
                    <a:pt x="1214" y="210"/>
                  </a:cubicBezTo>
                  <a:cubicBezTo>
                    <a:pt x="1214" y="216"/>
                    <a:pt x="1213" y="221"/>
                    <a:pt x="1211" y="225"/>
                  </a:cubicBezTo>
                  <a:cubicBezTo>
                    <a:pt x="1209" y="230"/>
                    <a:pt x="1205" y="236"/>
                    <a:pt x="1199" y="243"/>
                  </a:cubicBezTo>
                  <a:cubicBezTo>
                    <a:pt x="1195" y="247"/>
                    <a:pt x="1195" y="247"/>
                    <a:pt x="1195" y="247"/>
                  </a:cubicBezTo>
                  <a:cubicBezTo>
                    <a:pt x="1218" y="276"/>
                    <a:pt x="1218" y="276"/>
                    <a:pt x="1218" y="276"/>
                  </a:cubicBezTo>
                  <a:cubicBezTo>
                    <a:pt x="1213" y="280"/>
                    <a:pt x="1213" y="280"/>
                    <a:pt x="1213" y="280"/>
                  </a:cubicBezTo>
                  <a:cubicBezTo>
                    <a:pt x="1170" y="312"/>
                    <a:pt x="1149" y="363"/>
                    <a:pt x="1149" y="434"/>
                  </a:cubicBezTo>
                  <a:cubicBezTo>
                    <a:pt x="1149" y="436"/>
                    <a:pt x="1149" y="436"/>
                    <a:pt x="1149" y="436"/>
                  </a:cubicBezTo>
                  <a:cubicBezTo>
                    <a:pt x="1149" y="440"/>
                    <a:pt x="1149" y="443"/>
                    <a:pt x="1149" y="447"/>
                  </a:cubicBezTo>
                  <a:cubicBezTo>
                    <a:pt x="1149" y="464"/>
                    <a:pt x="1150" y="481"/>
                    <a:pt x="1152" y="500"/>
                  </a:cubicBezTo>
                  <a:cubicBezTo>
                    <a:pt x="1163" y="569"/>
                    <a:pt x="1163" y="569"/>
                    <a:pt x="1163" y="569"/>
                  </a:cubicBezTo>
                  <a:cubicBezTo>
                    <a:pt x="1171" y="616"/>
                    <a:pt x="1175" y="640"/>
                    <a:pt x="1175" y="641"/>
                  </a:cubicBezTo>
                  <a:cubicBezTo>
                    <a:pt x="1177" y="661"/>
                    <a:pt x="1183" y="714"/>
                    <a:pt x="1183" y="718"/>
                  </a:cubicBezTo>
                  <a:cubicBezTo>
                    <a:pt x="1186" y="783"/>
                    <a:pt x="1186" y="789"/>
                    <a:pt x="1186" y="790"/>
                  </a:cubicBezTo>
                  <a:cubicBezTo>
                    <a:pt x="1186" y="792"/>
                    <a:pt x="1186" y="795"/>
                    <a:pt x="1186" y="798"/>
                  </a:cubicBezTo>
                  <a:cubicBezTo>
                    <a:pt x="1186" y="913"/>
                    <a:pt x="1148" y="1029"/>
                    <a:pt x="1086" y="1101"/>
                  </a:cubicBezTo>
                  <a:cubicBezTo>
                    <a:pt x="1084" y="1103"/>
                    <a:pt x="1084" y="1103"/>
                    <a:pt x="1084" y="1103"/>
                  </a:cubicBezTo>
                  <a:cubicBezTo>
                    <a:pt x="1044" y="1152"/>
                    <a:pt x="989" y="1219"/>
                    <a:pt x="838" y="1272"/>
                  </a:cubicBezTo>
                  <a:cubicBezTo>
                    <a:pt x="754" y="1303"/>
                    <a:pt x="679" y="1333"/>
                    <a:pt x="614" y="1390"/>
                  </a:cubicBezTo>
                  <a:cubicBezTo>
                    <a:pt x="614" y="1390"/>
                    <a:pt x="614" y="1390"/>
                    <a:pt x="614" y="1390"/>
                  </a:cubicBezTo>
                  <a:cubicBezTo>
                    <a:pt x="611" y="1393"/>
                    <a:pt x="611" y="1393"/>
                    <a:pt x="611" y="1393"/>
                  </a:cubicBezTo>
                  <a:cubicBezTo>
                    <a:pt x="609" y="1395"/>
                    <a:pt x="609" y="1395"/>
                    <a:pt x="609" y="1395"/>
                  </a:cubicBezTo>
                  <a:cubicBezTo>
                    <a:pt x="605" y="1401"/>
                    <a:pt x="605" y="1401"/>
                    <a:pt x="605" y="1401"/>
                  </a:cubicBezTo>
                  <a:lnTo>
                    <a:pt x="601" y="13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31" name="Freeform 32">
              <a:extLst>
                <a:ext uri="{FF2B5EF4-FFF2-40B4-BE49-F238E27FC236}">
                  <a16:creationId xmlns:a16="http://schemas.microsoft.com/office/drawing/2014/main" id="{8D815B15-9C25-4167-A3D1-020E20393FE1}"/>
                </a:ext>
              </a:extLst>
            </p:cNvPr>
            <p:cNvSpPr>
              <a:spLocks noEditPoints="1"/>
            </p:cNvSpPr>
            <p:nvPr userDrawn="1"/>
          </p:nvSpPr>
          <p:spPr bwMode="auto">
            <a:xfrm>
              <a:off x="3429" y="1389"/>
              <a:ext cx="874" cy="964"/>
            </a:xfrm>
            <a:custGeom>
              <a:avLst/>
              <a:gdLst>
                <a:gd name="T0" fmla="*/ 749 w 1290"/>
                <a:gd name="T1" fmla="*/ 675 h 1419"/>
                <a:gd name="T2" fmla="*/ 440 w 1290"/>
                <a:gd name="T3" fmla="*/ 333 h 1419"/>
                <a:gd name="T4" fmla="*/ 318 w 1290"/>
                <a:gd name="T5" fmla="*/ 282 h 1419"/>
                <a:gd name="T6" fmla="*/ 512 w 1290"/>
                <a:gd name="T7" fmla="*/ 271 h 1419"/>
                <a:gd name="T8" fmla="*/ 861 w 1290"/>
                <a:gd name="T9" fmla="*/ 775 h 1419"/>
                <a:gd name="T10" fmla="*/ 645 w 1290"/>
                <a:gd name="T11" fmla="*/ 693 h 1419"/>
                <a:gd name="T12" fmla="*/ 543 w 1290"/>
                <a:gd name="T13" fmla="*/ 673 h 1419"/>
                <a:gd name="T14" fmla="*/ 935 w 1290"/>
                <a:gd name="T15" fmla="*/ 783 h 1419"/>
                <a:gd name="T16" fmla="*/ 652 w 1290"/>
                <a:gd name="T17" fmla="*/ 507 h 1419"/>
                <a:gd name="T18" fmla="*/ 557 w 1290"/>
                <a:gd name="T19" fmla="*/ 529 h 1419"/>
                <a:gd name="T20" fmla="*/ 692 w 1290"/>
                <a:gd name="T21" fmla="*/ 506 h 1419"/>
                <a:gd name="T22" fmla="*/ 356 w 1290"/>
                <a:gd name="T23" fmla="*/ 342 h 1419"/>
                <a:gd name="T24" fmla="*/ 1004 w 1290"/>
                <a:gd name="T25" fmla="*/ 332 h 1419"/>
                <a:gd name="T26" fmla="*/ 1016 w 1290"/>
                <a:gd name="T27" fmla="*/ 287 h 1419"/>
                <a:gd name="T28" fmla="*/ 350 w 1290"/>
                <a:gd name="T29" fmla="*/ 337 h 1419"/>
                <a:gd name="T30" fmla="*/ 675 w 1290"/>
                <a:gd name="T31" fmla="*/ 254 h 1419"/>
                <a:gd name="T32" fmla="*/ 270 w 1290"/>
                <a:gd name="T33" fmla="*/ 239 h 1419"/>
                <a:gd name="T34" fmla="*/ 691 w 1290"/>
                <a:gd name="T35" fmla="*/ 229 h 1419"/>
                <a:gd name="T36" fmla="*/ 626 w 1290"/>
                <a:gd name="T37" fmla="*/ 248 h 1419"/>
                <a:gd name="T38" fmla="*/ 641 w 1290"/>
                <a:gd name="T39" fmla="*/ 229 h 1419"/>
                <a:gd name="T40" fmla="*/ 1076 w 1290"/>
                <a:gd name="T41" fmla="*/ 236 h 1419"/>
                <a:gd name="T42" fmla="*/ 600 w 1290"/>
                <a:gd name="T43" fmla="*/ 199 h 1419"/>
                <a:gd name="T44" fmla="*/ 953 w 1290"/>
                <a:gd name="T45" fmla="*/ 204 h 1419"/>
                <a:gd name="T46" fmla="*/ 572 w 1290"/>
                <a:gd name="T47" fmla="*/ 194 h 1419"/>
                <a:gd name="T48" fmla="*/ 1198 w 1290"/>
                <a:gd name="T49" fmla="*/ 148 h 1419"/>
                <a:gd name="T50" fmla="*/ 808 w 1290"/>
                <a:gd name="T51" fmla="*/ 336 h 1419"/>
                <a:gd name="T52" fmla="*/ 839 w 1290"/>
                <a:gd name="T53" fmla="*/ 188 h 1419"/>
                <a:gd name="T54" fmla="*/ 1180 w 1290"/>
                <a:gd name="T55" fmla="*/ 797 h 1419"/>
                <a:gd name="T56" fmla="*/ 26 w 1290"/>
                <a:gd name="T57" fmla="*/ 281 h 1419"/>
                <a:gd name="T58" fmla="*/ 91 w 1290"/>
                <a:gd name="T59" fmla="*/ 731 h 1419"/>
                <a:gd name="T60" fmla="*/ 1149 w 1290"/>
                <a:gd name="T61" fmla="*/ 324 h 1419"/>
                <a:gd name="T62" fmla="*/ 671 w 1290"/>
                <a:gd name="T63" fmla="*/ 473 h 1419"/>
                <a:gd name="T64" fmla="*/ 584 w 1290"/>
                <a:gd name="T65" fmla="*/ 402 h 1419"/>
                <a:gd name="T66" fmla="*/ 802 w 1290"/>
                <a:gd name="T67" fmla="*/ 969 h 1419"/>
                <a:gd name="T68" fmla="*/ 945 w 1290"/>
                <a:gd name="T69" fmla="*/ 1033 h 1419"/>
                <a:gd name="T70" fmla="*/ 781 w 1290"/>
                <a:gd name="T71" fmla="*/ 1037 h 1419"/>
                <a:gd name="T72" fmla="*/ 581 w 1290"/>
                <a:gd name="T73" fmla="*/ 714 h 1419"/>
                <a:gd name="T74" fmla="*/ 798 w 1290"/>
                <a:gd name="T75" fmla="*/ 868 h 1419"/>
                <a:gd name="T76" fmla="*/ 943 w 1290"/>
                <a:gd name="T77" fmla="*/ 892 h 1419"/>
                <a:gd name="T78" fmla="*/ 576 w 1290"/>
                <a:gd name="T79" fmla="*/ 320 h 1419"/>
                <a:gd name="T80" fmla="*/ 563 w 1290"/>
                <a:gd name="T81" fmla="*/ 262 h 1419"/>
                <a:gd name="T82" fmla="*/ 636 w 1290"/>
                <a:gd name="T83" fmla="*/ 271 h 1419"/>
                <a:gd name="T84" fmla="*/ 708 w 1290"/>
                <a:gd name="T85" fmla="*/ 1000 h 1419"/>
                <a:gd name="T86" fmla="*/ 519 w 1290"/>
                <a:gd name="T87" fmla="*/ 720 h 1419"/>
                <a:gd name="T88" fmla="*/ 480 w 1290"/>
                <a:gd name="T89" fmla="*/ 486 h 1419"/>
                <a:gd name="T90" fmla="*/ 840 w 1290"/>
                <a:gd name="T91" fmla="*/ 494 h 1419"/>
                <a:gd name="T92" fmla="*/ 687 w 1290"/>
                <a:gd name="T93" fmla="*/ 474 h 1419"/>
                <a:gd name="T94" fmla="*/ 958 w 1290"/>
                <a:gd name="T95" fmla="*/ 412 h 1419"/>
                <a:gd name="T96" fmla="*/ 1084 w 1290"/>
                <a:gd name="T97" fmla="*/ 383 h 1419"/>
                <a:gd name="T98" fmla="*/ 554 w 1290"/>
                <a:gd name="T99" fmla="*/ 403 h 1419"/>
                <a:gd name="T100" fmla="*/ 304 w 1290"/>
                <a:gd name="T101" fmla="*/ 381 h 1419"/>
                <a:gd name="T102" fmla="*/ 865 w 1290"/>
                <a:gd name="T103" fmla="*/ 410 h 1419"/>
                <a:gd name="T104" fmla="*/ 861 w 1290"/>
                <a:gd name="T105" fmla="*/ 378 h 1419"/>
                <a:gd name="T106" fmla="*/ 554 w 1290"/>
                <a:gd name="T107" fmla="*/ 44 h 1419"/>
                <a:gd name="T108" fmla="*/ 1047 w 1290"/>
                <a:gd name="T109" fmla="*/ 140 h 1419"/>
                <a:gd name="T110" fmla="*/ 186 w 1290"/>
                <a:gd name="T111" fmla="*/ 138 h 1419"/>
                <a:gd name="T112" fmla="*/ 1018 w 1290"/>
                <a:gd name="T113" fmla="*/ 5 h 1419"/>
                <a:gd name="T114" fmla="*/ 472 w 1290"/>
                <a:gd name="T115" fmla="*/ 34 h 1419"/>
                <a:gd name="T116" fmla="*/ 0 w 1290"/>
                <a:gd name="T117" fmla="*/ 283 h 1419"/>
                <a:gd name="T118" fmla="*/ 31 w 1290"/>
                <a:gd name="T119" fmla="*/ 824 h 1419"/>
                <a:gd name="T120" fmla="*/ 625 w 1290"/>
                <a:gd name="T121" fmla="*/ 1405 h 1419"/>
                <a:gd name="T122" fmla="*/ 1162 w 1290"/>
                <a:gd name="T123" fmla="*/ 458 h 1419"/>
                <a:gd name="T124" fmla="*/ 1290 w 1290"/>
                <a:gd name="T125" fmla="*/ 105 h 1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90" h="1419">
                  <a:moveTo>
                    <a:pt x="445" y="234"/>
                  </a:moveTo>
                  <a:cubicBezTo>
                    <a:pt x="411" y="216"/>
                    <a:pt x="362" y="217"/>
                    <a:pt x="334" y="210"/>
                  </a:cubicBezTo>
                  <a:cubicBezTo>
                    <a:pt x="306" y="203"/>
                    <a:pt x="302" y="201"/>
                    <a:pt x="302" y="201"/>
                  </a:cubicBezTo>
                  <a:cubicBezTo>
                    <a:pt x="313" y="203"/>
                    <a:pt x="323" y="206"/>
                    <a:pt x="335" y="208"/>
                  </a:cubicBezTo>
                  <a:cubicBezTo>
                    <a:pt x="373" y="212"/>
                    <a:pt x="414" y="214"/>
                    <a:pt x="445" y="228"/>
                  </a:cubicBezTo>
                  <a:cubicBezTo>
                    <a:pt x="463" y="235"/>
                    <a:pt x="473" y="253"/>
                    <a:pt x="477" y="272"/>
                  </a:cubicBezTo>
                  <a:cubicBezTo>
                    <a:pt x="470" y="257"/>
                    <a:pt x="459" y="242"/>
                    <a:pt x="445" y="234"/>
                  </a:cubicBezTo>
                  <a:moveTo>
                    <a:pt x="752" y="668"/>
                  </a:moveTo>
                  <a:cubicBezTo>
                    <a:pt x="781" y="704"/>
                    <a:pt x="783" y="704"/>
                    <a:pt x="807" y="728"/>
                  </a:cubicBezTo>
                  <a:cubicBezTo>
                    <a:pt x="794" y="722"/>
                    <a:pt x="765" y="695"/>
                    <a:pt x="749" y="675"/>
                  </a:cubicBezTo>
                  <a:cubicBezTo>
                    <a:pt x="725" y="645"/>
                    <a:pt x="714" y="619"/>
                    <a:pt x="710" y="591"/>
                  </a:cubicBezTo>
                  <a:cubicBezTo>
                    <a:pt x="710" y="591"/>
                    <a:pt x="724" y="632"/>
                    <a:pt x="752" y="668"/>
                  </a:cubicBezTo>
                  <a:moveTo>
                    <a:pt x="562" y="345"/>
                  </a:moveTo>
                  <a:cubicBezTo>
                    <a:pt x="539" y="342"/>
                    <a:pt x="519" y="352"/>
                    <a:pt x="501" y="375"/>
                  </a:cubicBezTo>
                  <a:cubicBezTo>
                    <a:pt x="478" y="382"/>
                    <a:pt x="464" y="391"/>
                    <a:pt x="447" y="409"/>
                  </a:cubicBezTo>
                  <a:cubicBezTo>
                    <a:pt x="434" y="405"/>
                    <a:pt x="419" y="397"/>
                    <a:pt x="415" y="394"/>
                  </a:cubicBezTo>
                  <a:cubicBezTo>
                    <a:pt x="418" y="387"/>
                    <a:pt x="422" y="382"/>
                    <a:pt x="429" y="379"/>
                  </a:cubicBezTo>
                  <a:cubicBezTo>
                    <a:pt x="423" y="376"/>
                    <a:pt x="413" y="371"/>
                    <a:pt x="415" y="364"/>
                  </a:cubicBezTo>
                  <a:cubicBezTo>
                    <a:pt x="418" y="352"/>
                    <a:pt x="434" y="359"/>
                    <a:pt x="452" y="352"/>
                  </a:cubicBezTo>
                  <a:cubicBezTo>
                    <a:pt x="445" y="348"/>
                    <a:pt x="436" y="343"/>
                    <a:pt x="440" y="333"/>
                  </a:cubicBezTo>
                  <a:cubicBezTo>
                    <a:pt x="443" y="323"/>
                    <a:pt x="459" y="324"/>
                    <a:pt x="471" y="327"/>
                  </a:cubicBezTo>
                  <a:cubicBezTo>
                    <a:pt x="464" y="321"/>
                    <a:pt x="463" y="309"/>
                    <a:pt x="470" y="304"/>
                  </a:cubicBezTo>
                  <a:cubicBezTo>
                    <a:pt x="478" y="300"/>
                    <a:pt x="494" y="301"/>
                    <a:pt x="494" y="301"/>
                  </a:cubicBezTo>
                  <a:cubicBezTo>
                    <a:pt x="494" y="293"/>
                    <a:pt x="501" y="287"/>
                    <a:pt x="505" y="280"/>
                  </a:cubicBezTo>
                  <a:cubicBezTo>
                    <a:pt x="498" y="282"/>
                    <a:pt x="493" y="291"/>
                    <a:pt x="491" y="297"/>
                  </a:cubicBezTo>
                  <a:cubicBezTo>
                    <a:pt x="468" y="295"/>
                    <a:pt x="457" y="306"/>
                    <a:pt x="463" y="321"/>
                  </a:cubicBezTo>
                  <a:cubicBezTo>
                    <a:pt x="452" y="318"/>
                    <a:pt x="440" y="320"/>
                    <a:pt x="436" y="330"/>
                  </a:cubicBezTo>
                  <a:cubicBezTo>
                    <a:pt x="408" y="313"/>
                    <a:pt x="365" y="301"/>
                    <a:pt x="335" y="299"/>
                  </a:cubicBezTo>
                  <a:cubicBezTo>
                    <a:pt x="331" y="299"/>
                    <a:pt x="329" y="299"/>
                    <a:pt x="325" y="298"/>
                  </a:cubicBezTo>
                  <a:cubicBezTo>
                    <a:pt x="322" y="295"/>
                    <a:pt x="319" y="286"/>
                    <a:pt x="318" y="282"/>
                  </a:cubicBezTo>
                  <a:cubicBezTo>
                    <a:pt x="314" y="269"/>
                    <a:pt x="308" y="251"/>
                    <a:pt x="295" y="245"/>
                  </a:cubicBezTo>
                  <a:cubicBezTo>
                    <a:pt x="323" y="249"/>
                    <a:pt x="397" y="263"/>
                    <a:pt x="443" y="282"/>
                  </a:cubicBezTo>
                  <a:cubicBezTo>
                    <a:pt x="409" y="257"/>
                    <a:pt x="317" y="245"/>
                    <a:pt x="261" y="231"/>
                  </a:cubicBezTo>
                  <a:cubicBezTo>
                    <a:pt x="219" y="222"/>
                    <a:pt x="162" y="204"/>
                    <a:pt x="126" y="179"/>
                  </a:cubicBezTo>
                  <a:cubicBezTo>
                    <a:pt x="106" y="164"/>
                    <a:pt x="95" y="148"/>
                    <a:pt x="93" y="129"/>
                  </a:cubicBezTo>
                  <a:cubicBezTo>
                    <a:pt x="118" y="138"/>
                    <a:pt x="140" y="143"/>
                    <a:pt x="169" y="149"/>
                  </a:cubicBezTo>
                  <a:cubicBezTo>
                    <a:pt x="189" y="153"/>
                    <a:pt x="205" y="156"/>
                    <a:pt x="233" y="162"/>
                  </a:cubicBezTo>
                  <a:cubicBezTo>
                    <a:pt x="260" y="167"/>
                    <a:pt x="298" y="179"/>
                    <a:pt x="298" y="179"/>
                  </a:cubicBezTo>
                  <a:cubicBezTo>
                    <a:pt x="358" y="196"/>
                    <a:pt x="425" y="185"/>
                    <a:pt x="483" y="205"/>
                  </a:cubicBezTo>
                  <a:cubicBezTo>
                    <a:pt x="509" y="215"/>
                    <a:pt x="508" y="247"/>
                    <a:pt x="512" y="271"/>
                  </a:cubicBezTo>
                  <a:cubicBezTo>
                    <a:pt x="518" y="277"/>
                    <a:pt x="518" y="277"/>
                    <a:pt x="518" y="277"/>
                  </a:cubicBezTo>
                  <a:cubicBezTo>
                    <a:pt x="518" y="311"/>
                    <a:pt x="535" y="325"/>
                    <a:pt x="562" y="345"/>
                  </a:cubicBezTo>
                  <a:moveTo>
                    <a:pt x="774" y="670"/>
                  </a:moveTo>
                  <a:cubicBezTo>
                    <a:pt x="803" y="705"/>
                    <a:pt x="830" y="724"/>
                    <a:pt x="836" y="728"/>
                  </a:cubicBezTo>
                  <a:cubicBezTo>
                    <a:pt x="836" y="728"/>
                    <a:pt x="796" y="691"/>
                    <a:pt x="788" y="676"/>
                  </a:cubicBezTo>
                  <a:cubicBezTo>
                    <a:pt x="855" y="728"/>
                    <a:pt x="908" y="749"/>
                    <a:pt x="933" y="767"/>
                  </a:cubicBezTo>
                  <a:cubicBezTo>
                    <a:pt x="923" y="765"/>
                    <a:pt x="912" y="764"/>
                    <a:pt x="906" y="771"/>
                  </a:cubicBezTo>
                  <a:cubicBezTo>
                    <a:pt x="901" y="779"/>
                    <a:pt x="905" y="791"/>
                    <a:pt x="901" y="802"/>
                  </a:cubicBezTo>
                  <a:cubicBezTo>
                    <a:pt x="899" y="810"/>
                    <a:pt x="894" y="811"/>
                    <a:pt x="891" y="811"/>
                  </a:cubicBezTo>
                  <a:cubicBezTo>
                    <a:pt x="886" y="780"/>
                    <a:pt x="861" y="775"/>
                    <a:pt x="861" y="775"/>
                  </a:cubicBezTo>
                  <a:cubicBezTo>
                    <a:pt x="867" y="782"/>
                    <a:pt x="875" y="790"/>
                    <a:pt x="877" y="801"/>
                  </a:cubicBezTo>
                  <a:cubicBezTo>
                    <a:pt x="853" y="797"/>
                    <a:pt x="809" y="770"/>
                    <a:pt x="809" y="769"/>
                  </a:cubicBezTo>
                  <a:cubicBezTo>
                    <a:pt x="786" y="771"/>
                    <a:pt x="758" y="768"/>
                    <a:pt x="743" y="758"/>
                  </a:cubicBezTo>
                  <a:cubicBezTo>
                    <a:pt x="726" y="747"/>
                    <a:pt x="761" y="745"/>
                    <a:pt x="747" y="734"/>
                  </a:cubicBezTo>
                  <a:cubicBezTo>
                    <a:pt x="740" y="729"/>
                    <a:pt x="733" y="734"/>
                    <a:pt x="728" y="726"/>
                  </a:cubicBezTo>
                  <a:cubicBezTo>
                    <a:pt x="724" y="721"/>
                    <a:pt x="737" y="709"/>
                    <a:pt x="732" y="698"/>
                  </a:cubicBezTo>
                  <a:cubicBezTo>
                    <a:pt x="728" y="690"/>
                    <a:pt x="721" y="691"/>
                    <a:pt x="715" y="696"/>
                  </a:cubicBezTo>
                  <a:cubicBezTo>
                    <a:pt x="709" y="702"/>
                    <a:pt x="705" y="725"/>
                    <a:pt x="687" y="721"/>
                  </a:cubicBezTo>
                  <a:cubicBezTo>
                    <a:pt x="677" y="718"/>
                    <a:pt x="680" y="700"/>
                    <a:pt x="669" y="692"/>
                  </a:cubicBezTo>
                  <a:cubicBezTo>
                    <a:pt x="661" y="686"/>
                    <a:pt x="651" y="686"/>
                    <a:pt x="645" y="693"/>
                  </a:cubicBezTo>
                  <a:cubicBezTo>
                    <a:pt x="637" y="700"/>
                    <a:pt x="639" y="711"/>
                    <a:pt x="639" y="711"/>
                  </a:cubicBezTo>
                  <a:cubicBezTo>
                    <a:pt x="618" y="669"/>
                    <a:pt x="638" y="578"/>
                    <a:pt x="638" y="578"/>
                  </a:cubicBezTo>
                  <a:cubicBezTo>
                    <a:pt x="616" y="637"/>
                    <a:pt x="616" y="688"/>
                    <a:pt x="633" y="719"/>
                  </a:cubicBezTo>
                  <a:cubicBezTo>
                    <a:pt x="628" y="716"/>
                    <a:pt x="619" y="707"/>
                    <a:pt x="616" y="702"/>
                  </a:cubicBezTo>
                  <a:cubicBezTo>
                    <a:pt x="612" y="691"/>
                    <a:pt x="605" y="676"/>
                    <a:pt x="606" y="661"/>
                  </a:cubicBezTo>
                  <a:cubicBezTo>
                    <a:pt x="593" y="684"/>
                    <a:pt x="619" y="727"/>
                    <a:pt x="609" y="727"/>
                  </a:cubicBezTo>
                  <a:cubicBezTo>
                    <a:pt x="600" y="727"/>
                    <a:pt x="600" y="710"/>
                    <a:pt x="589" y="705"/>
                  </a:cubicBezTo>
                  <a:cubicBezTo>
                    <a:pt x="578" y="699"/>
                    <a:pt x="574" y="709"/>
                    <a:pt x="570" y="705"/>
                  </a:cubicBezTo>
                  <a:cubicBezTo>
                    <a:pt x="565" y="701"/>
                    <a:pt x="588" y="684"/>
                    <a:pt x="568" y="672"/>
                  </a:cubicBezTo>
                  <a:cubicBezTo>
                    <a:pt x="557" y="666"/>
                    <a:pt x="552" y="678"/>
                    <a:pt x="543" y="673"/>
                  </a:cubicBezTo>
                  <a:cubicBezTo>
                    <a:pt x="534" y="668"/>
                    <a:pt x="522" y="670"/>
                    <a:pt x="522" y="670"/>
                  </a:cubicBezTo>
                  <a:cubicBezTo>
                    <a:pt x="518" y="649"/>
                    <a:pt x="544" y="556"/>
                    <a:pt x="544" y="556"/>
                  </a:cubicBezTo>
                  <a:cubicBezTo>
                    <a:pt x="560" y="564"/>
                    <a:pt x="582" y="551"/>
                    <a:pt x="582" y="551"/>
                  </a:cubicBezTo>
                  <a:cubicBezTo>
                    <a:pt x="593" y="573"/>
                    <a:pt x="617" y="555"/>
                    <a:pt x="627" y="547"/>
                  </a:cubicBezTo>
                  <a:cubicBezTo>
                    <a:pt x="635" y="540"/>
                    <a:pt x="637" y="535"/>
                    <a:pt x="646" y="531"/>
                  </a:cubicBezTo>
                  <a:cubicBezTo>
                    <a:pt x="656" y="526"/>
                    <a:pt x="667" y="533"/>
                    <a:pt x="677" y="528"/>
                  </a:cubicBezTo>
                  <a:cubicBezTo>
                    <a:pt x="688" y="524"/>
                    <a:pt x="691" y="517"/>
                    <a:pt x="691" y="517"/>
                  </a:cubicBezTo>
                  <a:cubicBezTo>
                    <a:pt x="704" y="529"/>
                    <a:pt x="721" y="574"/>
                    <a:pt x="728" y="589"/>
                  </a:cubicBezTo>
                  <a:cubicBezTo>
                    <a:pt x="751" y="640"/>
                    <a:pt x="774" y="670"/>
                    <a:pt x="774" y="670"/>
                  </a:cubicBezTo>
                  <a:moveTo>
                    <a:pt x="935" y="783"/>
                  </a:moveTo>
                  <a:cubicBezTo>
                    <a:pt x="937" y="794"/>
                    <a:pt x="923" y="801"/>
                    <a:pt x="913" y="802"/>
                  </a:cubicBezTo>
                  <a:cubicBezTo>
                    <a:pt x="910" y="803"/>
                    <a:pt x="910" y="803"/>
                    <a:pt x="910" y="803"/>
                  </a:cubicBezTo>
                  <a:cubicBezTo>
                    <a:pt x="910" y="793"/>
                    <a:pt x="908" y="774"/>
                    <a:pt x="918" y="772"/>
                  </a:cubicBezTo>
                  <a:cubicBezTo>
                    <a:pt x="929" y="770"/>
                    <a:pt x="933" y="775"/>
                    <a:pt x="935" y="783"/>
                  </a:cubicBezTo>
                  <a:moveTo>
                    <a:pt x="692" y="506"/>
                  </a:moveTo>
                  <a:cubicBezTo>
                    <a:pt x="686" y="507"/>
                    <a:pt x="690" y="510"/>
                    <a:pt x="676" y="520"/>
                  </a:cubicBezTo>
                  <a:cubicBezTo>
                    <a:pt x="673" y="522"/>
                    <a:pt x="663" y="524"/>
                    <a:pt x="655" y="523"/>
                  </a:cubicBezTo>
                  <a:cubicBezTo>
                    <a:pt x="657" y="519"/>
                    <a:pt x="661" y="515"/>
                    <a:pt x="656" y="505"/>
                  </a:cubicBezTo>
                  <a:cubicBezTo>
                    <a:pt x="651" y="495"/>
                    <a:pt x="643" y="492"/>
                    <a:pt x="639" y="492"/>
                  </a:cubicBezTo>
                  <a:cubicBezTo>
                    <a:pt x="645" y="496"/>
                    <a:pt x="649" y="501"/>
                    <a:pt x="652" y="507"/>
                  </a:cubicBezTo>
                  <a:cubicBezTo>
                    <a:pt x="654" y="512"/>
                    <a:pt x="653" y="518"/>
                    <a:pt x="648" y="522"/>
                  </a:cubicBezTo>
                  <a:cubicBezTo>
                    <a:pt x="644" y="523"/>
                    <a:pt x="638" y="526"/>
                    <a:pt x="635" y="530"/>
                  </a:cubicBezTo>
                  <a:cubicBezTo>
                    <a:pt x="638" y="517"/>
                    <a:pt x="627" y="498"/>
                    <a:pt x="617" y="495"/>
                  </a:cubicBezTo>
                  <a:cubicBezTo>
                    <a:pt x="626" y="507"/>
                    <a:pt x="633" y="514"/>
                    <a:pt x="628" y="534"/>
                  </a:cubicBezTo>
                  <a:cubicBezTo>
                    <a:pt x="625" y="540"/>
                    <a:pt x="599" y="558"/>
                    <a:pt x="592" y="552"/>
                  </a:cubicBezTo>
                  <a:cubicBezTo>
                    <a:pt x="579" y="541"/>
                    <a:pt x="589" y="532"/>
                    <a:pt x="585" y="519"/>
                  </a:cubicBezTo>
                  <a:cubicBezTo>
                    <a:pt x="583" y="517"/>
                    <a:pt x="583" y="514"/>
                    <a:pt x="581" y="515"/>
                  </a:cubicBezTo>
                  <a:cubicBezTo>
                    <a:pt x="584" y="527"/>
                    <a:pt x="579" y="532"/>
                    <a:pt x="580" y="545"/>
                  </a:cubicBezTo>
                  <a:cubicBezTo>
                    <a:pt x="571" y="548"/>
                    <a:pt x="567" y="549"/>
                    <a:pt x="561" y="548"/>
                  </a:cubicBezTo>
                  <a:cubicBezTo>
                    <a:pt x="558" y="545"/>
                    <a:pt x="555" y="539"/>
                    <a:pt x="557" y="529"/>
                  </a:cubicBezTo>
                  <a:cubicBezTo>
                    <a:pt x="559" y="520"/>
                    <a:pt x="567" y="508"/>
                    <a:pt x="574" y="498"/>
                  </a:cubicBezTo>
                  <a:cubicBezTo>
                    <a:pt x="574" y="498"/>
                    <a:pt x="570" y="500"/>
                    <a:pt x="567" y="503"/>
                  </a:cubicBezTo>
                  <a:cubicBezTo>
                    <a:pt x="555" y="514"/>
                    <a:pt x="550" y="527"/>
                    <a:pt x="550" y="537"/>
                  </a:cubicBezTo>
                  <a:cubicBezTo>
                    <a:pt x="551" y="541"/>
                    <a:pt x="551" y="545"/>
                    <a:pt x="555" y="548"/>
                  </a:cubicBezTo>
                  <a:cubicBezTo>
                    <a:pt x="552" y="548"/>
                    <a:pt x="540" y="548"/>
                    <a:pt x="537" y="541"/>
                  </a:cubicBezTo>
                  <a:cubicBezTo>
                    <a:pt x="530" y="527"/>
                    <a:pt x="540" y="514"/>
                    <a:pt x="547" y="505"/>
                  </a:cubicBezTo>
                  <a:cubicBezTo>
                    <a:pt x="554" y="497"/>
                    <a:pt x="564" y="492"/>
                    <a:pt x="564" y="492"/>
                  </a:cubicBezTo>
                  <a:cubicBezTo>
                    <a:pt x="579" y="485"/>
                    <a:pt x="602" y="488"/>
                    <a:pt x="618" y="485"/>
                  </a:cubicBezTo>
                  <a:cubicBezTo>
                    <a:pt x="634" y="483"/>
                    <a:pt x="647" y="486"/>
                    <a:pt x="661" y="490"/>
                  </a:cubicBezTo>
                  <a:cubicBezTo>
                    <a:pt x="674" y="494"/>
                    <a:pt x="682" y="499"/>
                    <a:pt x="692" y="506"/>
                  </a:cubicBezTo>
                  <a:moveTo>
                    <a:pt x="416" y="356"/>
                  </a:moveTo>
                  <a:cubicBezTo>
                    <a:pt x="408" y="360"/>
                    <a:pt x="410" y="366"/>
                    <a:pt x="411" y="370"/>
                  </a:cubicBezTo>
                  <a:cubicBezTo>
                    <a:pt x="414" y="376"/>
                    <a:pt x="420" y="379"/>
                    <a:pt x="420" y="379"/>
                  </a:cubicBezTo>
                  <a:cubicBezTo>
                    <a:pt x="417" y="381"/>
                    <a:pt x="412" y="386"/>
                    <a:pt x="409" y="391"/>
                  </a:cubicBezTo>
                  <a:cubicBezTo>
                    <a:pt x="401" y="386"/>
                    <a:pt x="389" y="380"/>
                    <a:pt x="379" y="376"/>
                  </a:cubicBezTo>
                  <a:cubicBezTo>
                    <a:pt x="360" y="365"/>
                    <a:pt x="341" y="358"/>
                    <a:pt x="321" y="360"/>
                  </a:cubicBezTo>
                  <a:cubicBezTo>
                    <a:pt x="316" y="360"/>
                    <a:pt x="303" y="365"/>
                    <a:pt x="299" y="366"/>
                  </a:cubicBezTo>
                  <a:cubicBezTo>
                    <a:pt x="285" y="364"/>
                    <a:pt x="265" y="352"/>
                    <a:pt x="260" y="346"/>
                  </a:cubicBezTo>
                  <a:cubicBezTo>
                    <a:pt x="284" y="349"/>
                    <a:pt x="301" y="348"/>
                    <a:pt x="315" y="348"/>
                  </a:cubicBezTo>
                  <a:cubicBezTo>
                    <a:pt x="340" y="346"/>
                    <a:pt x="356" y="342"/>
                    <a:pt x="356" y="342"/>
                  </a:cubicBezTo>
                  <a:cubicBezTo>
                    <a:pt x="376" y="350"/>
                    <a:pt x="391" y="356"/>
                    <a:pt x="416" y="356"/>
                  </a:cubicBezTo>
                  <a:moveTo>
                    <a:pt x="1138" y="317"/>
                  </a:moveTo>
                  <a:cubicBezTo>
                    <a:pt x="1120" y="376"/>
                    <a:pt x="1068" y="368"/>
                    <a:pt x="1049" y="357"/>
                  </a:cubicBezTo>
                  <a:cubicBezTo>
                    <a:pt x="1068" y="351"/>
                    <a:pt x="1076" y="334"/>
                    <a:pt x="1076" y="334"/>
                  </a:cubicBezTo>
                  <a:cubicBezTo>
                    <a:pt x="1102" y="337"/>
                    <a:pt x="1120" y="332"/>
                    <a:pt x="1138" y="317"/>
                  </a:cubicBezTo>
                  <a:moveTo>
                    <a:pt x="1069" y="333"/>
                  </a:moveTo>
                  <a:cubicBezTo>
                    <a:pt x="1068" y="340"/>
                    <a:pt x="1053" y="351"/>
                    <a:pt x="1038" y="354"/>
                  </a:cubicBezTo>
                  <a:cubicBezTo>
                    <a:pt x="1038" y="354"/>
                    <a:pt x="1036" y="342"/>
                    <a:pt x="1020" y="343"/>
                  </a:cubicBezTo>
                  <a:cubicBezTo>
                    <a:pt x="1011" y="344"/>
                    <a:pt x="1011" y="345"/>
                    <a:pt x="1005" y="347"/>
                  </a:cubicBezTo>
                  <a:cubicBezTo>
                    <a:pt x="1007" y="343"/>
                    <a:pt x="1007" y="337"/>
                    <a:pt x="1004" y="332"/>
                  </a:cubicBezTo>
                  <a:cubicBezTo>
                    <a:pt x="1003" y="331"/>
                    <a:pt x="1002" y="330"/>
                    <a:pt x="1000" y="330"/>
                  </a:cubicBezTo>
                  <a:cubicBezTo>
                    <a:pt x="996" y="330"/>
                    <a:pt x="991" y="331"/>
                    <a:pt x="986" y="334"/>
                  </a:cubicBezTo>
                  <a:cubicBezTo>
                    <a:pt x="981" y="338"/>
                    <a:pt x="975" y="337"/>
                    <a:pt x="971" y="339"/>
                  </a:cubicBezTo>
                  <a:cubicBezTo>
                    <a:pt x="963" y="341"/>
                    <a:pt x="958" y="346"/>
                    <a:pt x="952" y="355"/>
                  </a:cubicBezTo>
                  <a:cubicBezTo>
                    <a:pt x="951" y="356"/>
                    <a:pt x="948" y="355"/>
                    <a:pt x="945" y="355"/>
                  </a:cubicBezTo>
                  <a:cubicBezTo>
                    <a:pt x="941" y="354"/>
                    <a:pt x="880" y="363"/>
                    <a:pt x="880" y="363"/>
                  </a:cubicBezTo>
                  <a:cubicBezTo>
                    <a:pt x="869" y="362"/>
                    <a:pt x="853" y="363"/>
                    <a:pt x="833" y="357"/>
                  </a:cubicBezTo>
                  <a:cubicBezTo>
                    <a:pt x="833" y="357"/>
                    <a:pt x="850" y="349"/>
                    <a:pt x="841" y="334"/>
                  </a:cubicBezTo>
                  <a:cubicBezTo>
                    <a:pt x="841" y="334"/>
                    <a:pt x="923" y="316"/>
                    <a:pt x="955" y="307"/>
                  </a:cubicBezTo>
                  <a:cubicBezTo>
                    <a:pt x="988" y="298"/>
                    <a:pt x="1005" y="292"/>
                    <a:pt x="1016" y="287"/>
                  </a:cubicBezTo>
                  <a:cubicBezTo>
                    <a:pt x="1014" y="294"/>
                    <a:pt x="1022" y="308"/>
                    <a:pt x="1035" y="318"/>
                  </a:cubicBezTo>
                  <a:cubicBezTo>
                    <a:pt x="1044" y="325"/>
                    <a:pt x="1062" y="332"/>
                    <a:pt x="1069" y="333"/>
                  </a:cubicBezTo>
                  <a:moveTo>
                    <a:pt x="435" y="335"/>
                  </a:moveTo>
                  <a:cubicBezTo>
                    <a:pt x="434" y="339"/>
                    <a:pt x="435" y="345"/>
                    <a:pt x="442" y="350"/>
                  </a:cubicBezTo>
                  <a:cubicBezTo>
                    <a:pt x="437" y="351"/>
                    <a:pt x="427" y="351"/>
                    <a:pt x="421" y="353"/>
                  </a:cubicBezTo>
                  <a:cubicBezTo>
                    <a:pt x="385" y="351"/>
                    <a:pt x="349" y="340"/>
                    <a:pt x="328" y="305"/>
                  </a:cubicBezTo>
                  <a:cubicBezTo>
                    <a:pt x="337" y="305"/>
                    <a:pt x="346" y="304"/>
                    <a:pt x="359" y="307"/>
                  </a:cubicBezTo>
                  <a:cubicBezTo>
                    <a:pt x="379" y="312"/>
                    <a:pt x="408" y="320"/>
                    <a:pt x="435" y="335"/>
                  </a:cubicBezTo>
                  <a:moveTo>
                    <a:pt x="322" y="306"/>
                  </a:moveTo>
                  <a:cubicBezTo>
                    <a:pt x="325" y="309"/>
                    <a:pt x="331" y="323"/>
                    <a:pt x="350" y="337"/>
                  </a:cubicBezTo>
                  <a:cubicBezTo>
                    <a:pt x="339" y="340"/>
                    <a:pt x="328" y="341"/>
                    <a:pt x="310" y="342"/>
                  </a:cubicBezTo>
                  <a:cubicBezTo>
                    <a:pt x="287" y="343"/>
                    <a:pt x="266" y="341"/>
                    <a:pt x="266" y="341"/>
                  </a:cubicBezTo>
                  <a:cubicBezTo>
                    <a:pt x="232" y="338"/>
                    <a:pt x="188" y="296"/>
                    <a:pt x="177" y="280"/>
                  </a:cubicBezTo>
                  <a:cubicBezTo>
                    <a:pt x="200" y="293"/>
                    <a:pt x="231" y="302"/>
                    <a:pt x="255" y="305"/>
                  </a:cubicBezTo>
                  <a:cubicBezTo>
                    <a:pt x="279" y="308"/>
                    <a:pt x="302" y="309"/>
                    <a:pt x="322" y="306"/>
                  </a:cubicBezTo>
                  <a:moveTo>
                    <a:pt x="691" y="256"/>
                  </a:moveTo>
                  <a:cubicBezTo>
                    <a:pt x="692" y="256"/>
                    <a:pt x="694" y="255"/>
                    <a:pt x="696" y="255"/>
                  </a:cubicBezTo>
                  <a:cubicBezTo>
                    <a:pt x="698" y="263"/>
                    <a:pt x="689" y="266"/>
                    <a:pt x="684" y="267"/>
                  </a:cubicBezTo>
                  <a:cubicBezTo>
                    <a:pt x="680" y="268"/>
                    <a:pt x="678" y="264"/>
                    <a:pt x="677" y="262"/>
                  </a:cubicBezTo>
                  <a:cubicBezTo>
                    <a:pt x="677" y="259"/>
                    <a:pt x="677" y="256"/>
                    <a:pt x="675" y="254"/>
                  </a:cubicBezTo>
                  <a:cubicBezTo>
                    <a:pt x="675" y="253"/>
                    <a:pt x="675" y="252"/>
                    <a:pt x="677" y="251"/>
                  </a:cubicBezTo>
                  <a:cubicBezTo>
                    <a:pt x="680" y="255"/>
                    <a:pt x="685" y="258"/>
                    <a:pt x="691" y="256"/>
                  </a:cubicBezTo>
                  <a:moveTo>
                    <a:pt x="1189" y="264"/>
                  </a:moveTo>
                  <a:cubicBezTo>
                    <a:pt x="1169" y="293"/>
                    <a:pt x="1130" y="317"/>
                    <a:pt x="1116" y="323"/>
                  </a:cubicBezTo>
                  <a:cubicBezTo>
                    <a:pt x="1105" y="328"/>
                    <a:pt x="1091" y="332"/>
                    <a:pt x="1068" y="326"/>
                  </a:cubicBezTo>
                  <a:cubicBezTo>
                    <a:pt x="1056" y="323"/>
                    <a:pt x="1045" y="318"/>
                    <a:pt x="1037" y="312"/>
                  </a:cubicBezTo>
                  <a:cubicBezTo>
                    <a:pt x="1021" y="299"/>
                    <a:pt x="1022" y="291"/>
                    <a:pt x="1022" y="287"/>
                  </a:cubicBezTo>
                  <a:cubicBezTo>
                    <a:pt x="1023" y="284"/>
                    <a:pt x="1028" y="277"/>
                    <a:pt x="1033" y="279"/>
                  </a:cubicBezTo>
                  <a:cubicBezTo>
                    <a:pt x="1090" y="293"/>
                    <a:pt x="1171" y="276"/>
                    <a:pt x="1189" y="264"/>
                  </a:cubicBezTo>
                  <a:moveTo>
                    <a:pt x="270" y="239"/>
                  </a:moveTo>
                  <a:cubicBezTo>
                    <a:pt x="311" y="246"/>
                    <a:pt x="309" y="283"/>
                    <a:pt x="319" y="299"/>
                  </a:cubicBezTo>
                  <a:cubicBezTo>
                    <a:pt x="284" y="301"/>
                    <a:pt x="269" y="302"/>
                    <a:pt x="242" y="296"/>
                  </a:cubicBezTo>
                  <a:cubicBezTo>
                    <a:pt x="148" y="275"/>
                    <a:pt x="130" y="230"/>
                    <a:pt x="104" y="170"/>
                  </a:cubicBezTo>
                  <a:cubicBezTo>
                    <a:pt x="150" y="211"/>
                    <a:pt x="251" y="236"/>
                    <a:pt x="270" y="239"/>
                  </a:cubicBezTo>
                  <a:moveTo>
                    <a:pt x="698" y="232"/>
                  </a:moveTo>
                  <a:cubicBezTo>
                    <a:pt x="697" y="235"/>
                    <a:pt x="699" y="234"/>
                    <a:pt x="702" y="237"/>
                  </a:cubicBezTo>
                  <a:cubicBezTo>
                    <a:pt x="702" y="242"/>
                    <a:pt x="698" y="246"/>
                    <a:pt x="694" y="249"/>
                  </a:cubicBezTo>
                  <a:cubicBezTo>
                    <a:pt x="690" y="251"/>
                    <a:pt x="684" y="252"/>
                    <a:pt x="680" y="249"/>
                  </a:cubicBezTo>
                  <a:cubicBezTo>
                    <a:pt x="678" y="248"/>
                    <a:pt x="672" y="246"/>
                    <a:pt x="672" y="246"/>
                  </a:cubicBezTo>
                  <a:cubicBezTo>
                    <a:pt x="672" y="237"/>
                    <a:pt x="683" y="232"/>
                    <a:pt x="691" y="229"/>
                  </a:cubicBezTo>
                  <a:cubicBezTo>
                    <a:pt x="694" y="228"/>
                    <a:pt x="697" y="229"/>
                    <a:pt x="698" y="232"/>
                  </a:cubicBezTo>
                  <a:moveTo>
                    <a:pt x="641" y="229"/>
                  </a:moveTo>
                  <a:cubicBezTo>
                    <a:pt x="651" y="232"/>
                    <a:pt x="668" y="249"/>
                    <a:pt x="672" y="257"/>
                  </a:cubicBezTo>
                  <a:cubicBezTo>
                    <a:pt x="673" y="264"/>
                    <a:pt x="670" y="271"/>
                    <a:pt x="666" y="276"/>
                  </a:cubicBezTo>
                  <a:cubicBezTo>
                    <a:pt x="662" y="277"/>
                    <a:pt x="658" y="281"/>
                    <a:pt x="656" y="285"/>
                  </a:cubicBezTo>
                  <a:cubicBezTo>
                    <a:pt x="657" y="281"/>
                    <a:pt x="656" y="277"/>
                    <a:pt x="654" y="274"/>
                  </a:cubicBezTo>
                  <a:cubicBezTo>
                    <a:pt x="650" y="271"/>
                    <a:pt x="645" y="267"/>
                    <a:pt x="644" y="262"/>
                  </a:cubicBezTo>
                  <a:cubicBezTo>
                    <a:pt x="629" y="263"/>
                    <a:pt x="607" y="263"/>
                    <a:pt x="599" y="256"/>
                  </a:cubicBezTo>
                  <a:cubicBezTo>
                    <a:pt x="599" y="253"/>
                    <a:pt x="598" y="250"/>
                    <a:pt x="595" y="247"/>
                  </a:cubicBezTo>
                  <a:cubicBezTo>
                    <a:pt x="599" y="246"/>
                    <a:pt x="617" y="248"/>
                    <a:pt x="626" y="248"/>
                  </a:cubicBezTo>
                  <a:cubicBezTo>
                    <a:pt x="636" y="248"/>
                    <a:pt x="648" y="248"/>
                    <a:pt x="651" y="252"/>
                  </a:cubicBezTo>
                  <a:cubicBezTo>
                    <a:pt x="651" y="254"/>
                    <a:pt x="649" y="254"/>
                    <a:pt x="648" y="254"/>
                  </a:cubicBezTo>
                  <a:cubicBezTo>
                    <a:pt x="647" y="255"/>
                    <a:pt x="646" y="254"/>
                    <a:pt x="645" y="255"/>
                  </a:cubicBezTo>
                  <a:cubicBezTo>
                    <a:pt x="648" y="259"/>
                    <a:pt x="654" y="260"/>
                    <a:pt x="659" y="259"/>
                  </a:cubicBezTo>
                  <a:cubicBezTo>
                    <a:pt x="661" y="257"/>
                    <a:pt x="663" y="255"/>
                    <a:pt x="661" y="251"/>
                  </a:cubicBezTo>
                  <a:cubicBezTo>
                    <a:pt x="658" y="246"/>
                    <a:pt x="652" y="245"/>
                    <a:pt x="644" y="243"/>
                  </a:cubicBezTo>
                  <a:cubicBezTo>
                    <a:pt x="635" y="242"/>
                    <a:pt x="592" y="242"/>
                    <a:pt x="592" y="242"/>
                  </a:cubicBezTo>
                  <a:cubicBezTo>
                    <a:pt x="587" y="237"/>
                    <a:pt x="577" y="229"/>
                    <a:pt x="571" y="226"/>
                  </a:cubicBezTo>
                  <a:cubicBezTo>
                    <a:pt x="570" y="223"/>
                    <a:pt x="574" y="220"/>
                    <a:pt x="576" y="221"/>
                  </a:cubicBezTo>
                  <a:cubicBezTo>
                    <a:pt x="593" y="227"/>
                    <a:pt x="622" y="227"/>
                    <a:pt x="641" y="229"/>
                  </a:cubicBezTo>
                  <a:moveTo>
                    <a:pt x="1076" y="236"/>
                  </a:moveTo>
                  <a:cubicBezTo>
                    <a:pt x="1074" y="244"/>
                    <a:pt x="1061" y="255"/>
                    <a:pt x="1051" y="260"/>
                  </a:cubicBezTo>
                  <a:cubicBezTo>
                    <a:pt x="1040" y="267"/>
                    <a:pt x="1024" y="271"/>
                    <a:pt x="1018" y="279"/>
                  </a:cubicBezTo>
                  <a:cubicBezTo>
                    <a:pt x="1011" y="286"/>
                    <a:pt x="949" y="303"/>
                    <a:pt x="919" y="311"/>
                  </a:cubicBezTo>
                  <a:cubicBezTo>
                    <a:pt x="890" y="318"/>
                    <a:pt x="866" y="325"/>
                    <a:pt x="838" y="329"/>
                  </a:cubicBezTo>
                  <a:cubicBezTo>
                    <a:pt x="833" y="325"/>
                    <a:pt x="825" y="325"/>
                    <a:pt x="819" y="326"/>
                  </a:cubicBezTo>
                  <a:cubicBezTo>
                    <a:pt x="827" y="311"/>
                    <a:pt x="824" y="301"/>
                    <a:pt x="811" y="297"/>
                  </a:cubicBezTo>
                  <a:cubicBezTo>
                    <a:pt x="953" y="246"/>
                    <a:pt x="953" y="246"/>
                    <a:pt x="953" y="246"/>
                  </a:cubicBezTo>
                  <a:cubicBezTo>
                    <a:pt x="979" y="238"/>
                    <a:pt x="1012" y="229"/>
                    <a:pt x="1034" y="228"/>
                  </a:cubicBezTo>
                  <a:cubicBezTo>
                    <a:pt x="1049" y="232"/>
                    <a:pt x="1058" y="236"/>
                    <a:pt x="1076" y="236"/>
                  </a:cubicBezTo>
                  <a:moveTo>
                    <a:pt x="687" y="221"/>
                  </a:moveTo>
                  <a:cubicBezTo>
                    <a:pt x="687" y="223"/>
                    <a:pt x="686" y="224"/>
                    <a:pt x="685" y="226"/>
                  </a:cubicBezTo>
                  <a:cubicBezTo>
                    <a:pt x="684" y="229"/>
                    <a:pt x="681" y="232"/>
                    <a:pt x="675" y="230"/>
                  </a:cubicBezTo>
                  <a:cubicBezTo>
                    <a:pt x="674" y="225"/>
                    <a:pt x="677" y="220"/>
                    <a:pt x="682" y="217"/>
                  </a:cubicBezTo>
                  <a:cubicBezTo>
                    <a:pt x="684" y="216"/>
                    <a:pt x="687" y="218"/>
                    <a:pt x="687" y="221"/>
                  </a:cubicBezTo>
                  <a:moveTo>
                    <a:pt x="672" y="214"/>
                  </a:moveTo>
                  <a:cubicBezTo>
                    <a:pt x="673" y="218"/>
                    <a:pt x="673" y="227"/>
                    <a:pt x="666" y="230"/>
                  </a:cubicBezTo>
                  <a:cubicBezTo>
                    <a:pt x="654" y="236"/>
                    <a:pt x="646" y="223"/>
                    <a:pt x="636" y="220"/>
                  </a:cubicBezTo>
                  <a:cubicBezTo>
                    <a:pt x="618" y="217"/>
                    <a:pt x="596" y="221"/>
                    <a:pt x="578" y="216"/>
                  </a:cubicBezTo>
                  <a:cubicBezTo>
                    <a:pt x="583" y="209"/>
                    <a:pt x="591" y="202"/>
                    <a:pt x="600" y="199"/>
                  </a:cubicBezTo>
                  <a:cubicBezTo>
                    <a:pt x="612" y="195"/>
                    <a:pt x="633" y="190"/>
                    <a:pt x="649" y="195"/>
                  </a:cubicBezTo>
                  <a:cubicBezTo>
                    <a:pt x="664" y="200"/>
                    <a:pt x="671" y="208"/>
                    <a:pt x="672" y="214"/>
                  </a:cubicBezTo>
                  <a:moveTo>
                    <a:pt x="996" y="211"/>
                  </a:moveTo>
                  <a:cubicBezTo>
                    <a:pt x="1007" y="215"/>
                    <a:pt x="1025" y="223"/>
                    <a:pt x="1017" y="225"/>
                  </a:cubicBezTo>
                  <a:cubicBezTo>
                    <a:pt x="954" y="236"/>
                    <a:pt x="912" y="253"/>
                    <a:pt x="804" y="295"/>
                  </a:cubicBezTo>
                  <a:cubicBezTo>
                    <a:pt x="800" y="295"/>
                    <a:pt x="796" y="295"/>
                    <a:pt x="792" y="297"/>
                  </a:cubicBezTo>
                  <a:cubicBezTo>
                    <a:pt x="793" y="291"/>
                    <a:pt x="793" y="285"/>
                    <a:pt x="786" y="278"/>
                  </a:cubicBezTo>
                  <a:cubicBezTo>
                    <a:pt x="781" y="273"/>
                    <a:pt x="773" y="271"/>
                    <a:pt x="760" y="275"/>
                  </a:cubicBezTo>
                  <a:cubicBezTo>
                    <a:pt x="792" y="255"/>
                    <a:pt x="824" y="234"/>
                    <a:pt x="860" y="221"/>
                  </a:cubicBezTo>
                  <a:cubicBezTo>
                    <a:pt x="889" y="210"/>
                    <a:pt x="920" y="205"/>
                    <a:pt x="953" y="204"/>
                  </a:cubicBezTo>
                  <a:cubicBezTo>
                    <a:pt x="974" y="204"/>
                    <a:pt x="986" y="207"/>
                    <a:pt x="996" y="211"/>
                  </a:cubicBezTo>
                  <a:moveTo>
                    <a:pt x="1210" y="232"/>
                  </a:moveTo>
                  <a:cubicBezTo>
                    <a:pt x="1207" y="239"/>
                    <a:pt x="1202" y="247"/>
                    <a:pt x="1192" y="255"/>
                  </a:cubicBezTo>
                  <a:cubicBezTo>
                    <a:pt x="1172" y="272"/>
                    <a:pt x="1073" y="286"/>
                    <a:pt x="1036" y="274"/>
                  </a:cubicBezTo>
                  <a:cubicBezTo>
                    <a:pt x="1076" y="258"/>
                    <a:pt x="1080" y="244"/>
                    <a:pt x="1082" y="234"/>
                  </a:cubicBezTo>
                  <a:cubicBezTo>
                    <a:pt x="1112" y="233"/>
                    <a:pt x="1157" y="229"/>
                    <a:pt x="1207" y="208"/>
                  </a:cubicBezTo>
                  <a:cubicBezTo>
                    <a:pt x="1213" y="206"/>
                    <a:pt x="1214" y="225"/>
                    <a:pt x="1210" y="232"/>
                  </a:cubicBezTo>
                  <a:moveTo>
                    <a:pt x="612" y="189"/>
                  </a:moveTo>
                  <a:cubicBezTo>
                    <a:pt x="598" y="191"/>
                    <a:pt x="581" y="194"/>
                    <a:pt x="570" y="213"/>
                  </a:cubicBezTo>
                  <a:cubicBezTo>
                    <a:pt x="565" y="209"/>
                    <a:pt x="567" y="201"/>
                    <a:pt x="572" y="194"/>
                  </a:cubicBezTo>
                  <a:cubicBezTo>
                    <a:pt x="576" y="189"/>
                    <a:pt x="591" y="183"/>
                    <a:pt x="612" y="189"/>
                  </a:cubicBezTo>
                  <a:moveTo>
                    <a:pt x="1259" y="133"/>
                  </a:moveTo>
                  <a:cubicBezTo>
                    <a:pt x="1253" y="149"/>
                    <a:pt x="1232" y="186"/>
                    <a:pt x="1209" y="198"/>
                  </a:cubicBezTo>
                  <a:cubicBezTo>
                    <a:pt x="1177" y="216"/>
                    <a:pt x="1132" y="223"/>
                    <a:pt x="1098" y="227"/>
                  </a:cubicBezTo>
                  <a:cubicBezTo>
                    <a:pt x="1070" y="231"/>
                    <a:pt x="1049" y="226"/>
                    <a:pt x="1039" y="223"/>
                  </a:cubicBezTo>
                  <a:cubicBezTo>
                    <a:pt x="1039" y="223"/>
                    <a:pt x="1029" y="219"/>
                    <a:pt x="1025" y="217"/>
                  </a:cubicBezTo>
                  <a:cubicBezTo>
                    <a:pt x="1077" y="189"/>
                    <a:pt x="1139" y="170"/>
                    <a:pt x="1205" y="153"/>
                  </a:cubicBezTo>
                  <a:cubicBezTo>
                    <a:pt x="1242" y="140"/>
                    <a:pt x="1246" y="139"/>
                    <a:pt x="1259" y="133"/>
                  </a:cubicBezTo>
                  <a:moveTo>
                    <a:pt x="1257" y="83"/>
                  </a:moveTo>
                  <a:cubicBezTo>
                    <a:pt x="1238" y="125"/>
                    <a:pt x="1226" y="138"/>
                    <a:pt x="1198" y="148"/>
                  </a:cubicBezTo>
                  <a:cubicBezTo>
                    <a:pt x="1198" y="148"/>
                    <a:pt x="1105" y="176"/>
                    <a:pt x="1082" y="185"/>
                  </a:cubicBezTo>
                  <a:cubicBezTo>
                    <a:pt x="1054" y="196"/>
                    <a:pt x="1033" y="207"/>
                    <a:pt x="1019" y="215"/>
                  </a:cubicBezTo>
                  <a:cubicBezTo>
                    <a:pt x="970" y="185"/>
                    <a:pt x="880" y="207"/>
                    <a:pt x="858" y="216"/>
                  </a:cubicBezTo>
                  <a:cubicBezTo>
                    <a:pt x="822" y="229"/>
                    <a:pt x="786" y="251"/>
                    <a:pt x="756" y="272"/>
                  </a:cubicBezTo>
                  <a:cubicBezTo>
                    <a:pt x="752" y="268"/>
                    <a:pt x="746" y="260"/>
                    <a:pt x="741" y="260"/>
                  </a:cubicBezTo>
                  <a:cubicBezTo>
                    <a:pt x="741" y="260"/>
                    <a:pt x="756" y="269"/>
                    <a:pt x="753" y="286"/>
                  </a:cubicBezTo>
                  <a:cubicBezTo>
                    <a:pt x="757" y="284"/>
                    <a:pt x="772" y="273"/>
                    <a:pt x="782" y="282"/>
                  </a:cubicBezTo>
                  <a:cubicBezTo>
                    <a:pt x="793" y="291"/>
                    <a:pt x="782" y="302"/>
                    <a:pt x="779" y="311"/>
                  </a:cubicBezTo>
                  <a:cubicBezTo>
                    <a:pt x="790" y="302"/>
                    <a:pt x="802" y="295"/>
                    <a:pt x="814" y="303"/>
                  </a:cubicBezTo>
                  <a:cubicBezTo>
                    <a:pt x="827" y="312"/>
                    <a:pt x="812" y="328"/>
                    <a:pt x="808" y="336"/>
                  </a:cubicBezTo>
                  <a:cubicBezTo>
                    <a:pt x="817" y="334"/>
                    <a:pt x="828" y="326"/>
                    <a:pt x="835" y="337"/>
                  </a:cubicBezTo>
                  <a:cubicBezTo>
                    <a:pt x="842" y="347"/>
                    <a:pt x="831" y="352"/>
                    <a:pt x="821" y="358"/>
                  </a:cubicBezTo>
                  <a:cubicBezTo>
                    <a:pt x="831" y="357"/>
                    <a:pt x="832" y="365"/>
                    <a:pt x="859" y="367"/>
                  </a:cubicBezTo>
                  <a:cubicBezTo>
                    <a:pt x="846" y="368"/>
                    <a:pt x="833" y="369"/>
                    <a:pt x="824" y="370"/>
                  </a:cubicBezTo>
                  <a:cubicBezTo>
                    <a:pt x="818" y="369"/>
                    <a:pt x="811" y="365"/>
                    <a:pt x="799" y="362"/>
                  </a:cubicBezTo>
                  <a:cubicBezTo>
                    <a:pt x="767" y="353"/>
                    <a:pt x="748" y="343"/>
                    <a:pt x="735" y="339"/>
                  </a:cubicBezTo>
                  <a:cubicBezTo>
                    <a:pt x="723" y="335"/>
                    <a:pt x="708" y="333"/>
                    <a:pt x="698" y="336"/>
                  </a:cubicBezTo>
                  <a:cubicBezTo>
                    <a:pt x="693" y="336"/>
                    <a:pt x="693" y="338"/>
                    <a:pt x="689" y="339"/>
                  </a:cubicBezTo>
                  <a:cubicBezTo>
                    <a:pt x="731" y="324"/>
                    <a:pt x="718" y="273"/>
                    <a:pt x="738" y="242"/>
                  </a:cubicBezTo>
                  <a:cubicBezTo>
                    <a:pt x="759" y="204"/>
                    <a:pt x="801" y="195"/>
                    <a:pt x="839" y="188"/>
                  </a:cubicBezTo>
                  <a:cubicBezTo>
                    <a:pt x="889" y="181"/>
                    <a:pt x="966" y="174"/>
                    <a:pt x="989" y="169"/>
                  </a:cubicBezTo>
                  <a:cubicBezTo>
                    <a:pt x="1030" y="161"/>
                    <a:pt x="1081" y="144"/>
                    <a:pt x="1092" y="139"/>
                  </a:cubicBezTo>
                  <a:cubicBezTo>
                    <a:pt x="1104" y="133"/>
                    <a:pt x="1160" y="113"/>
                    <a:pt x="1181" y="106"/>
                  </a:cubicBezTo>
                  <a:cubicBezTo>
                    <a:pt x="1203" y="98"/>
                    <a:pt x="1231" y="88"/>
                    <a:pt x="1257" y="83"/>
                  </a:cubicBezTo>
                  <a:moveTo>
                    <a:pt x="1206" y="285"/>
                  </a:moveTo>
                  <a:cubicBezTo>
                    <a:pt x="1164" y="319"/>
                    <a:pt x="1151" y="370"/>
                    <a:pt x="1148" y="385"/>
                  </a:cubicBezTo>
                  <a:cubicBezTo>
                    <a:pt x="1141" y="430"/>
                    <a:pt x="1140" y="481"/>
                    <a:pt x="1148" y="525"/>
                  </a:cubicBezTo>
                  <a:cubicBezTo>
                    <a:pt x="1170" y="665"/>
                    <a:pt x="1170" y="665"/>
                    <a:pt x="1170" y="665"/>
                  </a:cubicBezTo>
                  <a:cubicBezTo>
                    <a:pt x="1177" y="726"/>
                    <a:pt x="1177" y="726"/>
                    <a:pt x="1177" y="726"/>
                  </a:cubicBezTo>
                  <a:cubicBezTo>
                    <a:pt x="1180" y="797"/>
                    <a:pt x="1180" y="797"/>
                    <a:pt x="1180" y="797"/>
                  </a:cubicBezTo>
                  <a:cubicBezTo>
                    <a:pt x="1184" y="962"/>
                    <a:pt x="1105" y="1183"/>
                    <a:pt x="834" y="1272"/>
                  </a:cubicBezTo>
                  <a:cubicBezTo>
                    <a:pt x="768" y="1298"/>
                    <a:pt x="768" y="1298"/>
                    <a:pt x="768" y="1298"/>
                  </a:cubicBezTo>
                  <a:cubicBezTo>
                    <a:pt x="713" y="1322"/>
                    <a:pt x="659" y="1348"/>
                    <a:pt x="612" y="1391"/>
                  </a:cubicBezTo>
                  <a:cubicBezTo>
                    <a:pt x="546" y="1333"/>
                    <a:pt x="469" y="1301"/>
                    <a:pt x="391" y="1271"/>
                  </a:cubicBezTo>
                  <a:cubicBezTo>
                    <a:pt x="142" y="1192"/>
                    <a:pt x="55" y="982"/>
                    <a:pt x="50" y="837"/>
                  </a:cubicBezTo>
                  <a:cubicBezTo>
                    <a:pt x="48" y="789"/>
                    <a:pt x="50" y="737"/>
                    <a:pt x="56" y="688"/>
                  </a:cubicBezTo>
                  <a:cubicBezTo>
                    <a:pt x="66" y="614"/>
                    <a:pt x="66" y="614"/>
                    <a:pt x="66" y="614"/>
                  </a:cubicBezTo>
                  <a:cubicBezTo>
                    <a:pt x="83" y="515"/>
                    <a:pt x="83" y="515"/>
                    <a:pt x="83" y="515"/>
                  </a:cubicBezTo>
                  <a:cubicBezTo>
                    <a:pt x="91" y="458"/>
                    <a:pt x="91" y="395"/>
                    <a:pt x="73" y="344"/>
                  </a:cubicBezTo>
                  <a:cubicBezTo>
                    <a:pt x="63" y="320"/>
                    <a:pt x="46" y="299"/>
                    <a:pt x="26" y="281"/>
                  </a:cubicBezTo>
                  <a:cubicBezTo>
                    <a:pt x="49" y="250"/>
                    <a:pt x="75" y="216"/>
                    <a:pt x="98" y="185"/>
                  </a:cubicBezTo>
                  <a:cubicBezTo>
                    <a:pt x="99" y="186"/>
                    <a:pt x="99" y="187"/>
                    <a:pt x="100" y="188"/>
                  </a:cubicBezTo>
                  <a:cubicBezTo>
                    <a:pt x="100" y="188"/>
                    <a:pt x="100" y="189"/>
                    <a:pt x="100" y="189"/>
                  </a:cubicBezTo>
                  <a:cubicBezTo>
                    <a:pt x="104" y="200"/>
                    <a:pt x="108" y="209"/>
                    <a:pt x="112" y="214"/>
                  </a:cubicBezTo>
                  <a:cubicBezTo>
                    <a:pt x="114" y="218"/>
                    <a:pt x="116" y="221"/>
                    <a:pt x="118" y="224"/>
                  </a:cubicBezTo>
                  <a:cubicBezTo>
                    <a:pt x="78" y="277"/>
                    <a:pt x="78" y="277"/>
                    <a:pt x="78" y="277"/>
                  </a:cubicBezTo>
                  <a:cubicBezTo>
                    <a:pt x="127" y="332"/>
                    <a:pt x="129" y="410"/>
                    <a:pt x="127" y="483"/>
                  </a:cubicBezTo>
                  <a:cubicBezTo>
                    <a:pt x="121" y="528"/>
                    <a:pt x="121" y="528"/>
                    <a:pt x="121" y="528"/>
                  </a:cubicBezTo>
                  <a:cubicBezTo>
                    <a:pt x="100" y="658"/>
                    <a:pt x="100" y="658"/>
                    <a:pt x="100" y="658"/>
                  </a:cubicBezTo>
                  <a:cubicBezTo>
                    <a:pt x="91" y="731"/>
                    <a:pt x="91" y="731"/>
                    <a:pt x="91" y="731"/>
                  </a:cubicBezTo>
                  <a:cubicBezTo>
                    <a:pt x="89" y="799"/>
                    <a:pt x="89" y="799"/>
                    <a:pt x="89" y="799"/>
                  </a:cubicBezTo>
                  <a:cubicBezTo>
                    <a:pt x="80" y="965"/>
                    <a:pt x="207" y="1177"/>
                    <a:pt x="438" y="1246"/>
                  </a:cubicBezTo>
                  <a:cubicBezTo>
                    <a:pt x="499" y="1271"/>
                    <a:pt x="558" y="1299"/>
                    <a:pt x="612" y="1338"/>
                  </a:cubicBezTo>
                  <a:cubicBezTo>
                    <a:pt x="666" y="1299"/>
                    <a:pt x="725" y="1271"/>
                    <a:pt x="786" y="1248"/>
                  </a:cubicBezTo>
                  <a:cubicBezTo>
                    <a:pt x="1054" y="1172"/>
                    <a:pt x="1136" y="965"/>
                    <a:pt x="1139" y="828"/>
                  </a:cubicBezTo>
                  <a:cubicBezTo>
                    <a:pt x="1142" y="778"/>
                    <a:pt x="1137" y="728"/>
                    <a:pt x="1132" y="680"/>
                  </a:cubicBezTo>
                  <a:cubicBezTo>
                    <a:pt x="1122" y="611"/>
                    <a:pt x="1122" y="611"/>
                    <a:pt x="1122" y="611"/>
                  </a:cubicBezTo>
                  <a:cubicBezTo>
                    <a:pt x="1108" y="526"/>
                    <a:pt x="1108" y="526"/>
                    <a:pt x="1108" y="526"/>
                  </a:cubicBezTo>
                  <a:cubicBezTo>
                    <a:pt x="1100" y="479"/>
                    <a:pt x="1101" y="421"/>
                    <a:pt x="1110" y="375"/>
                  </a:cubicBezTo>
                  <a:cubicBezTo>
                    <a:pt x="1124" y="368"/>
                    <a:pt x="1140" y="354"/>
                    <a:pt x="1149" y="324"/>
                  </a:cubicBezTo>
                  <a:cubicBezTo>
                    <a:pt x="1150" y="320"/>
                    <a:pt x="1150" y="320"/>
                    <a:pt x="1150" y="320"/>
                  </a:cubicBezTo>
                  <a:cubicBezTo>
                    <a:pt x="1166" y="309"/>
                    <a:pt x="1185" y="292"/>
                    <a:pt x="1198" y="274"/>
                  </a:cubicBezTo>
                  <a:cubicBezTo>
                    <a:pt x="1200" y="275"/>
                    <a:pt x="1202" y="278"/>
                    <a:pt x="1206" y="285"/>
                  </a:cubicBezTo>
                  <a:moveTo>
                    <a:pt x="654" y="446"/>
                  </a:moveTo>
                  <a:cubicBezTo>
                    <a:pt x="649" y="455"/>
                    <a:pt x="644" y="461"/>
                    <a:pt x="626" y="462"/>
                  </a:cubicBezTo>
                  <a:cubicBezTo>
                    <a:pt x="603" y="463"/>
                    <a:pt x="597" y="450"/>
                    <a:pt x="597" y="450"/>
                  </a:cubicBezTo>
                  <a:cubicBezTo>
                    <a:pt x="599" y="457"/>
                    <a:pt x="604" y="472"/>
                    <a:pt x="626" y="471"/>
                  </a:cubicBezTo>
                  <a:cubicBezTo>
                    <a:pt x="654" y="469"/>
                    <a:pt x="654" y="446"/>
                    <a:pt x="654" y="446"/>
                  </a:cubicBezTo>
                  <a:moveTo>
                    <a:pt x="685" y="353"/>
                  </a:moveTo>
                  <a:cubicBezTo>
                    <a:pt x="657" y="380"/>
                    <a:pt x="690" y="446"/>
                    <a:pt x="671" y="473"/>
                  </a:cubicBezTo>
                  <a:cubicBezTo>
                    <a:pt x="669" y="476"/>
                    <a:pt x="667" y="480"/>
                    <a:pt x="665" y="483"/>
                  </a:cubicBezTo>
                  <a:cubicBezTo>
                    <a:pt x="651" y="478"/>
                    <a:pt x="642" y="477"/>
                    <a:pt x="629" y="477"/>
                  </a:cubicBezTo>
                  <a:cubicBezTo>
                    <a:pt x="621" y="477"/>
                    <a:pt x="613" y="479"/>
                    <a:pt x="607" y="480"/>
                  </a:cubicBezTo>
                  <a:cubicBezTo>
                    <a:pt x="592" y="481"/>
                    <a:pt x="581" y="479"/>
                    <a:pt x="567" y="482"/>
                  </a:cubicBezTo>
                  <a:cubicBezTo>
                    <a:pt x="568" y="479"/>
                    <a:pt x="570" y="477"/>
                    <a:pt x="573" y="473"/>
                  </a:cubicBezTo>
                  <a:cubicBezTo>
                    <a:pt x="560" y="473"/>
                    <a:pt x="550" y="471"/>
                    <a:pt x="543" y="461"/>
                  </a:cubicBezTo>
                  <a:cubicBezTo>
                    <a:pt x="539" y="455"/>
                    <a:pt x="538" y="447"/>
                    <a:pt x="540" y="441"/>
                  </a:cubicBezTo>
                  <a:cubicBezTo>
                    <a:pt x="544" y="431"/>
                    <a:pt x="554" y="422"/>
                    <a:pt x="558" y="413"/>
                  </a:cubicBezTo>
                  <a:cubicBezTo>
                    <a:pt x="558" y="413"/>
                    <a:pt x="566" y="401"/>
                    <a:pt x="568" y="387"/>
                  </a:cubicBezTo>
                  <a:cubicBezTo>
                    <a:pt x="570" y="392"/>
                    <a:pt x="572" y="399"/>
                    <a:pt x="584" y="402"/>
                  </a:cubicBezTo>
                  <a:cubicBezTo>
                    <a:pt x="596" y="405"/>
                    <a:pt x="608" y="401"/>
                    <a:pt x="629" y="390"/>
                  </a:cubicBezTo>
                  <a:cubicBezTo>
                    <a:pt x="620" y="405"/>
                    <a:pt x="606" y="414"/>
                    <a:pt x="581" y="418"/>
                  </a:cubicBezTo>
                  <a:cubicBezTo>
                    <a:pt x="590" y="420"/>
                    <a:pt x="606" y="417"/>
                    <a:pt x="623" y="408"/>
                  </a:cubicBezTo>
                  <a:cubicBezTo>
                    <a:pt x="643" y="397"/>
                    <a:pt x="669" y="362"/>
                    <a:pt x="669" y="362"/>
                  </a:cubicBezTo>
                  <a:cubicBezTo>
                    <a:pt x="675" y="357"/>
                    <a:pt x="687" y="352"/>
                    <a:pt x="685" y="353"/>
                  </a:cubicBezTo>
                  <a:moveTo>
                    <a:pt x="802" y="969"/>
                  </a:moveTo>
                  <a:cubicBezTo>
                    <a:pt x="737" y="900"/>
                    <a:pt x="673" y="796"/>
                    <a:pt x="665" y="792"/>
                  </a:cubicBezTo>
                  <a:cubicBezTo>
                    <a:pt x="665" y="792"/>
                    <a:pt x="744" y="913"/>
                    <a:pt x="759" y="934"/>
                  </a:cubicBezTo>
                  <a:cubicBezTo>
                    <a:pt x="773" y="954"/>
                    <a:pt x="793" y="974"/>
                    <a:pt x="802" y="990"/>
                  </a:cubicBezTo>
                  <a:cubicBezTo>
                    <a:pt x="805" y="985"/>
                    <a:pt x="810" y="977"/>
                    <a:pt x="802" y="969"/>
                  </a:cubicBezTo>
                  <a:moveTo>
                    <a:pt x="1035" y="1005"/>
                  </a:moveTo>
                  <a:cubicBezTo>
                    <a:pt x="1021" y="1003"/>
                    <a:pt x="1008" y="1004"/>
                    <a:pt x="1003" y="1018"/>
                  </a:cubicBezTo>
                  <a:cubicBezTo>
                    <a:pt x="995" y="1035"/>
                    <a:pt x="991" y="1048"/>
                    <a:pt x="985" y="1057"/>
                  </a:cubicBezTo>
                  <a:cubicBezTo>
                    <a:pt x="978" y="1069"/>
                    <a:pt x="967" y="1080"/>
                    <a:pt x="948" y="1085"/>
                  </a:cubicBezTo>
                  <a:cubicBezTo>
                    <a:pt x="929" y="1090"/>
                    <a:pt x="902" y="1091"/>
                    <a:pt x="899" y="1080"/>
                  </a:cubicBezTo>
                  <a:cubicBezTo>
                    <a:pt x="903" y="1057"/>
                    <a:pt x="935" y="1053"/>
                    <a:pt x="949" y="1046"/>
                  </a:cubicBezTo>
                  <a:cubicBezTo>
                    <a:pt x="974" y="1034"/>
                    <a:pt x="976" y="1012"/>
                    <a:pt x="977" y="989"/>
                  </a:cubicBezTo>
                  <a:cubicBezTo>
                    <a:pt x="942" y="966"/>
                    <a:pt x="870" y="909"/>
                    <a:pt x="870" y="909"/>
                  </a:cubicBezTo>
                  <a:cubicBezTo>
                    <a:pt x="870" y="909"/>
                    <a:pt x="932" y="971"/>
                    <a:pt x="966" y="994"/>
                  </a:cubicBezTo>
                  <a:cubicBezTo>
                    <a:pt x="966" y="1013"/>
                    <a:pt x="961" y="1024"/>
                    <a:pt x="945" y="1033"/>
                  </a:cubicBezTo>
                  <a:cubicBezTo>
                    <a:pt x="935" y="1038"/>
                    <a:pt x="924" y="1042"/>
                    <a:pt x="909" y="1049"/>
                  </a:cubicBezTo>
                  <a:cubicBezTo>
                    <a:pt x="885" y="1063"/>
                    <a:pt x="892" y="1083"/>
                    <a:pt x="859" y="1096"/>
                  </a:cubicBezTo>
                  <a:cubicBezTo>
                    <a:pt x="845" y="1101"/>
                    <a:pt x="812" y="1105"/>
                    <a:pt x="821" y="1087"/>
                  </a:cubicBezTo>
                  <a:cubicBezTo>
                    <a:pt x="833" y="1069"/>
                    <a:pt x="820" y="1069"/>
                    <a:pt x="820" y="1069"/>
                  </a:cubicBezTo>
                  <a:cubicBezTo>
                    <a:pt x="812" y="1071"/>
                    <a:pt x="792" y="1076"/>
                    <a:pt x="782" y="1077"/>
                  </a:cubicBezTo>
                  <a:cubicBezTo>
                    <a:pt x="775" y="1077"/>
                    <a:pt x="769" y="1072"/>
                    <a:pt x="774" y="1067"/>
                  </a:cubicBezTo>
                  <a:cubicBezTo>
                    <a:pt x="776" y="1065"/>
                    <a:pt x="780" y="1064"/>
                    <a:pt x="783" y="1061"/>
                  </a:cubicBezTo>
                  <a:cubicBezTo>
                    <a:pt x="788" y="1057"/>
                    <a:pt x="791" y="1055"/>
                    <a:pt x="793" y="1051"/>
                  </a:cubicBezTo>
                  <a:cubicBezTo>
                    <a:pt x="797" y="1045"/>
                    <a:pt x="799" y="1036"/>
                    <a:pt x="796" y="1034"/>
                  </a:cubicBezTo>
                  <a:cubicBezTo>
                    <a:pt x="791" y="1032"/>
                    <a:pt x="784" y="1033"/>
                    <a:pt x="781" y="1037"/>
                  </a:cubicBezTo>
                  <a:cubicBezTo>
                    <a:pt x="767" y="1052"/>
                    <a:pt x="766" y="1078"/>
                    <a:pt x="727" y="1070"/>
                  </a:cubicBezTo>
                  <a:cubicBezTo>
                    <a:pt x="727" y="1070"/>
                    <a:pt x="681" y="1060"/>
                    <a:pt x="718" y="1007"/>
                  </a:cubicBezTo>
                  <a:cubicBezTo>
                    <a:pt x="729" y="994"/>
                    <a:pt x="700" y="977"/>
                    <a:pt x="683" y="956"/>
                  </a:cubicBezTo>
                  <a:cubicBezTo>
                    <a:pt x="650" y="916"/>
                    <a:pt x="557" y="766"/>
                    <a:pt x="557" y="766"/>
                  </a:cubicBezTo>
                  <a:cubicBezTo>
                    <a:pt x="547" y="752"/>
                    <a:pt x="537" y="735"/>
                    <a:pt x="528" y="722"/>
                  </a:cubicBezTo>
                  <a:cubicBezTo>
                    <a:pt x="520" y="708"/>
                    <a:pt x="517" y="679"/>
                    <a:pt x="537" y="682"/>
                  </a:cubicBezTo>
                  <a:cubicBezTo>
                    <a:pt x="547" y="684"/>
                    <a:pt x="550" y="688"/>
                    <a:pt x="561" y="683"/>
                  </a:cubicBezTo>
                  <a:cubicBezTo>
                    <a:pt x="568" y="680"/>
                    <a:pt x="568" y="692"/>
                    <a:pt x="561" y="698"/>
                  </a:cubicBezTo>
                  <a:cubicBezTo>
                    <a:pt x="556" y="702"/>
                    <a:pt x="556" y="711"/>
                    <a:pt x="562" y="716"/>
                  </a:cubicBezTo>
                  <a:cubicBezTo>
                    <a:pt x="570" y="720"/>
                    <a:pt x="572" y="711"/>
                    <a:pt x="581" y="714"/>
                  </a:cubicBezTo>
                  <a:cubicBezTo>
                    <a:pt x="590" y="716"/>
                    <a:pt x="597" y="738"/>
                    <a:pt x="613" y="743"/>
                  </a:cubicBezTo>
                  <a:cubicBezTo>
                    <a:pt x="617" y="744"/>
                    <a:pt x="620" y="744"/>
                    <a:pt x="621" y="741"/>
                  </a:cubicBezTo>
                  <a:cubicBezTo>
                    <a:pt x="623" y="734"/>
                    <a:pt x="616" y="725"/>
                    <a:pt x="618" y="717"/>
                  </a:cubicBezTo>
                  <a:cubicBezTo>
                    <a:pt x="620" y="722"/>
                    <a:pt x="627" y="727"/>
                    <a:pt x="637" y="732"/>
                  </a:cubicBezTo>
                  <a:cubicBezTo>
                    <a:pt x="648" y="739"/>
                    <a:pt x="654" y="740"/>
                    <a:pt x="651" y="731"/>
                  </a:cubicBezTo>
                  <a:cubicBezTo>
                    <a:pt x="648" y="720"/>
                    <a:pt x="646" y="713"/>
                    <a:pt x="646" y="713"/>
                  </a:cubicBezTo>
                  <a:cubicBezTo>
                    <a:pt x="645" y="705"/>
                    <a:pt x="652" y="699"/>
                    <a:pt x="658" y="699"/>
                  </a:cubicBezTo>
                  <a:cubicBezTo>
                    <a:pt x="661" y="699"/>
                    <a:pt x="664" y="701"/>
                    <a:pt x="666" y="705"/>
                  </a:cubicBezTo>
                  <a:cubicBezTo>
                    <a:pt x="674" y="718"/>
                    <a:pt x="670" y="725"/>
                    <a:pt x="686" y="730"/>
                  </a:cubicBezTo>
                  <a:cubicBezTo>
                    <a:pt x="711" y="782"/>
                    <a:pt x="773" y="847"/>
                    <a:pt x="798" y="868"/>
                  </a:cubicBezTo>
                  <a:cubicBezTo>
                    <a:pt x="803" y="872"/>
                    <a:pt x="812" y="877"/>
                    <a:pt x="820" y="880"/>
                  </a:cubicBezTo>
                  <a:cubicBezTo>
                    <a:pt x="814" y="875"/>
                    <a:pt x="805" y="867"/>
                    <a:pt x="801" y="863"/>
                  </a:cubicBezTo>
                  <a:cubicBezTo>
                    <a:pt x="736" y="800"/>
                    <a:pt x="695" y="742"/>
                    <a:pt x="696" y="730"/>
                  </a:cubicBezTo>
                  <a:cubicBezTo>
                    <a:pt x="714" y="722"/>
                    <a:pt x="717" y="704"/>
                    <a:pt x="723" y="707"/>
                  </a:cubicBezTo>
                  <a:cubicBezTo>
                    <a:pt x="725" y="708"/>
                    <a:pt x="717" y="723"/>
                    <a:pt x="718" y="731"/>
                  </a:cubicBezTo>
                  <a:cubicBezTo>
                    <a:pt x="719" y="735"/>
                    <a:pt x="724" y="741"/>
                    <a:pt x="735" y="741"/>
                  </a:cubicBezTo>
                  <a:cubicBezTo>
                    <a:pt x="714" y="762"/>
                    <a:pt x="768" y="780"/>
                    <a:pt x="808" y="779"/>
                  </a:cubicBezTo>
                  <a:cubicBezTo>
                    <a:pt x="823" y="788"/>
                    <a:pt x="848" y="803"/>
                    <a:pt x="878" y="810"/>
                  </a:cubicBezTo>
                  <a:cubicBezTo>
                    <a:pt x="878" y="810"/>
                    <a:pt x="881" y="824"/>
                    <a:pt x="890" y="825"/>
                  </a:cubicBezTo>
                  <a:cubicBezTo>
                    <a:pt x="890" y="825"/>
                    <a:pt x="912" y="859"/>
                    <a:pt x="943" y="892"/>
                  </a:cubicBezTo>
                  <a:cubicBezTo>
                    <a:pt x="973" y="924"/>
                    <a:pt x="1007" y="977"/>
                    <a:pt x="1035" y="1005"/>
                  </a:cubicBezTo>
                  <a:moveTo>
                    <a:pt x="679" y="342"/>
                  </a:moveTo>
                  <a:cubicBezTo>
                    <a:pt x="661" y="355"/>
                    <a:pt x="657" y="367"/>
                    <a:pt x="627" y="382"/>
                  </a:cubicBezTo>
                  <a:cubicBezTo>
                    <a:pt x="610" y="391"/>
                    <a:pt x="593" y="398"/>
                    <a:pt x="582" y="393"/>
                  </a:cubicBezTo>
                  <a:cubicBezTo>
                    <a:pt x="571" y="387"/>
                    <a:pt x="575" y="367"/>
                    <a:pt x="575" y="364"/>
                  </a:cubicBezTo>
                  <a:cubicBezTo>
                    <a:pt x="575" y="362"/>
                    <a:pt x="575" y="359"/>
                    <a:pt x="575" y="357"/>
                  </a:cubicBezTo>
                  <a:cubicBezTo>
                    <a:pt x="583" y="353"/>
                    <a:pt x="595" y="355"/>
                    <a:pt x="598" y="345"/>
                  </a:cubicBezTo>
                  <a:cubicBezTo>
                    <a:pt x="601" y="337"/>
                    <a:pt x="600" y="327"/>
                    <a:pt x="602" y="318"/>
                  </a:cubicBezTo>
                  <a:cubicBezTo>
                    <a:pt x="606" y="311"/>
                    <a:pt x="617" y="307"/>
                    <a:pt x="619" y="299"/>
                  </a:cubicBezTo>
                  <a:cubicBezTo>
                    <a:pt x="605" y="308"/>
                    <a:pt x="594" y="321"/>
                    <a:pt x="576" y="320"/>
                  </a:cubicBezTo>
                  <a:cubicBezTo>
                    <a:pt x="571" y="319"/>
                    <a:pt x="575" y="312"/>
                    <a:pt x="572" y="309"/>
                  </a:cubicBezTo>
                  <a:cubicBezTo>
                    <a:pt x="568" y="308"/>
                    <a:pt x="568" y="305"/>
                    <a:pt x="568" y="302"/>
                  </a:cubicBezTo>
                  <a:cubicBezTo>
                    <a:pt x="569" y="303"/>
                    <a:pt x="570" y="303"/>
                    <a:pt x="571" y="303"/>
                  </a:cubicBezTo>
                  <a:cubicBezTo>
                    <a:pt x="571" y="303"/>
                    <a:pt x="572" y="302"/>
                    <a:pt x="572" y="301"/>
                  </a:cubicBezTo>
                  <a:cubicBezTo>
                    <a:pt x="572" y="300"/>
                    <a:pt x="571" y="300"/>
                    <a:pt x="571" y="300"/>
                  </a:cubicBezTo>
                  <a:cubicBezTo>
                    <a:pt x="570" y="300"/>
                    <a:pt x="568" y="300"/>
                    <a:pt x="566" y="299"/>
                  </a:cubicBezTo>
                  <a:cubicBezTo>
                    <a:pt x="566" y="299"/>
                    <a:pt x="566" y="299"/>
                    <a:pt x="566" y="299"/>
                  </a:cubicBezTo>
                  <a:cubicBezTo>
                    <a:pt x="565" y="296"/>
                    <a:pt x="567" y="292"/>
                    <a:pt x="565" y="290"/>
                  </a:cubicBezTo>
                  <a:cubicBezTo>
                    <a:pt x="556" y="288"/>
                    <a:pt x="556" y="288"/>
                    <a:pt x="556" y="288"/>
                  </a:cubicBezTo>
                  <a:cubicBezTo>
                    <a:pt x="557" y="279"/>
                    <a:pt x="563" y="272"/>
                    <a:pt x="563" y="262"/>
                  </a:cubicBezTo>
                  <a:cubicBezTo>
                    <a:pt x="565" y="264"/>
                    <a:pt x="570" y="263"/>
                    <a:pt x="568" y="267"/>
                  </a:cubicBezTo>
                  <a:cubicBezTo>
                    <a:pt x="566" y="268"/>
                    <a:pt x="567" y="271"/>
                    <a:pt x="567" y="272"/>
                  </a:cubicBezTo>
                  <a:cubicBezTo>
                    <a:pt x="567" y="268"/>
                    <a:pt x="582" y="262"/>
                    <a:pt x="574" y="260"/>
                  </a:cubicBezTo>
                  <a:cubicBezTo>
                    <a:pt x="570" y="259"/>
                    <a:pt x="560" y="261"/>
                    <a:pt x="560" y="256"/>
                  </a:cubicBezTo>
                  <a:cubicBezTo>
                    <a:pt x="560" y="248"/>
                    <a:pt x="563" y="241"/>
                    <a:pt x="567" y="235"/>
                  </a:cubicBezTo>
                  <a:cubicBezTo>
                    <a:pt x="576" y="242"/>
                    <a:pt x="588" y="249"/>
                    <a:pt x="591" y="261"/>
                  </a:cubicBezTo>
                  <a:cubicBezTo>
                    <a:pt x="594" y="264"/>
                    <a:pt x="598" y="269"/>
                    <a:pt x="602" y="269"/>
                  </a:cubicBezTo>
                  <a:cubicBezTo>
                    <a:pt x="612" y="265"/>
                    <a:pt x="617" y="275"/>
                    <a:pt x="627" y="274"/>
                  </a:cubicBezTo>
                  <a:cubicBezTo>
                    <a:pt x="627" y="272"/>
                    <a:pt x="628" y="270"/>
                    <a:pt x="630" y="269"/>
                  </a:cubicBezTo>
                  <a:cubicBezTo>
                    <a:pt x="632" y="268"/>
                    <a:pt x="635" y="269"/>
                    <a:pt x="636" y="271"/>
                  </a:cubicBezTo>
                  <a:cubicBezTo>
                    <a:pt x="637" y="276"/>
                    <a:pt x="634" y="279"/>
                    <a:pt x="632" y="282"/>
                  </a:cubicBezTo>
                  <a:cubicBezTo>
                    <a:pt x="629" y="284"/>
                    <a:pt x="624" y="285"/>
                    <a:pt x="620" y="286"/>
                  </a:cubicBezTo>
                  <a:cubicBezTo>
                    <a:pt x="628" y="291"/>
                    <a:pt x="634" y="283"/>
                    <a:pt x="642" y="281"/>
                  </a:cubicBezTo>
                  <a:cubicBezTo>
                    <a:pt x="645" y="280"/>
                    <a:pt x="649" y="282"/>
                    <a:pt x="651" y="285"/>
                  </a:cubicBezTo>
                  <a:cubicBezTo>
                    <a:pt x="654" y="303"/>
                    <a:pt x="646" y="330"/>
                    <a:pt x="669" y="339"/>
                  </a:cubicBezTo>
                  <a:cubicBezTo>
                    <a:pt x="672" y="340"/>
                    <a:pt x="676" y="341"/>
                    <a:pt x="679" y="342"/>
                  </a:cubicBezTo>
                  <a:moveTo>
                    <a:pt x="546" y="767"/>
                  </a:moveTo>
                  <a:cubicBezTo>
                    <a:pt x="564" y="796"/>
                    <a:pt x="565" y="797"/>
                    <a:pt x="575" y="814"/>
                  </a:cubicBezTo>
                  <a:cubicBezTo>
                    <a:pt x="585" y="830"/>
                    <a:pt x="625" y="892"/>
                    <a:pt x="632" y="904"/>
                  </a:cubicBezTo>
                  <a:cubicBezTo>
                    <a:pt x="640" y="917"/>
                    <a:pt x="681" y="987"/>
                    <a:pt x="708" y="1000"/>
                  </a:cubicBezTo>
                  <a:cubicBezTo>
                    <a:pt x="687" y="1023"/>
                    <a:pt x="697" y="1050"/>
                    <a:pt x="663" y="1056"/>
                  </a:cubicBezTo>
                  <a:cubicBezTo>
                    <a:pt x="644" y="1059"/>
                    <a:pt x="589" y="1076"/>
                    <a:pt x="570" y="1044"/>
                  </a:cubicBezTo>
                  <a:cubicBezTo>
                    <a:pt x="551" y="1012"/>
                    <a:pt x="543" y="962"/>
                    <a:pt x="548" y="922"/>
                  </a:cubicBezTo>
                  <a:cubicBezTo>
                    <a:pt x="572" y="959"/>
                    <a:pt x="590" y="975"/>
                    <a:pt x="603" y="983"/>
                  </a:cubicBezTo>
                  <a:cubicBezTo>
                    <a:pt x="559" y="934"/>
                    <a:pt x="564" y="924"/>
                    <a:pt x="543" y="898"/>
                  </a:cubicBezTo>
                  <a:cubicBezTo>
                    <a:pt x="535" y="887"/>
                    <a:pt x="533" y="870"/>
                    <a:pt x="532" y="857"/>
                  </a:cubicBezTo>
                  <a:cubicBezTo>
                    <a:pt x="530" y="834"/>
                    <a:pt x="531" y="812"/>
                    <a:pt x="530" y="790"/>
                  </a:cubicBezTo>
                  <a:cubicBezTo>
                    <a:pt x="529" y="778"/>
                    <a:pt x="530" y="765"/>
                    <a:pt x="526" y="753"/>
                  </a:cubicBezTo>
                  <a:cubicBezTo>
                    <a:pt x="524" y="749"/>
                    <a:pt x="521" y="736"/>
                    <a:pt x="520" y="731"/>
                  </a:cubicBezTo>
                  <a:cubicBezTo>
                    <a:pt x="519" y="726"/>
                    <a:pt x="519" y="720"/>
                    <a:pt x="519" y="720"/>
                  </a:cubicBezTo>
                  <a:cubicBezTo>
                    <a:pt x="519" y="720"/>
                    <a:pt x="528" y="739"/>
                    <a:pt x="546" y="767"/>
                  </a:cubicBezTo>
                  <a:moveTo>
                    <a:pt x="538" y="425"/>
                  </a:moveTo>
                  <a:cubicBezTo>
                    <a:pt x="534" y="429"/>
                    <a:pt x="532" y="432"/>
                    <a:pt x="529" y="437"/>
                  </a:cubicBezTo>
                  <a:cubicBezTo>
                    <a:pt x="525" y="449"/>
                    <a:pt x="529" y="467"/>
                    <a:pt x="542" y="476"/>
                  </a:cubicBezTo>
                  <a:cubicBezTo>
                    <a:pt x="550" y="482"/>
                    <a:pt x="553" y="483"/>
                    <a:pt x="560" y="485"/>
                  </a:cubicBezTo>
                  <a:cubicBezTo>
                    <a:pt x="543" y="490"/>
                    <a:pt x="525" y="513"/>
                    <a:pt x="525" y="526"/>
                  </a:cubicBezTo>
                  <a:cubicBezTo>
                    <a:pt x="519" y="520"/>
                    <a:pt x="517" y="508"/>
                    <a:pt x="519" y="498"/>
                  </a:cubicBezTo>
                  <a:cubicBezTo>
                    <a:pt x="514" y="504"/>
                    <a:pt x="504" y="508"/>
                    <a:pt x="498" y="509"/>
                  </a:cubicBezTo>
                  <a:cubicBezTo>
                    <a:pt x="496" y="504"/>
                    <a:pt x="497" y="490"/>
                    <a:pt x="503" y="483"/>
                  </a:cubicBezTo>
                  <a:cubicBezTo>
                    <a:pt x="501" y="479"/>
                    <a:pt x="487" y="481"/>
                    <a:pt x="480" y="486"/>
                  </a:cubicBezTo>
                  <a:cubicBezTo>
                    <a:pt x="479" y="477"/>
                    <a:pt x="482" y="471"/>
                    <a:pt x="490" y="465"/>
                  </a:cubicBezTo>
                  <a:cubicBezTo>
                    <a:pt x="488" y="460"/>
                    <a:pt x="483" y="464"/>
                    <a:pt x="471" y="465"/>
                  </a:cubicBezTo>
                  <a:cubicBezTo>
                    <a:pt x="479" y="462"/>
                    <a:pt x="490" y="456"/>
                    <a:pt x="502" y="448"/>
                  </a:cubicBezTo>
                  <a:cubicBezTo>
                    <a:pt x="523" y="435"/>
                    <a:pt x="538" y="425"/>
                    <a:pt x="538" y="425"/>
                  </a:cubicBezTo>
                  <a:moveTo>
                    <a:pt x="816" y="430"/>
                  </a:moveTo>
                  <a:cubicBezTo>
                    <a:pt x="831" y="432"/>
                    <a:pt x="852" y="428"/>
                    <a:pt x="859" y="426"/>
                  </a:cubicBezTo>
                  <a:cubicBezTo>
                    <a:pt x="863" y="432"/>
                    <a:pt x="856" y="442"/>
                    <a:pt x="850" y="440"/>
                  </a:cubicBezTo>
                  <a:cubicBezTo>
                    <a:pt x="852" y="449"/>
                    <a:pt x="860" y="460"/>
                    <a:pt x="859" y="470"/>
                  </a:cubicBezTo>
                  <a:cubicBezTo>
                    <a:pt x="851" y="467"/>
                    <a:pt x="829" y="458"/>
                    <a:pt x="829" y="458"/>
                  </a:cubicBezTo>
                  <a:cubicBezTo>
                    <a:pt x="835" y="467"/>
                    <a:pt x="842" y="483"/>
                    <a:pt x="840" y="494"/>
                  </a:cubicBezTo>
                  <a:cubicBezTo>
                    <a:pt x="831" y="488"/>
                    <a:pt x="812" y="487"/>
                    <a:pt x="804" y="481"/>
                  </a:cubicBezTo>
                  <a:cubicBezTo>
                    <a:pt x="808" y="495"/>
                    <a:pt x="817" y="515"/>
                    <a:pt x="805" y="528"/>
                  </a:cubicBezTo>
                  <a:cubicBezTo>
                    <a:pt x="794" y="520"/>
                    <a:pt x="788" y="507"/>
                    <a:pt x="779" y="498"/>
                  </a:cubicBezTo>
                  <a:cubicBezTo>
                    <a:pt x="781" y="511"/>
                    <a:pt x="784" y="531"/>
                    <a:pt x="775" y="543"/>
                  </a:cubicBezTo>
                  <a:cubicBezTo>
                    <a:pt x="769" y="536"/>
                    <a:pt x="745" y="526"/>
                    <a:pt x="745" y="518"/>
                  </a:cubicBezTo>
                  <a:cubicBezTo>
                    <a:pt x="743" y="517"/>
                    <a:pt x="736" y="544"/>
                    <a:pt x="728" y="549"/>
                  </a:cubicBezTo>
                  <a:cubicBezTo>
                    <a:pt x="720" y="538"/>
                    <a:pt x="713" y="521"/>
                    <a:pt x="702" y="511"/>
                  </a:cubicBezTo>
                  <a:cubicBezTo>
                    <a:pt x="705" y="508"/>
                    <a:pt x="709" y="510"/>
                    <a:pt x="707" y="504"/>
                  </a:cubicBezTo>
                  <a:cubicBezTo>
                    <a:pt x="704" y="496"/>
                    <a:pt x="692" y="491"/>
                    <a:pt x="679" y="486"/>
                  </a:cubicBezTo>
                  <a:cubicBezTo>
                    <a:pt x="681" y="482"/>
                    <a:pt x="683" y="480"/>
                    <a:pt x="687" y="474"/>
                  </a:cubicBezTo>
                  <a:cubicBezTo>
                    <a:pt x="697" y="459"/>
                    <a:pt x="704" y="445"/>
                    <a:pt x="706" y="438"/>
                  </a:cubicBezTo>
                  <a:cubicBezTo>
                    <a:pt x="710" y="426"/>
                    <a:pt x="712" y="423"/>
                    <a:pt x="713" y="414"/>
                  </a:cubicBezTo>
                  <a:cubicBezTo>
                    <a:pt x="726" y="416"/>
                    <a:pt x="735" y="418"/>
                    <a:pt x="752" y="420"/>
                  </a:cubicBezTo>
                  <a:cubicBezTo>
                    <a:pt x="768" y="422"/>
                    <a:pt x="793" y="427"/>
                    <a:pt x="816" y="430"/>
                  </a:cubicBezTo>
                  <a:moveTo>
                    <a:pt x="1084" y="383"/>
                  </a:moveTo>
                  <a:cubicBezTo>
                    <a:pt x="1085" y="388"/>
                    <a:pt x="1074" y="400"/>
                    <a:pt x="1061" y="403"/>
                  </a:cubicBezTo>
                  <a:cubicBezTo>
                    <a:pt x="1045" y="407"/>
                    <a:pt x="1032" y="404"/>
                    <a:pt x="1021" y="398"/>
                  </a:cubicBezTo>
                  <a:cubicBezTo>
                    <a:pt x="1022" y="409"/>
                    <a:pt x="1041" y="414"/>
                    <a:pt x="1055" y="411"/>
                  </a:cubicBezTo>
                  <a:cubicBezTo>
                    <a:pt x="1047" y="422"/>
                    <a:pt x="1023" y="429"/>
                    <a:pt x="1006" y="428"/>
                  </a:cubicBezTo>
                  <a:cubicBezTo>
                    <a:pt x="987" y="428"/>
                    <a:pt x="975" y="422"/>
                    <a:pt x="958" y="412"/>
                  </a:cubicBezTo>
                  <a:cubicBezTo>
                    <a:pt x="956" y="423"/>
                    <a:pt x="977" y="433"/>
                    <a:pt x="993" y="434"/>
                  </a:cubicBezTo>
                  <a:cubicBezTo>
                    <a:pt x="963" y="450"/>
                    <a:pt x="929" y="438"/>
                    <a:pt x="925" y="437"/>
                  </a:cubicBezTo>
                  <a:cubicBezTo>
                    <a:pt x="917" y="435"/>
                    <a:pt x="905" y="430"/>
                    <a:pt x="898" y="423"/>
                  </a:cubicBezTo>
                  <a:cubicBezTo>
                    <a:pt x="898" y="432"/>
                    <a:pt x="910" y="439"/>
                    <a:pt x="920" y="441"/>
                  </a:cubicBezTo>
                  <a:cubicBezTo>
                    <a:pt x="900" y="451"/>
                    <a:pt x="875" y="440"/>
                    <a:pt x="866" y="424"/>
                  </a:cubicBezTo>
                  <a:cubicBezTo>
                    <a:pt x="898" y="415"/>
                    <a:pt x="922" y="406"/>
                    <a:pt x="955" y="398"/>
                  </a:cubicBezTo>
                  <a:cubicBezTo>
                    <a:pt x="987" y="403"/>
                    <a:pt x="1017" y="390"/>
                    <a:pt x="1029" y="376"/>
                  </a:cubicBezTo>
                  <a:cubicBezTo>
                    <a:pt x="1033" y="371"/>
                    <a:pt x="1037" y="364"/>
                    <a:pt x="1037" y="362"/>
                  </a:cubicBezTo>
                  <a:cubicBezTo>
                    <a:pt x="1040" y="361"/>
                    <a:pt x="1044" y="362"/>
                    <a:pt x="1047" y="363"/>
                  </a:cubicBezTo>
                  <a:cubicBezTo>
                    <a:pt x="1050" y="364"/>
                    <a:pt x="1081" y="371"/>
                    <a:pt x="1084" y="383"/>
                  </a:cubicBezTo>
                  <a:moveTo>
                    <a:pt x="306" y="378"/>
                  </a:moveTo>
                  <a:cubicBezTo>
                    <a:pt x="310" y="375"/>
                    <a:pt x="321" y="372"/>
                    <a:pt x="331" y="374"/>
                  </a:cubicBezTo>
                  <a:cubicBezTo>
                    <a:pt x="342" y="375"/>
                    <a:pt x="361" y="380"/>
                    <a:pt x="375" y="390"/>
                  </a:cubicBezTo>
                  <a:cubicBezTo>
                    <a:pt x="404" y="400"/>
                    <a:pt x="427" y="420"/>
                    <a:pt x="456" y="429"/>
                  </a:cubicBezTo>
                  <a:cubicBezTo>
                    <a:pt x="457" y="426"/>
                    <a:pt x="454" y="424"/>
                    <a:pt x="452" y="422"/>
                  </a:cubicBezTo>
                  <a:cubicBezTo>
                    <a:pt x="470" y="408"/>
                    <a:pt x="489" y="396"/>
                    <a:pt x="510" y="387"/>
                  </a:cubicBezTo>
                  <a:cubicBezTo>
                    <a:pt x="523" y="372"/>
                    <a:pt x="540" y="356"/>
                    <a:pt x="562" y="359"/>
                  </a:cubicBezTo>
                  <a:cubicBezTo>
                    <a:pt x="567" y="359"/>
                    <a:pt x="567" y="359"/>
                    <a:pt x="567" y="359"/>
                  </a:cubicBezTo>
                  <a:cubicBezTo>
                    <a:pt x="567" y="359"/>
                    <a:pt x="567" y="364"/>
                    <a:pt x="567" y="366"/>
                  </a:cubicBezTo>
                  <a:cubicBezTo>
                    <a:pt x="566" y="377"/>
                    <a:pt x="560" y="388"/>
                    <a:pt x="554" y="403"/>
                  </a:cubicBezTo>
                  <a:cubicBezTo>
                    <a:pt x="554" y="403"/>
                    <a:pt x="536" y="410"/>
                    <a:pt x="528" y="415"/>
                  </a:cubicBezTo>
                  <a:cubicBezTo>
                    <a:pt x="521" y="419"/>
                    <a:pt x="459" y="456"/>
                    <a:pt x="459" y="456"/>
                  </a:cubicBezTo>
                  <a:cubicBezTo>
                    <a:pt x="441" y="470"/>
                    <a:pt x="433" y="454"/>
                    <a:pt x="415" y="442"/>
                  </a:cubicBezTo>
                  <a:cubicBezTo>
                    <a:pt x="393" y="431"/>
                    <a:pt x="372" y="420"/>
                    <a:pt x="353" y="403"/>
                  </a:cubicBezTo>
                  <a:cubicBezTo>
                    <a:pt x="353" y="400"/>
                    <a:pt x="359" y="402"/>
                    <a:pt x="356" y="399"/>
                  </a:cubicBezTo>
                  <a:cubicBezTo>
                    <a:pt x="346" y="400"/>
                    <a:pt x="338" y="404"/>
                    <a:pt x="329" y="406"/>
                  </a:cubicBezTo>
                  <a:cubicBezTo>
                    <a:pt x="325" y="408"/>
                    <a:pt x="315" y="411"/>
                    <a:pt x="312" y="405"/>
                  </a:cubicBezTo>
                  <a:cubicBezTo>
                    <a:pt x="317" y="404"/>
                    <a:pt x="317" y="404"/>
                    <a:pt x="317" y="404"/>
                  </a:cubicBezTo>
                  <a:cubicBezTo>
                    <a:pt x="322" y="400"/>
                    <a:pt x="324" y="393"/>
                    <a:pt x="334" y="390"/>
                  </a:cubicBezTo>
                  <a:cubicBezTo>
                    <a:pt x="327" y="384"/>
                    <a:pt x="314" y="381"/>
                    <a:pt x="304" y="381"/>
                  </a:cubicBezTo>
                  <a:lnTo>
                    <a:pt x="306" y="378"/>
                  </a:lnTo>
                  <a:close/>
                  <a:moveTo>
                    <a:pt x="999" y="340"/>
                  </a:moveTo>
                  <a:cubicBezTo>
                    <a:pt x="998" y="351"/>
                    <a:pt x="986" y="353"/>
                    <a:pt x="981" y="362"/>
                  </a:cubicBezTo>
                  <a:cubicBezTo>
                    <a:pt x="975" y="367"/>
                    <a:pt x="975" y="367"/>
                    <a:pt x="975" y="367"/>
                  </a:cubicBezTo>
                  <a:cubicBezTo>
                    <a:pt x="980" y="366"/>
                    <a:pt x="986" y="363"/>
                    <a:pt x="990" y="358"/>
                  </a:cubicBezTo>
                  <a:cubicBezTo>
                    <a:pt x="999" y="356"/>
                    <a:pt x="1027" y="350"/>
                    <a:pt x="1028" y="355"/>
                  </a:cubicBezTo>
                  <a:cubicBezTo>
                    <a:pt x="1029" y="361"/>
                    <a:pt x="1027" y="366"/>
                    <a:pt x="1018" y="372"/>
                  </a:cubicBezTo>
                  <a:cubicBezTo>
                    <a:pt x="1010" y="378"/>
                    <a:pt x="980" y="390"/>
                    <a:pt x="959" y="387"/>
                  </a:cubicBezTo>
                  <a:cubicBezTo>
                    <a:pt x="947" y="386"/>
                    <a:pt x="935" y="390"/>
                    <a:pt x="924" y="392"/>
                  </a:cubicBezTo>
                  <a:cubicBezTo>
                    <a:pt x="865" y="410"/>
                    <a:pt x="865" y="410"/>
                    <a:pt x="865" y="410"/>
                  </a:cubicBezTo>
                  <a:cubicBezTo>
                    <a:pt x="845" y="415"/>
                    <a:pt x="821" y="418"/>
                    <a:pt x="799" y="412"/>
                  </a:cubicBezTo>
                  <a:cubicBezTo>
                    <a:pt x="766" y="406"/>
                    <a:pt x="734" y="398"/>
                    <a:pt x="700" y="400"/>
                  </a:cubicBezTo>
                  <a:cubicBezTo>
                    <a:pt x="696" y="400"/>
                    <a:pt x="691" y="403"/>
                    <a:pt x="688" y="408"/>
                  </a:cubicBezTo>
                  <a:cubicBezTo>
                    <a:pt x="692" y="407"/>
                    <a:pt x="697" y="405"/>
                    <a:pt x="701" y="408"/>
                  </a:cubicBezTo>
                  <a:cubicBezTo>
                    <a:pt x="700" y="412"/>
                    <a:pt x="700" y="437"/>
                    <a:pt x="690" y="446"/>
                  </a:cubicBezTo>
                  <a:cubicBezTo>
                    <a:pt x="688" y="443"/>
                    <a:pt x="687" y="439"/>
                    <a:pt x="685" y="435"/>
                  </a:cubicBezTo>
                  <a:cubicBezTo>
                    <a:pt x="684" y="431"/>
                    <a:pt x="670" y="368"/>
                    <a:pt x="697" y="349"/>
                  </a:cubicBezTo>
                  <a:cubicBezTo>
                    <a:pt x="713" y="344"/>
                    <a:pt x="735" y="353"/>
                    <a:pt x="740" y="356"/>
                  </a:cubicBezTo>
                  <a:cubicBezTo>
                    <a:pt x="761" y="368"/>
                    <a:pt x="797" y="374"/>
                    <a:pt x="825" y="385"/>
                  </a:cubicBezTo>
                  <a:cubicBezTo>
                    <a:pt x="837" y="383"/>
                    <a:pt x="849" y="379"/>
                    <a:pt x="861" y="378"/>
                  </a:cubicBezTo>
                  <a:cubicBezTo>
                    <a:pt x="945" y="367"/>
                    <a:pt x="945" y="367"/>
                    <a:pt x="945" y="367"/>
                  </a:cubicBezTo>
                  <a:cubicBezTo>
                    <a:pt x="960" y="369"/>
                    <a:pt x="962" y="350"/>
                    <a:pt x="975" y="349"/>
                  </a:cubicBezTo>
                  <a:cubicBezTo>
                    <a:pt x="984" y="349"/>
                    <a:pt x="989" y="343"/>
                    <a:pt x="996" y="339"/>
                  </a:cubicBezTo>
                  <a:cubicBezTo>
                    <a:pt x="997" y="338"/>
                    <a:pt x="999" y="338"/>
                    <a:pt x="999" y="340"/>
                  </a:cubicBezTo>
                  <a:moveTo>
                    <a:pt x="143" y="129"/>
                  </a:moveTo>
                  <a:cubicBezTo>
                    <a:pt x="216" y="34"/>
                    <a:pt x="216" y="34"/>
                    <a:pt x="216" y="34"/>
                  </a:cubicBezTo>
                  <a:cubicBezTo>
                    <a:pt x="242" y="71"/>
                    <a:pt x="284" y="73"/>
                    <a:pt x="326" y="75"/>
                  </a:cubicBezTo>
                  <a:cubicBezTo>
                    <a:pt x="354" y="72"/>
                    <a:pt x="354" y="72"/>
                    <a:pt x="354" y="72"/>
                  </a:cubicBezTo>
                  <a:cubicBezTo>
                    <a:pt x="473" y="53"/>
                    <a:pt x="473" y="53"/>
                    <a:pt x="473" y="53"/>
                  </a:cubicBezTo>
                  <a:cubicBezTo>
                    <a:pt x="554" y="44"/>
                    <a:pt x="554" y="44"/>
                    <a:pt x="554" y="44"/>
                  </a:cubicBezTo>
                  <a:cubicBezTo>
                    <a:pt x="631" y="35"/>
                    <a:pt x="709" y="47"/>
                    <a:pt x="782" y="57"/>
                  </a:cubicBezTo>
                  <a:cubicBezTo>
                    <a:pt x="889" y="75"/>
                    <a:pt x="889" y="75"/>
                    <a:pt x="889" y="75"/>
                  </a:cubicBezTo>
                  <a:cubicBezTo>
                    <a:pt x="934" y="78"/>
                    <a:pt x="982" y="77"/>
                    <a:pt x="1012" y="43"/>
                  </a:cubicBezTo>
                  <a:cubicBezTo>
                    <a:pt x="1018" y="37"/>
                    <a:pt x="1018" y="37"/>
                    <a:pt x="1018" y="37"/>
                  </a:cubicBezTo>
                  <a:cubicBezTo>
                    <a:pt x="1086" y="126"/>
                    <a:pt x="1086" y="126"/>
                    <a:pt x="1086" y="126"/>
                  </a:cubicBezTo>
                  <a:cubicBezTo>
                    <a:pt x="1086" y="126"/>
                    <a:pt x="1086" y="126"/>
                    <a:pt x="1086" y="126"/>
                  </a:cubicBezTo>
                  <a:cubicBezTo>
                    <a:pt x="1084" y="127"/>
                    <a:pt x="1082" y="128"/>
                    <a:pt x="1079" y="129"/>
                  </a:cubicBezTo>
                  <a:cubicBezTo>
                    <a:pt x="1071" y="132"/>
                    <a:pt x="1061" y="135"/>
                    <a:pt x="1052" y="139"/>
                  </a:cubicBezTo>
                  <a:cubicBezTo>
                    <a:pt x="1050" y="139"/>
                    <a:pt x="1049" y="140"/>
                    <a:pt x="1048" y="140"/>
                  </a:cubicBezTo>
                  <a:cubicBezTo>
                    <a:pt x="1047" y="140"/>
                    <a:pt x="1047" y="140"/>
                    <a:pt x="1047" y="140"/>
                  </a:cubicBezTo>
                  <a:cubicBezTo>
                    <a:pt x="1012" y="95"/>
                    <a:pt x="1012" y="95"/>
                    <a:pt x="1012" y="95"/>
                  </a:cubicBezTo>
                  <a:cubicBezTo>
                    <a:pt x="977" y="115"/>
                    <a:pt x="932" y="118"/>
                    <a:pt x="889" y="115"/>
                  </a:cubicBezTo>
                  <a:cubicBezTo>
                    <a:pt x="827" y="105"/>
                    <a:pt x="827" y="105"/>
                    <a:pt x="827" y="105"/>
                  </a:cubicBezTo>
                  <a:cubicBezTo>
                    <a:pt x="750" y="93"/>
                    <a:pt x="750" y="93"/>
                    <a:pt x="750" y="93"/>
                  </a:cubicBezTo>
                  <a:cubicBezTo>
                    <a:pt x="669" y="83"/>
                    <a:pt x="669" y="83"/>
                    <a:pt x="669" y="83"/>
                  </a:cubicBezTo>
                  <a:cubicBezTo>
                    <a:pt x="620" y="79"/>
                    <a:pt x="570" y="81"/>
                    <a:pt x="522" y="87"/>
                  </a:cubicBezTo>
                  <a:cubicBezTo>
                    <a:pt x="454" y="96"/>
                    <a:pt x="454" y="96"/>
                    <a:pt x="454" y="96"/>
                  </a:cubicBezTo>
                  <a:cubicBezTo>
                    <a:pt x="341" y="113"/>
                    <a:pt x="341" y="113"/>
                    <a:pt x="341" y="113"/>
                  </a:cubicBezTo>
                  <a:cubicBezTo>
                    <a:pt x="298" y="117"/>
                    <a:pt x="256" y="112"/>
                    <a:pt x="221" y="92"/>
                  </a:cubicBezTo>
                  <a:cubicBezTo>
                    <a:pt x="186" y="138"/>
                    <a:pt x="186" y="138"/>
                    <a:pt x="186" y="138"/>
                  </a:cubicBezTo>
                  <a:cubicBezTo>
                    <a:pt x="181" y="137"/>
                    <a:pt x="177" y="136"/>
                    <a:pt x="172" y="135"/>
                  </a:cubicBezTo>
                  <a:cubicBezTo>
                    <a:pt x="161" y="133"/>
                    <a:pt x="152" y="131"/>
                    <a:pt x="143" y="129"/>
                  </a:cubicBezTo>
                  <a:moveTo>
                    <a:pt x="1254" y="120"/>
                  </a:moveTo>
                  <a:cubicBezTo>
                    <a:pt x="1259" y="111"/>
                    <a:pt x="1265" y="101"/>
                    <a:pt x="1270" y="88"/>
                  </a:cubicBezTo>
                  <a:cubicBezTo>
                    <a:pt x="1281" y="63"/>
                    <a:pt x="1281" y="63"/>
                    <a:pt x="1281" y="63"/>
                  </a:cubicBezTo>
                  <a:cubicBezTo>
                    <a:pt x="1254" y="68"/>
                    <a:pt x="1254" y="68"/>
                    <a:pt x="1254" y="68"/>
                  </a:cubicBezTo>
                  <a:cubicBezTo>
                    <a:pt x="1233" y="73"/>
                    <a:pt x="1208" y="80"/>
                    <a:pt x="1177" y="92"/>
                  </a:cubicBezTo>
                  <a:cubicBezTo>
                    <a:pt x="1172" y="93"/>
                    <a:pt x="1167" y="95"/>
                    <a:pt x="1160" y="98"/>
                  </a:cubicBezTo>
                  <a:cubicBezTo>
                    <a:pt x="1139" y="105"/>
                    <a:pt x="1119" y="113"/>
                    <a:pt x="1104" y="118"/>
                  </a:cubicBezTo>
                  <a:cubicBezTo>
                    <a:pt x="1018" y="5"/>
                    <a:pt x="1018" y="5"/>
                    <a:pt x="1018" y="5"/>
                  </a:cubicBezTo>
                  <a:cubicBezTo>
                    <a:pt x="1005" y="22"/>
                    <a:pt x="1005" y="22"/>
                    <a:pt x="1005" y="22"/>
                  </a:cubicBezTo>
                  <a:cubicBezTo>
                    <a:pt x="1002" y="26"/>
                    <a:pt x="999" y="30"/>
                    <a:pt x="995" y="33"/>
                  </a:cubicBezTo>
                  <a:cubicBezTo>
                    <a:pt x="978" y="49"/>
                    <a:pt x="955" y="56"/>
                    <a:pt x="921" y="56"/>
                  </a:cubicBezTo>
                  <a:cubicBezTo>
                    <a:pt x="907" y="56"/>
                    <a:pt x="894" y="55"/>
                    <a:pt x="883" y="54"/>
                  </a:cubicBezTo>
                  <a:cubicBezTo>
                    <a:pt x="804" y="41"/>
                    <a:pt x="804" y="41"/>
                    <a:pt x="804" y="41"/>
                  </a:cubicBezTo>
                  <a:cubicBezTo>
                    <a:pt x="803" y="41"/>
                    <a:pt x="739" y="31"/>
                    <a:pt x="739" y="31"/>
                  </a:cubicBezTo>
                  <a:cubicBezTo>
                    <a:pt x="694" y="25"/>
                    <a:pt x="651" y="22"/>
                    <a:pt x="611" y="22"/>
                  </a:cubicBezTo>
                  <a:cubicBezTo>
                    <a:pt x="589" y="22"/>
                    <a:pt x="568" y="23"/>
                    <a:pt x="548" y="25"/>
                  </a:cubicBezTo>
                  <a:cubicBezTo>
                    <a:pt x="548" y="25"/>
                    <a:pt x="548" y="25"/>
                    <a:pt x="548" y="25"/>
                  </a:cubicBezTo>
                  <a:cubicBezTo>
                    <a:pt x="546" y="25"/>
                    <a:pt x="536" y="26"/>
                    <a:pt x="472" y="34"/>
                  </a:cubicBezTo>
                  <a:cubicBezTo>
                    <a:pt x="471" y="34"/>
                    <a:pt x="381" y="48"/>
                    <a:pt x="381" y="48"/>
                  </a:cubicBezTo>
                  <a:cubicBezTo>
                    <a:pt x="353" y="53"/>
                    <a:pt x="332" y="55"/>
                    <a:pt x="314" y="55"/>
                  </a:cubicBezTo>
                  <a:cubicBezTo>
                    <a:pt x="270" y="55"/>
                    <a:pt x="241" y="42"/>
                    <a:pt x="225" y="15"/>
                  </a:cubicBezTo>
                  <a:cubicBezTo>
                    <a:pt x="217" y="0"/>
                    <a:pt x="217" y="0"/>
                    <a:pt x="217" y="0"/>
                  </a:cubicBezTo>
                  <a:cubicBezTo>
                    <a:pt x="123" y="123"/>
                    <a:pt x="123" y="123"/>
                    <a:pt x="123" y="123"/>
                  </a:cubicBezTo>
                  <a:cubicBezTo>
                    <a:pt x="115" y="121"/>
                    <a:pt x="106" y="118"/>
                    <a:pt x="98" y="115"/>
                  </a:cubicBezTo>
                  <a:cubicBezTo>
                    <a:pt x="77" y="108"/>
                    <a:pt x="77" y="108"/>
                    <a:pt x="77" y="108"/>
                  </a:cubicBezTo>
                  <a:cubicBezTo>
                    <a:pt x="79" y="130"/>
                    <a:pt x="79" y="130"/>
                    <a:pt x="79" y="130"/>
                  </a:cubicBezTo>
                  <a:cubicBezTo>
                    <a:pt x="80" y="142"/>
                    <a:pt x="85" y="153"/>
                    <a:pt x="92" y="163"/>
                  </a:cubicBezTo>
                  <a:cubicBezTo>
                    <a:pt x="0" y="283"/>
                    <a:pt x="0" y="283"/>
                    <a:pt x="0" y="283"/>
                  </a:cubicBezTo>
                  <a:cubicBezTo>
                    <a:pt x="10" y="292"/>
                    <a:pt x="10" y="292"/>
                    <a:pt x="10" y="292"/>
                  </a:cubicBezTo>
                  <a:cubicBezTo>
                    <a:pt x="10" y="293"/>
                    <a:pt x="10" y="293"/>
                    <a:pt x="10" y="293"/>
                  </a:cubicBezTo>
                  <a:cubicBezTo>
                    <a:pt x="51" y="323"/>
                    <a:pt x="69" y="369"/>
                    <a:pt x="69" y="441"/>
                  </a:cubicBezTo>
                  <a:cubicBezTo>
                    <a:pt x="69" y="462"/>
                    <a:pt x="68" y="483"/>
                    <a:pt x="67" y="499"/>
                  </a:cubicBezTo>
                  <a:cubicBezTo>
                    <a:pt x="67" y="499"/>
                    <a:pt x="67" y="499"/>
                    <a:pt x="67" y="499"/>
                  </a:cubicBezTo>
                  <a:cubicBezTo>
                    <a:pt x="66" y="501"/>
                    <a:pt x="65" y="507"/>
                    <a:pt x="64" y="518"/>
                  </a:cubicBezTo>
                  <a:cubicBezTo>
                    <a:pt x="45" y="627"/>
                    <a:pt x="45" y="627"/>
                    <a:pt x="45" y="627"/>
                  </a:cubicBezTo>
                  <a:cubicBezTo>
                    <a:pt x="45" y="628"/>
                    <a:pt x="39" y="673"/>
                    <a:pt x="36" y="696"/>
                  </a:cubicBezTo>
                  <a:cubicBezTo>
                    <a:pt x="32" y="731"/>
                    <a:pt x="30" y="765"/>
                    <a:pt x="30" y="797"/>
                  </a:cubicBezTo>
                  <a:cubicBezTo>
                    <a:pt x="30" y="806"/>
                    <a:pt x="30" y="815"/>
                    <a:pt x="31" y="824"/>
                  </a:cubicBezTo>
                  <a:cubicBezTo>
                    <a:pt x="36" y="1041"/>
                    <a:pt x="166" y="1214"/>
                    <a:pt x="378" y="1287"/>
                  </a:cubicBezTo>
                  <a:cubicBezTo>
                    <a:pt x="378" y="1287"/>
                    <a:pt x="378" y="1287"/>
                    <a:pt x="378" y="1287"/>
                  </a:cubicBezTo>
                  <a:cubicBezTo>
                    <a:pt x="380" y="1288"/>
                    <a:pt x="383" y="1289"/>
                    <a:pt x="387" y="1290"/>
                  </a:cubicBezTo>
                  <a:cubicBezTo>
                    <a:pt x="387" y="1290"/>
                    <a:pt x="420" y="1303"/>
                    <a:pt x="420" y="1303"/>
                  </a:cubicBezTo>
                  <a:cubicBezTo>
                    <a:pt x="425" y="1305"/>
                    <a:pt x="425" y="1305"/>
                    <a:pt x="425" y="1305"/>
                  </a:cubicBezTo>
                  <a:cubicBezTo>
                    <a:pt x="488" y="1331"/>
                    <a:pt x="552" y="1359"/>
                    <a:pt x="604" y="1411"/>
                  </a:cubicBezTo>
                  <a:cubicBezTo>
                    <a:pt x="612" y="1419"/>
                    <a:pt x="612" y="1419"/>
                    <a:pt x="612" y="1419"/>
                  </a:cubicBezTo>
                  <a:cubicBezTo>
                    <a:pt x="621" y="1410"/>
                    <a:pt x="621" y="1410"/>
                    <a:pt x="621" y="1410"/>
                  </a:cubicBezTo>
                  <a:cubicBezTo>
                    <a:pt x="623" y="1408"/>
                    <a:pt x="623" y="1408"/>
                    <a:pt x="623" y="1408"/>
                  </a:cubicBezTo>
                  <a:cubicBezTo>
                    <a:pt x="623" y="1408"/>
                    <a:pt x="624" y="1406"/>
                    <a:pt x="625" y="1405"/>
                  </a:cubicBezTo>
                  <a:cubicBezTo>
                    <a:pt x="689" y="1348"/>
                    <a:pt x="764" y="1319"/>
                    <a:pt x="848" y="1288"/>
                  </a:cubicBezTo>
                  <a:cubicBezTo>
                    <a:pt x="1000" y="1234"/>
                    <a:pt x="1056" y="1167"/>
                    <a:pt x="1096" y="1117"/>
                  </a:cubicBezTo>
                  <a:cubicBezTo>
                    <a:pt x="1097" y="1115"/>
                    <a:pt x="1097" y="1115"/>
                    <a:pt x="1097" y="1115"/>
                  </a:cubicBezTo>
                  <a:cubicBezTo>
                    <a:pt x="1160" y="1042"/>
                    <a:pt x="1199" y="925"/>
                    <a:pt x="1199" y="809"/>
                  </a:cubicBezTo>
                  <a:cubicBezTo>
                    <a:pt x="1199" y="806"/>
                    <a:pt x="1199" y="803"/>
                    <a:pt x="1199" y="800"/>
                  </a:cubicBezTo>
                  <a:cubicBezTo>
                    <a:pt x="1199" y="800"/>
                    <a:pt x="1199" y="800"/>
                    <a:pt x="1196" y="728"/>
                  </a:cubicBezTo>
                  <a:cubicBezTo>
                    <a:pt x="1196" y="727"/>
                    <a:pt x="1191" y="677"/>
                    <a:pt x="1188" y="651"/>
                  </a:cubicBezTo>
                  <a:cubicBezTo>
                    <a:pt x="1188" y="650"/>
                    <a:pt x="1188" y="650"/>
                    <a:pt x="1176" y="579"/>
                  </a:cubicBezTo>
                  <a:cubicBezTo>
                    <a:pt x="1165" y="510"/>
                    <a:pt x="1165" y="510"/>
                    <a:pt x="1165" y="510"/>
                  </a:cubicBezTo>
                  <a:cubicBezTo>
                    <a:pt x="1163" y="492"/>
                    <a:pt x="1162" y="474"/>
                    <a:pt x="1162" y="458"/>
                  </a:cubicBezTo>
                  <a:cubicBezTo>
                    <a:pt x="1162" y="454"/>
                    <a:pt x="1162" y="450"/>
                    <a:pt x="1162" y="446"/>
                  </a:cubicBezTo>
                  <a:cubicBezTo>
                    <a:pt x="1162" y="444"/>
                    <a:pt x="1162" y="444"/>
                    <a:pt x="1162" y="444"/>
                  </a:cubicBezTo>
                  <a:cubicBezTo>
                    <a:pt x="1162" y="375"/>
                    <a:pt x="1182" y="326"/>
                    <a:pt x="1224" y="295"/>
                  </a:cubicBezTo>
                  <a:cubicBezTo>
                    <a:pt x="1233" y="288"/>
                    <a:pt x="1233" y="288"/>
                    <a:pt x="1233" y="288"/>
                  </a:cubicBezTo>
                  <a:cubicBezTo>
                    <a:pt x="1210" y="258"/>
                    <a:pt x="1210" y="258"/>
                    <a:pt x="1210" y="258"/>
                  </a:cubicBezTo>
                  <a:cubicBezTo>
                    <a:pt x="1217" y="251"/>
                    <a:pt x="1221" y="244"/>
                    <a:pt x="1224" y="238"/>
                  </a:cubicBezTo>
                  <a:cubicBezTo>
                    <a:pt x="1228" y="229"/>
                    <a:pt x="1229" y="213"/>
                    <a:pt x="1223" y="203"/>
                  </a:cubicBezTo>
                  <a:cubicBezTo>
                    <a:pt x="1223" y="203"/>
                    <a:pt x="1223" y="203"/>
                    <a:pt x="1222" y="203"/>
                  </a:cubicBezTo>
                  <a:cubicBezTo>
                    <a:pt x="1244" y="187"/>
                    <a:pt x="1266" y="152"/>
                    <a:pt x="1272" y="140"/>
                  </a:cubicBezTo>
                  <a:cubicBezTo>
                    <a:pt x="1290" y="105"/>
                    <a:pt x="1290" y="105"/>
                    <a:pt x="1290" y="105"/>
                  </a:cubicBezTo>
                  <a:cubicBezTo>
                    <a:pt x="1290" y="105"/>
                    <a:pt x="1254" y="120"/>
                    <a:pt x="1254" y="120"/>
                  </a:cubicBezTo>
                  <a:moveTo>
                    <a:pt x="1201" y="277"/>
                  </a:moveTo>
                  <a:cubicBezTo>
                    <a:pt x="1201" y="277"/>
                    <a:pt x="1201" y="277"/>
                    <a:pt x="1201" y="277"/>
                  </a:cubicBezTo>
                  <a:cubicBezTo>
                    <a:pt x="1201" y="277"/>
                    <a:pt x="1201" y="277"/>
                    <a:pt x="1201" y="277"/>
                  </a:cubicBezTo>
                  <a:moveTo>
                    <a:pt x="1201" y="277"/>
                  </a:moveTo>
                  <a:cubicBezTo>
                    <a:pt x="1200" y="275"/>
                    <a:pt x="1199" y="274"/>
                    <a:pt x="1198" y="274"/>
                  </a:cubicBezTo>
                  <a:cubicBezTo>
                    <a:pt x="1199" y="274"/>
                    <a:pt x="1200" y="275"/>
                    <a:pt x="1201" y="277"/>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32" name="Freeform 34">
              <a:extLst>
                <a:ext uri="{FF2B5EF4-FFF2-40B4-BE49-F238E27FC236}">
                  <a16:creationId xmlns:a16="http://schemas.microsoft.com/office/drawing/2014/main" id="{BDC9EB67-0843-4E0F-97AB-F33C30F55ED5}"/>
                </a:ext>
              </a:extLst>
            </p:cNvPr>
            <p:cNvSpPr>
              <a:spLocks/>
            </p:cNvSpPr>
            <p:nvPr userDrawn="1"/>
          </p:nvSpPr>
          <p:spPr bwMode="auto">
            <a:xfrm>
              <a:off x="3372" y="2167"/>
              <a:ext cx="82" cy="78"/>
            </a:xfrm>
            <a:custGeom>
              <a:avLst/>
              <a:gdLst>
                <a:gd name="T0" fmla="*/ 71 w 121"/>
                <a:gd name="T1" fmla="*/ 25 h 115"/>
                <a:gd name="T2" fmla="*/ 121 w 121"/>
                <a:gd name="T3" fmla="*/ 0 h 115"/>
                <a:gd name="T4" fmla="*/ 121 w 121"/>
                <a:gd name="T5" fmla="*/ 115 h 115"/>
                <a:gd name="T6" fmla="*/ 8 w 121"/>
                <a:gd name="T7" fmla="*/ 80 h 115"/>
                <a:gd name="T8" fmla="*/ 6 w 121"/>
                <a:gd name="T9" fmla="*/ 78 h 115"/>
                <a:gd name="T10" fmla="*/ 0 w 121"/>
                <a:gd name="T11" fmla="*/ 65 h 115"/>
                <a:gd name="T12" fmla="*/ 1 w 121"/>
                <a:gd name="T13" fmla="*/ 59 h 115"/>
                <a:gd name="T14" fmla="*/ 47 w 121"/>
                <a:gd name="T15" fmla="*/ 32 h 115"/>
                <a:gd name="T16" fmla="*/ 61 w 121"/>
                <a:gd name="T17" fmla="*/ 28 h 115"/>
                <a:gd name="T18" fmla="*/ 71 w 121"/>
                <a:gd name="T19" fmla="*/ 2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15">
                  <a:moveTo>
                    <a:pt x="71" y="25"/>
                  </a:moveTo>
                  <a:cubicBezTo>
                    <a:pt x="89" y="20"/>
                    <a:pt x="107" y="14"/>
                    <a:pt x="121" y="0"/>
                  </a:cubicBezTo>
                  <a:cubicBezTo>
                    <a:pt x="121" y="8"/>
                    <a:pt x="121" y="111"/>
                    <a:pt x="121" y="115"/>
                  </a:cubicBezTo>
                  <a:cubicBezTo>
                    <a:pt x="83" y="114"/>
                    <a:pt x="40" y="109"/>
                    <a:pt x="8" y="80"/>
                  </a:cubicBezTo>
                  <a:cubicBezTo>
                    <a:pt x="8" y="80"/>
                    <a:pt x="6" y="78"/>
                    <a:pt x="6" y="78"/>
                  </a:cubicBezTo>
                  <a:cubicBezTo>
                    <a:pt x="3" y="73"/>
                    <a:pt x="0" y="70"/>
                    <a:pt x="0" y="65"/>
                  </a:cubicBezTo>
                  <a:cubicBezTo>
                    <a:pt x="0" y="63"/>
                    <a:pt x="0" y="61"/>
                    <a:pt x="1" y="59"/>
                  </a:cubicBezTo>
                  <a:cubicBezTo>
                    <a:pt x="10" y="42"/>
                    <a:pt x="29" y="37"/>
                    <a:pt x="47" y="32"/>
                  </a:cubicBezTo>
                  <a:cubicBezTo>
                    <a:pt x="61" y="28"/>
                    <a:pt x="61" y="28"/>
                    <a:pt x="61" y="28"/>
                  </a:cubicBezTo>
                  <a:cubicBezTo>
                    <a:pt x="61" y="28"/>
                    <a:pt x="71" y="25"/>
                    <a:pt x="71" y="2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33" name="Freeform 35">
              <a:extLst>
                <a:ext uri="{FF2B5EF4-FFF2-40B4-BE49-F238E27FC236}">
                  <a16:creationId xmlns:a16="http://schemas.microsoft.com/office/drawing/2014/main" id="{3F7DAC88-557B-42AD-98C8-BA5ADB78E7DC}"/>
                </a:ext>
              </a:extLst>
            </p:cNvPr>
            <p:cNvSpPr>
              <a:spLocks/>
            </p:cNvSpPr>
            <p:nvPr userDrawn="1"/>
          </p:nvSpPr>
          <p:spPr bwMode="auto">
            <a:xfrm>
              <a:off x="4222" y="2172"/>
              <a:ext cx="81" cy="75"/>
            </a:xfrm>
            <a:custGeom>
              <a:avLst/>
              <a:gdLst>
                <a:gd name="T0" fmla="*/ 0 w 120"/>
                <a:gd name="T1" fmla="*/ 0 h 111"/>
                <a:gd name="T2" fmla="*/ 60 w 120"/>
                <a:gd name="T3" fmla="*/ 27 h 111"/>
                <a:gd name="T4" fmla="*/ 113 w 120"/>
                <a:gd name="T5" fmla="*/ 49 h 111"/>
                <a:gd name="T6" fmla="*/ 120 w 120"/>
                <a:gd name="T7" fmla="*/ 61 h 111"/>
                <a:gd name="T8" fmla="*/ 119 w 120"/>
                <a:gd name="T9" fmla="*/ 67 h 111"/>
                <a:gd name="T10" fmla="*/ 68 w 120"/>
                <a:gd name="T11" fmla="*/ 101 h 111"/>
                <a:gd name="T12" fmla="*/ 0 w 120"/>
                <a:gd name="T13" fmla="*/ 111 h 111"/>
                <a:gd name="T14" fmla="*/ 0 w 120"/>
                <a:gd name="T15" fmla="*/ 0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11">
                  <a:moveTo>
                    <a:pt x="0" y="0"/>
                  </a:moveTo>
                  <a:cubicBezTo>
                    <a:pt x="17" y="15"/>
                    <a:pt x="39" y="21"/>
                    <a:pt x="60" y="27"/>
                  </a:cubicBezTo>
                  <a:cubicBezTo>
                    <a:pt x="78" y="32"/>
                    <a:pt x="97" y="38"/>
                    <a:pt x="113" y="49"/>
                  </a:cubicBezTo>
                  <a:cubicBezTo>
                    <a:pt x="118" y="54"/>
                    <a:pt x="120" y="57"/>
                    <a:pt x="120" y="61"/>
                  </a:cubicBezTo>
                  <a:cubicBezTo>
                    <a:pt x="120" y="63"/>
                    <a:pt x="120" y="65"/>
                    <a:pt x="119" y="67"/>
                  </a:cubicBezTo>
                  <a:cubicBezTo>
                    <a:pt x="109" y="86"/>
                    <a:pt x="85" y="95"/>
                    <a:pt x="68" y="101"/>
                  </a:cubicBezTo>
                  <a:cubicBezTo>
                    <a:pt x="46" y="107"/>
                    <a:pt x="23" y="110"/>
                    <a:pt x="0" y="111"/>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34" name="Freeform 36">
              <a:extLst>
                <a:ext uri="{FF2B5EF4-FFF2-40B4-BE49-F238E27FC236}">
                  <a16:creationId xmlns:a16="http://schemas.microsoft.com/office/drawing/2014/main" id="{BF567D85-BBC5-444D-8941-3E1E985ECD87}"/>
                </a:ext>
              </a:extLst>
            </p:cNvPr>
            <p:cNvSpPr>
              <a:spLocks/>
            </p:cNvSpPr>
            <p:nvPr userDrawn="1"/>
          </p:nvSpPr>
          <p:spPr bwMode="auto">
            <a:xfrm>
              <a:off x="3269" y="2086"/>
              <a:ext cx="185" cy="119"/>
            </a:xfrm>
            <a:custGeom>
              <a:avLst/>
              <a:gdLst>
                <a:gd name="T0" fmla="*/ 37 w 273"/>
                <a:gd name="T1" fmla="*/ 37 h 175"/>
                <a:gd name="T2" fmla="*/ 33 w 273"/>
                <a:gd name="T3" fmla="*/ 0 h 175"/>
                <a:gd name="T4" fmla="*/ 239 w 273"/>
                <a:gd name="T5" fmla="*/ 46 h 175"/>
                <a:gd name="T6" fmla="*/ 273 w 273"/>
                <a:gd name="T7" fmla="*/ 89 h 175"/>
                <a:gd name="T8" fmla="*/ 273 w 273"/>
                <a:gd name="T9" fmla="*/ 91 h 175"/>
                <a:gd name="T10" fmla="*/ 224 w 273"/>
                <a:gd name="T11" fmla="*/ 129 h 175"/>
                <a:gd name="T12" fmla="*/ 196 w 273"/>
                <a:gd name="T13" fmla="*/ 138 h 175"/>
                <a:gd name="T14" fmla="*/ 139 w 273"/>
                <a:gd name="T15" fmla="*/ 175 h 175"/>
                <a:gd name="T16" fmla="*/ 0 w 273"/>
                <a:gd name="T17" fmla="*/ 144 h 175"/>
                <a:gd name="T18" fmla="*/ 37 w 273"/>
                <a:gd name="T19" fmla="*/ 3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3" h="175">
                  <a:moveTo>
                    <a:pt x="37" y="37"/>
                  </a:moveTo>
                  <a:cubicBezTo>
                    <a:pt x="37" y="25"/>
                    <a:pt x="36" y="13"/>
                    <a:pt x="33" y="0"/>
                  </a:cubicBezTo>
                  <a:cubicBezTo>
                    <a:pt x="99" y="3"/>
                    <a:pt x="174" y="11"/>
                    <a:pt x="239" y="46"/>
                  </a:cubicBezTo>
                  <a:cubicBezTo>
                    <a:pt x="255" y="56"/>
                    <a:pt x="273" y="70"/>
                    <a:pt x="273" y="89"/>
                  </a:cubicBezTo>
                  <a:cubicBezTo>
                    <a:pt x="273" y="90"/>
                    <a:pt x="273" y="90"/>
                    <a:pt x="273" y="91"/>
                  </a:cubicBezTo>
                  <a:cubicBezTo>
                    <a:pt x="270" y="115"/>
                    <a:pt x="246" y="122"/>
                    <a:pt x="224" y="129"/>
                  </a:cubicBezTo>
                  <a:cubicBezTo>
                    <a:pt x="196" y="138"/>
                    <a:pt x="196" y="138"/>
                    <a:pt x="196" y="138"/>
                  </a:cubicBezTo>
                  <a:cubicBezTo>
                    <a:pt x="173" y="144"/>
                    <a:pt x="150" y="151"/>
                    <a:pt x="139" y="175"/>
                  </a:cubicBezTo>
                  <a:cubicBezTo>
                    <a:pt x="102" y="153"/>
                    <a:pt x="55" y="142"/>
                    <a:pt x="0" y="144"/>
                  </a:cubicBezTo>
                  <a:cubicBezTo>
                    <a:pt x="24" y="116"/>
                    <a:pt x="37" y="78"/>
                    <a:pt x="37" y="3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35" name="Freeform 37">
              <a:extLst>
                <a:ext uri="{FF2B5EF4-FFF2-40B4-BE49-F238E27FC236}">
                  <a16:creationId xmlns:a16="http://schemas.microsoft.com/office/drawing/2014/main" id="{9A6489B0-65A2-4078-AD1A-A206264D32C9}"/>
                </a:ext>
              </a:extLst>
            </p:cNvPr>
            <p:cNvSpPr>
              <a:spLocks/>
            </p:cNvSpPr>
            <p:nvPr userDrawn="1"/>
          </p:nvSpPr>
          <p:spPr bwMode="auto">
            <a:xfrm>
              <a:off x="4222" y="2091"/>
              <a:ext cx="185" cy="118"/>
            </a:xfrm>
            <a:custGeom>
              <a:avLst/>
              <a:gdLst>
                <a:gd name="T0" fmla="*/ 93 w 274"/>
                <a:gd name="T1" fmla="*/ 140 h 173"/>
                <a:gd name="T2" fmla="*/ 91 w 274"/>
                <a:gd name="T3" fmla="*/ 139 h 173"/>
                <a:gd name="T4" fmla="*/ 63 w 274"/>
                <a:gd name="T5" fmla="*/ 131 h 173"/>
                <a:gd name="T6" fmla="*/ 4 w 274"/>
                <a:gd name="T7" fmla="*/ 102 h 173"/>
                <a:gd name="T8" fmla="*/ 0 w 274"/>
                <a:gd name="T9" fmla="*/ 87 h 173"/>
                <a:gd name="T10" fmla="*/ 3 w 274"/>
                <a:gd name="T11" fmla="*/ 74 h 173"/>
                <a:gd name="T12" fmla="*/ 92 w 274"/>
                <a:gd name="T13" fmla="*/ 21 h 173"/>
                <a:gd name="T14" fmla="*/ 101 w 274"/>
                <a:gd name="T15" fmla="*/ 18 h 173"/>
                <a:gd name="T16" fmla="*/ 242 w 274"/>
                <a:gd name="T17" fmla="*/ 0 h 173"/>
                <a:gd name="T18" fmla="*/ 238 w 274"/>
                <a:gd name="T19" fmla="*/ 39 h 173"/>
                <a:gd name="T20" fmla="*/ 274 w 274"/>
                <a:gd name="T21" fmla="*/ 144 h 173"/>
                <a:gd name="T22" fmla="*/ 135 w 274"/>
                <a:gd name="T23" fmla="*/ 173 h 173"/>
                <a:gd name="T24" fmla="*/ 93 w 274"/>
                <a:gd name="T25" fmla="*/ 14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4" h="173">
                  <a:moveTo>
                    <a:pt x="93" y="140"/>
                  </a:moveTo>
                  <a:cubicBezTo>
                    <a:pt x="91" y="139"/>
                    <a:pt x="91" y="139"/>
                    <a:pt x="91" y="139"/>
                  </a:cubicBezTo>
                  <a:cubicBezTo>
                    <a:pt x="63" y="131"/>
                    <a:pt x="63" y="131"/>
                    <a:pt x="63" y="131"/>
                  </a:cubicBezTo>
                  <a:cubicBezTo>
                    <a:pt x="41" y="125"/>
                    <a:pt x="20" y="120"/>
                    <a:pt x="4" y="102"/>
                  </a:cubicBezTo>
                  <a:cubicBezTo>
                    <a:pt x="1" y="98"/>
                    <a:pt x="0" y="93"/>
                    <a:pt x="0" y="87"/>
                  </a:cubicBezTo>
                  <a:cubicBezTo>
                    <a:pt x="0" y="83"/>
                    <a:pt x="1" y="78"/>
                    <a:pt x="3" y="74"/>
                  </a:cubicBezTo>
                  <a:cubicBezTo>
                    <a:pt x="23" y="43"/>
                    <a:pt x="58" y="32"/>
                    <a:pt x="92" y="21"/>
                  </a:cubicBezTo>
                  <a:cubicBezTo>
                    <a:pt x="101" y="18"/>
                    <a:pt x="101" y="18"/>
                    <a:pt x="101" y="18"/>
                  </a:cubicBezTo>
                  <a:cubicBezTo>
                    <a:pt x="143" y="7"/>
                    <a:pt x="189" y="1"/>
                    <a:pt x="242" y="0"/>
                  </a:cubicBezTo>
                  <a:cubicBezTo>
                    <a:pt x="240" y="13"/>
                    <a:pt x="238" y="26"/>
                    <a:pt x="238" y="39"/>
                  </a:cubicBezTo>
                  <a:cubicBezTo>
                    <a:pt x="238" y="80"/>
                    <a:pt x="251" y="116"/>
                    <a:pt x="274" y="144"/>
                  </a:cubicBezTo>
                  <a:cubicBezTo>
                    <a:pt x="220" y="141"/>
                    <a:pt x="173" y="151"/>
                    <a:pt x="135" y="173"/>
                  </a:cubicBezTo>
                  <a:cubicBezTo>
                    <a:pt x="128" y="154"/>
                    <a:pt x="109" y="146"/>
                    <a:pt x="93" y="1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36" name="Freeform 38">
              <a:extLst>
                <a:ext uri="{FF2B5EF4-FFF2-40B4-BE49-F238E27FC236}">
                  <a16:creationId xmlns:a16="http://schemas.microsoft.com/office/drawing/2014/main" id="{A8C063ED-5566-41EA-8D1C-6BEBF55B58A7}"/>
                </a:ext>
              </a:extLst>
            </p:cNvPr>
            <p:cNvSpPr>
              <a:spLocks/>
            </p:cNvSpPr>
            <p:nvPr userDrawn="1"/>
          </p:nvSpPr>
          <p:spPr bwMode="auto">
            <a:xfrm>
              <a:off x="3350" y="2108"/>
              <a:ext cx="975" cy="256"/>
            </a:xfrm>
            <a:custGeom>
              <a:avLst/>
              <a:gdLst>
                <a:gd name="T0" fmla="*/ 324 w 1439"/>
                <a:gd name="T1" fmla="*/ 163 h 376"/>
                <a:gd name="T2" fmla="*/ 419 w 1439"/>
                <a:gd name="T3" fmla="*/ 102 h 376"/>
                <a:gd name="T4" fmla="*/ 786 w 1439"/>
                <a:gd name="T5" fmla="*/ 16 h 376"/>
                <a:gd name="T6" fmla="*/ 1002 w 1439"/>
                <a:gd name="T7" fmla="*/ 93 h 376"/>
                <a:gd name="T8" fmla="*/ 1063 w 1439"/>
                <a:gd name="T9" fmla="*/ 131 h 376"/>
                <a:gd name="T10" fmla="*/ 1125 w 1439"/>
                <a:gd name="T11" fmla="*/ 172 h 376"/>
                <a:gd name="T12" fmla="*/ 1331 w 1439"/>
                <a:gd name="T13" fmla="*/ 218 h 376"/>
                <a:gd name="T14" fmla="*/ 1414 w 1439"/>
                <a:gd name="T15" fmla="*/ 177 h 376"/>
                <a:gd name="T16" fmla="*/ 1439 w 1439"/>
                <a:gd name="T17" fmla="*/ 307 h 376"/>
                <a:gd name="T18" fmla="*/ 1402 w 1439"/>
                <a:gd name="T19" fmla="*/ 339 h 376"/>
                <a:gd name="T20" fmla="*/ 1398 w 1439"/>
                <a:gd name="T21" fmla="*/ 340 h 376"/>
                <a:gd name="T22" fmla="*/ 1054 w 1439"/>
                <a:gd name="T23" fmla="*/ 284 h 376"/>
                <a:gd name="T24" fmla="*/ 960 w 1439"/>
                <a:gd name="T25" fmla="*/ 222 h 376"/>
                <a:gd name="T26" fmla="*/ 631 w 1439"/>
                <a:gd name="T27" fmla="*/ 158 h 376"/>
                <a:gd name="T28" fmla="*/ 458 w 1439"/>
                <a:gd name="T29" fmla="*/ 233 h 376"/>
                <a:gd name="T30" fmla="*/ 371 w 1439"/>
                <a:gd name="T31" fmla="*/ 289 h 376"/>
                <a:gd name="T32" fmla="*/ 91 w 1439"/>
                <a:gd name="T33" fmla="*/ 348 h 376"/>
                <a:gd name="T34" fmla="*/ 8 w 1439"/>
                <a:gd name="T35" fmla="*/ 315 h 376"/>
                <a:gd name="T36" fmla="*/ 0 w 1439"/>
                <a:gd name="T37" fmla="*/ 300 h 376"/>
                <a:gd name="T38" fmla="*/ 26 w 1439"/>
                <a:gd name="T39" fmla="*/ 172 h 376"/>
                <a:gd name="T40" fmla="*/ 148 w 1439"/>
                <a:gd name="T41" fmla="*/ 217 h 376"/>
                <a:gd name="T42" fmla="*/ 324 w 1439"/>
                <a:gd name="T43" fmla="*/ 163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39" h="376">
                  <a:moveTo>
                    <a:pt x="324" y="163"/>
                  </a:moveTo>
                  <a:cubicBezTo>
                    <a:pt x="419" y="102"/>
                    <a:pt x="419" y="102"/>
                    <a:pt x="419" y="102"/>
                  </a:cubicBezTo>
                  <a:cubicBezTo>
                    <a:pt x="534" y="29"/>
                    <a:pt x="657" y="0"/>
                    <a:pt x="786" y="16"/>
                  </a:cubicBezTo>
                  <a:cubicBezTo>
                    <a:pt x="860" y="26"/>
                    <a:pt x="931" y="51"/>
                    <a:pt x="1002" y="93"/>
                  </a:cubicBezTo>
                  <a:cubicBezTo>
                    <a:pt x="1063" y="131"/>
                    <a:pt x="1063" y="131"/>
                    <a:pt x="1063" y="131"/>
                  </a:cubicBezTo>
                  <a:cubicBezTo>
                    <a:pt x="1125" y="172"/>
                    <a:pt x="1125" y="172"/>
                    <a:pt x="1125" y="172"/>
                  </a:cubicBezTo>
                  <a:cubicBezTo>
                    <a:pt x="1185" y="213"/>
                    <a:pt x="1258" y="229"/>
                    <a:pt x="1331" y="218"/>
                  </a:cubicBezTo>
                  <a:cubicBezTo>
                    <a:pt x="1360" y="211"/>
                    <a:pt x="1392" y="204"/>
                    <a:pt x="1414" y="177"/>
                  </a:cubicBezTo>
                  <a:cubicBezTo>
                    <a:pt x="1416" y="184"/>
                    <a:pt x="1439" y="307"/>
                    <a:pt x="1439" y="307"/>
                  </a:cubicBezTo>
                  <a:cubicBezTo>
                    <a:pt x="1436" y="324"/>
                    <a:pt x="1417" y="332"/>
                    <a:pt x="1402" y="339"/>
                  </a:cubicBezTo>
                  <a:cubicBezTo>
                    <a:pt x="1398" y="340"/>
                    <a:pt x="1398" y="340"/>
                    <a:pt x="1398" y="340"/>
                  </a:cubicBezTo>
                  <a:cubicBezTo>
                    <a:pt x="1290" y="376"/>
                    <a:pt x="1158" y="355"/>
                    <a:pt x="1054" y="284"/>
                  </a:cubicBezTo>
                  <a:cubicBezTo>
                    <a:pt x="1054" y="284"/>
                    <a:pt x="960" y="222"/>
                    <a:pt x="960" y="222"/>
                  </a:cubicBezTo>
                  <a:cubicBezTo>
                    <a:pt x="862" y="159"/>
                    <a:pt x="746" y="136"/>
                    <a:pt x="631" y="158"/>
                  </a:cubicBezTo>
                  <a:cubicBezTo>
                    <a:pt x="575" y="169"/>
                    <a:pt x="520" y="193"/>
                    <a:pt x="458" y="233"/>
                  </a:cubicBezTo>
                  <a:cubicBezTo>
                    <a:pt x="371" y="289"/>
                    <a:pt x="371" y="289"/>
                    <a:pt x="371" y="289"/>
                  </a:cubicBezTo>
                  <a:cubicBezTo>
                    <a:pt x="286" y="343"/>
                    <a:pt x="187" y="364"/>
                    <a:pt x="91" y="348"/>
                  </a:cubicBezTo>
                  <a:cubicBezTo>
                    <a:pt x="62" y="343"/>
                    <a:pt x="31" y="337"/>
                    <a:pt x="8" y="315"/>
                  </a:cubicBezTo>
                  <a:cubicBezTo>
                    <a:pt x="3" y="310"/>
                    <a:pt x="1" y="306"/>
                    <a:pt x="0" y="300"/>
                  </a:cubicBezTo>
                  <a:cubicBezTo>
                    <a:pt x="0" y="300"/>
                    <a:pt x="23" y="188"/>
                    <a:pt x="26" y="172"/>
                  </a:cubicBezTo>
                  <a:cubicBezTo>
                    <a:pt x="58" y="207"/>
                    <a:pt x="103" y="215"/>
                    <a:pt x="148" y="217"/>
                  </a:cubicBezTo>
                  <a:cubicBezTo>
                    <a:pt x="206" y="220"/>
                    <a:pt x="262" y="203"/>
                    <a:pt x="324" y="16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37" name="Freeform 39">
              <a:extLst>
                <a:ext uri="{FF2B5EF4-FFF2-40B4-BE49-F238E27FC236}">
                  <a16:creationId xmlns:a16="http://schemas.microsoft.com/office/drawing/2014/main" id="{989ECBEC-677D-4084-B2A9-1CC8712A9930}"/>
                </a:ext>
              </a:extLst>
            </p:cNvPr>
            <p:cNvSpPr>
              <a:spLocks noEditPoints="1"/>
            </p:cNvSpPr>
            <p:nvPr userDrawn="1"/>
          </p:nvSpPr>
          <p:spPr bwMode="auto">
            <a:xfrm>
              <a:off x="3374" y="2137"/>
              <a:ext cx="925" cy="195"/>
            </a:xfrm>
            <a:custGeom>
              <a:avLst/>
              <a:gdLst>
                <a:gd name="T0" fmla="*/ 437 w 1365"/>
                <a:gd name="T1" fmla="*/ 67 h 287"/>
                <a:gd name="T2" fmla="*/ 431 w 1365"/>
                <a:gd name="T3" fmla="*/ 150 h 287"/>
                <a:gd name="T4" fmla="*/ 474 w 1365"/>
                <a:gd name="T5" fmla="*/ 123 h 287"/>
                <a:gd name="T6" fmla="*/ 1358 w 1365"/>
                <a:gd name="T7" fmla="*/ 254 h 287"/>
                <a:gd name="T8" fmla="*/ 1336 w 1365"/>
                <a:gd name="T9" fmla="*/ 226 h 287"/>
                <a:gd name="T10" fmla="*/ 1340 w 1365"/>
                <a:gd name="T11" fmla="*/ 194 h 287"/>
                <a:gd name="T12" fmla="*/ 1362 w 1365"/>
                <a:gd name="T13" fmla="*/ 272 h 287"/>
                <a:gd name="T14" fmla="*/ 1270 w 1365"/>
                <a:gd name="T15" fmla="*/ 248 h 287"/>
                <a:gd name="T16" fmla="*/ 1276 w 1365"/>
                <a:gd name="T17" fmla="*/ 277 h 287"/>
                <a:gd name="T18" fmla="*/ 1167 w 1365"/>
                <a:gd name="T19" fmla="*/ 204 h 287"/>
                <a:gd name="T20" fmla="*/ 1164 w 1365"/>
                <a:gd name="T21" fmla="*/ 276 h 287"/>
                <a:gd name="T22" fmla="*/ 1110 w 1365"/>
                <a:gd name="T23" fmla="*/ 225 h 287"/>
                <a:gd name="T24" fmla="*/ 1061 w 1365"/>
                <a:gd name="T25" fmla="*/ 231 h 287"/>
                <a:gd name="T26" fmla="*/ 1109 w 1365"/>
                <a:gd name="T27" fmla="*/ 237 h 287"/>
                <a:gd name="T28" fmla="*/ 1129 w 1365"/>
                <a:gd name="T29" fmla="*/ 189 h 287"/>
                <a:gd name="T30" fmla="*/ 1063 w 1365"/>
                <a:gd name="T31" fmla="*/ 149 h 287"/>
                <a:gd name="T32" fmla="*/ 1048 w 1365"/>
                <a:gd name="T33" fmla="*/ 228 h 287"/>
                <a:gd name="T34" fmla="*/ 986 w 1365"/>
                <a:gd name="T35" fmla="*/ 97 h 287"/>
                <a:gd name="T36" fmla="*/ 963 w 1365"/>
                <a:gd name="T37" fmla="*/ 80 h 287"/>
                <a:gd name="T38" fmla="*/ 919 w 1365"/>
                <a:gd name="T39" fmla="*/ 139 h 287"/>
                <a:gd name="T40" fmla="*/ 985 w 1365"/>
                <a:gd name="T41" fmla="*/ 116 h 287"/>
                <a:gd name="T42" fmla="*/ 887 w 1365"/>
                <a:gd name="T43" fmla="*/ 93 h 287"/>
                <a:gd name="T44" fmla="*/ 909 w 1365"/>
                <a:gd name="T45" fmla="*/ 52 h 287"/>
                <a:gd name="T46" fmla="*/ 854 w 1365"/>
                <a:gd name="T47" fmla="*/ 111 h 287"/>
                <a:gd name="T48" fmla="*/ 885 w 1365"/>
                <a:gd name="T49" fmla="*/ 120 h 287"/>
                <a:gd name="T50" fmla="*/ 833 w 1365"/>
                <a:gd name="T51" fmla="*/ 77 h 287"/>
                <a:gd name="T52" fmla="*/ 840 w 1365"/>
                <a:gd name="T53" fmla="*/ 50 h 287"/>
                <a:gd name="T54" fmla="*/ 805 w 1365"/>
                <a:gd name="T55" fmla="*/ 26 h 287"/>
                <a:gd name="T56" fmla="*/ 782 w 1365"/>
                <a:gd name="T57" fmla="*/ 16 h 287"/>
                <a:gd name="T58" fmla="*/ 764 w 1365"/>
                <a:gd name="T59" fmla="*/ 63 h 287"/>
                <a:gd name="T60" fmla="*/ 716 w 1365"/>
                <a:gd name="T61" fmla="*/ 76 h 287"/>
                <a:gd name="T62" fmla="*/ 742 w 1365"/>
                <a:gd name="T63" fmla="*/ 20 h 287"/>
                <a:gd name="T64" fmla="*/ 689 w 1365"/>
                <a:gd name="T65" fmla="*/ 47 h 287"/>
                <a:gd name="T66" fmla="*/ 706 w 1365"/>
                <a:gd name="T67" fmla="*/ 18 h 287"/>
                <a:gd name="T68" fmla="*/ 652 w 1365"/>
                <a:gd name="T69" fmla="*/ 76 h 287"/>
                <a:gd name="T70" fmla="*/ 610 w 1365"/>
                <a:gd name="T71" fmla="*/ 40 h 287"/>
                <a:gd name="T72" fmla="*/ 623 w 1365"/>
                <a:gd name="T73" fmla="*/ 48 h 287"/>
                <a:gd name="T74" fmla="*/ 582 w 1365"/>
                <a:gd name="T75" fmla="*/ 88 h 287"/>
                <a:gd name="T76" fmla="*/ 625 w 1365"/>
                <a:gd name="T77" fmla="*/ 78 h 287"/>
                <a:gd name="T78" fmla="*/ 560 w 1365"/>
                <a:gd name="T79" fmla="*/ 72 h 287"/>
                <a:gd name="T80" fmla="*/ 551 w 1365"/>
                <a:gd name="T81" fmla="*/ 42 h 287"/>
                <a:gd name="T82" fmla="*/ 507 w 1365"/>
                <a:gd name="T83" fmla="*/ 72 h 287"/>
                <a:gd name="T84" fmla="*/ 367 w 1365"/>
                <a:gd name="T85" fmla="*/ 140 h 287"/>
                <a:gd name="T86" fmla="*/ 396 w 1365"/>
                <a:gd name="T87" fmla="*/ 133 h 287"/>
                <a:gd name="T88" fmla="*/ 394 w 1365"/>
                <a:gd name="T89" fmla="*/ 175 h 287"/>
                <a:gd name="T90" fmla="*/ 409 w 1365"/>
                <a:gd name="T91" fmla="*/ 161 h 287"/>
                <a:gd name="T92" fmla="*/ 325 w 1365"/>
                <a:gd name="T93" fmla="*/ 204 h 287"/>
                <a:gd name="T94" fmla="*/ 323 w 1365"/>
                <a:gd name="T95" fmla="*/ 166 h 287"/>
                <a:gd name="T96" fmla="*/ 317 w 1365"/>
                <a:gd name="T97" fmla="*/ 134 h 287"/>
                <a:gd name="T98" fmla="*/ 367 w 1365"/>
                <a:gd name="T99" fmla="*/ 196 h 287"/>
                <a:gd name="T100" fmla="*/ 266 w 1365"/>
                <a:gd name="T101" fmla="*/ 165 h 287"/>
                <a:gd name="T102" fmla="*/ 240 w 1365"/>
                <a:gd name="T103" fmla="*/ 195 h 287"/>
                <a:gd name="T104" fmla="*/ 281 w 1365"/>
                <a:gd name="T105" fmla="*/ 242 h 287"/>
                <a:gd name="T106" fmla="*/ 208 w 1365"/>
                <a:gd name="T107" fmla="*/ 196 h 287"/>
                <a:gd name="T108" fmla="*/ 204 w 1365"/>
                <a:gd name="T109" fmla="*/ 256 h 287"/>
                <a:gd name="T110" fmla="*/ 165 w 1365"/>
                <a:gd name="T111" fmla="*/ 277 h 287"/>
                <a:gd name="T112" fmla="*/ 121 w 1365"/>
                <a:gd name="T113" fmla="*/ 265 h 287"/>
                <a:gd name="T114" fmla="*/ 86 w 1365"/>
                <a:gd name="T115" fmla="*/ 214 h 287"/>
                <a:gd name="T116" fmla="*/ 28 w 1365"/>
                <a:gd name="T117" fmla="*/ 208 h 287"/>
                <a:gd name="T118" fmla="*/ 4 w 1365"/>
                <a:gd name="T119" fmla="*/ 262 h 287"/>
                <a:gd name="T120" fmla="*/ 39 w 1365"/>
                <a:gd name="T121" fmla="*/ 242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5" h="287">
                  <a:moveTo>
                    <a:pt x="454" y="105"/>
                  </a:moveTo>
                  <a:cubicBezTo>
                    <a:pt x="452" y="105"/>
                    <a:pt x="441" y="110"/>
                    <a:pt x="439" y="112"/>
                  </a:cubicBezTo>
                  <a:cubicBezTo>
                    <a:pt x="439" y="110"/>
                    <a:pt x="434" y="85"/>
                    <a:pt x="434" y="82"/>
                  </a:cubicBezTo>
                  <a:cubicBezTo>
                    <a:pt x="434" y="83"/>
                    <a:pt x="434" y="83"/>
                    <a:pt x="434" y="83"/>
                  </a:cubicBezTo>
                  <a:cubicBezTo>
                    <a:pt x="438" y="88"/>
                    <a:pt x="454" y="104"/>
                    <a:pt x="455" y="104"/>
                  </a:cubicBezTo>
                  <a:lnTo>
                    <a:pt x="454" y="105"/>
                  </a:lnTo>
                  <a:close/>
                  <a:moveTo>
                    <a:pt x="487" y="114"/>
                  </a:moveTo>
                  <a:cubicBezTo>
                    <a:pt x="441" y="71"/>
                    <a:pt x="441" y="71"/>
                    <a:pt x="441" y="71"/>
                  </a:cubicBezTo>
                  <a:cubicBezTo>
                    <a:pt x="440" y="70"/>
                    <a:pt x="437" y="67"/>
                    <a:pt x="437" y="67"/>
                  </a:cubicBezTo>
                  <a:cubicBezTo>
                    <a:pt x="436" y="66"/>
                    <a:pt x="436" y="65"/>
                    <a:pt x="438" y="64"/>
                  </a:cubicBezTo>
                  <a:cubicBezTo>
                    <a:pt x="438" y="63"/>
                    <a:pt x="437" y="62"/>
                    <a:pt x="437" y="62"/>
                  </a:cubicBezTo>
                  <a:cubicBezTo>
                    <a:pt x="436" y="61"/>
                    <a:pt x="415" y="72"/>
                    <a:pt x="415" y="72"/>
                  </a:cubicBezTo>
                  <a:cubicBezTo>
                    <a:pt x="415" y="73"/>
                    <a:pt x="416" y="75"/>
                    <a:pt x="416" y="75"/>
                  </a:cubicBezTo>
                  <a:cubicBezTo>
                    <a:pt x="419" y="75"/>
                    <a:pt x="419" y="75"/>
                    <a:pt x="419" y="75"/>
                  </a:cubicBezTo>
                  <a:cubicBezTo>
                    <a:pt x="419" y="75"/>
                    <a:pt x="420" y="80"/>
                    <a:pt x="420" y="80"/>
                  </a:cubicBezTo>
                  <a:cubicBezTo>
                    <a:pt x="421" y="80"/>
                    <a:pt x="431" y="143"/>
                    <a:pt x="431" y="143"/>
                  </a:cubicBezTo>
                  <a:cubicBezTo>
                    <a:pt x="431" y="145"/>
                    <a:pt x="431" y="146"/>
                    <a:pt x="430" y="147"/>
                  </a:cubicBezTo>
                  <a:cubicBezTo>
                    <a:pt x="430" y="148"/>
                    <a:pt x="431" y="150"/>
                    <a:pt x="431" y="150"/>
                  </a:cubicBezTo>
                  <a:cubicBezTo>
                    <a:pt x="432" y="150"/>
                    <a:pt x="448" y="141"/>
                    <a:pt x="448" y="141"/>
                  </a:cubicBezTo>
                  <a:cubicBezTo>
                    <a:pt x="449" y="141"/>
                    <a:pt x="449" y="141"/>
                    <a:pt x="449" y="141"/>
                  </a:cubicBezTo>
                  <a:cubicBezTo>
                    <a:pt x="448" y="139"/>
                    <a:pt x="448" y="139"/>
                    <a:pt x="448" y="139"/>
                  </a:cubicBezTo>
                  <a:cubicBezTo>
                    <a:pt x="445" y="139"/>
                    <a:pt x="444" y="139"/>
                    <a:pt x="444" y="138"/>
                  </a:cubicBezTo>
                  <a:cubicBezTo>
                    <a:pt x="444" y="138"/>
                    <a:pt x="443" y="135"/>
                    <a:pt x="443" y="135"/>
                  </a:cubicBezTo>
                  <a:cubicBezTo>
                    <a:pt x="443" y="135"/>
                    <a:pt x="441" y="123"/>
                    <a:pt x="441" y="123"/>
                  </a:cubicBezTo>
                  <a:cubicBezTo>
                    <a:pt x="441" y="124"/>
                    <a:pt x="463" y="112"/>
                    <a:pt x="463" y="112"/>
                  </a:cubicBezTo>
                  <a:cubicBezTo>
                    <a:pt x="463" y="113"/>
                    <a:pt x="472" y="121"/>
                    <a:pt x="472" y="121"/>
                  </a:cubicBezTo>
                  <a:cubicBezTo>
                    <a:pt x="473" y="121"/>
                    <a:pt x="474" y="123"/>
                    <a:pt x="474" y="123"/>
                  </a:cubicBezTo>
                  <a:cubicBezTo>
                    <a:pt x="474" y="123"/>
                    <a:pt x="474" y="123"/>
                    <a:pt x="474" y="123"/>
                  </a:cubicBezTo>
                  <a:cubicBezTo>
                    <a:pt x="474" y="123"/>
                    <a:pt x="474" y="124"/>
                    <a:pt x="473" y="124"/>
                  </a:cubicBezTo>
                  <a:cubicBezTo>
                    <a:pt x="473" y="125"/>
                    <a:pt x="473" y="125"/>
                    <a:pt x="473" y="125"/>
                  </a:cubicBezTo>
                  <a:cubicBezTo>
                    <a:pt x="473" y="126"/>
                    <a:pt x="473" y="127"/>
                    <a:pt x="473" y="127"/>
                  </a:cubicBezTo>
                  <a:cubicBezTo>
                    <a:pt x="474" y="128"/>
                    <a:pt x="492" y="119"/>
                    <a:pt x="492" y="119"/>
                  </a:cubicBezTo>
                  <a:cubicBezTo>
                    <a:pt x="492" y="117"/>
                    <a:pt x="491" y="116"/>
                    <a:pt x="491" y="116"/>
                  </a:cubicBezTo>
                  <a:cubicBezTo>
                    <a:pt x="489" y="116"/>
                    <a:pt x="488" y="116"/>
                    <a:pt x="487" y="114"/>
                  </a:cubicBezTo>
                  <a:moveTo>
                    <a:pt x="1361" y="254"/>
                  </a:moveTo>
                  <a:cubicBezTo>
                    <a:pt x="1360" y="253"/>
                    <a:pt x="1358" y="254"/>
                    <a:pt x="1358" y="254"/>
                  </a:cubicBezTo>
                  <a:cubicBezTo>
                    <a:pt x="1358" y="256"/>
                    <a:pt x="1357" y="257"/>
                    <a:pt x="1354" y="258"/>
                  </a:cubicBezTo>
                  <a:cubicBezTo>
                    <a:pt x="1354" y="258"/>
                    <a:pt x="1323" y="266"/>
                    <a:pt x="1322" y="266"/>
                  </a:cubicBezTo>
                  <a:cubicBezTo>
                    <a:pt x="1322" y="266"/>
                    <a:pt x="1323" y="266"/>
                    <a:pt x="1323" y="266"/>
                  </a:cubicBezTo>
                  <a:cubicBezTo>
                    <a:pt x="1323" y="263"/>
                    <a:pt x="1319" y="249"/>
                    <a:pt x="1318" y="247"/>
                  </a:cubicBezTo>
                  <a:cubicBezTo>
                    <a:pt x="1320" y="247"/>
                    <a:pt x="1335" y="243"/>
                    <a:pt x="1335" y="243"/>
                  </a:cubicBezTo>
                  <a:cubicBezTo>
                    <a:pt x="1339" y="242"/>
                    <a:pt x="1339" y="242"/>
                    <a:pt x="1340" y="244"/>
                  </a:cubicBezTo>
                  <a:cubicBezTo>
                    <a:pt x="1340" y="244"/>
                    <a:pt x="1342" y="243"/>
                    <a:pt x="1342" y="243"/>
                  </a:cubicBezTo>
                  <a:cubicBezTo>
                    <a:pt x="1343" y="243"/>
                    <a:pt x="1339" y="226"/>
                    <a:pt x="1339" y="226"/>
                  </a:cubicBezTo>
                  <a:cubicBezTo>
                    <a:pt x="1338" y="226"/>
                    <a:pt x="1336" y="226"/>
                    <a:pt x="1336" y="226"/>
                  </a:cubicBezTo>
                  <a:cubicBezTo>
                    <a:pt x="1335" y="228"/>
                    <a:pt x="1335" y="229"/>
                    <a:pt x="1332" y="230"/>
                  </a:cubicBezTo>
                  <a:cubicBezTo>
                    <a:pt x="1332" y="230"/>
                    <a:pt x="1314" y="234"/>
                    <a:pt x="1314" y="234"/>
                  </a:cubicBezTo>
                  <a:cubicBezTo>
                    <a:pt x="1314" y="234"/>
                    <a:pt x="1314" y="234"/>
                    <a:pt x="1314" y="234"/>
                  </a:cubicBezTo>
                  <a:cubicBezTo>
                    <a:pt x="1314" y="232"/>
                    <a:pt x="1311" y="217"/>
                    <a:pt x="1311" y="217"/>
                  </a:cubicBezTo>
                  <a:cubicBezTo>
                    <a:pt x="1311" y="218"/>
                    <a:pt x="1340" y="210"/>
                    <a:pt x="1340" y="210"/>
                  </a:cubicBezTo>
                  <a:cubicBezTo>
                    <a:pt x="1343" y="210"/>
                    <a:pt x="1344" y="210"/>
                    <a:pt x="1344" y="211"/>
                  </a:cubicBezTo>
                  <a:cubicBezTo>
                    <a:pt x="1345" y="211"/>
                    <a:pt x="1347" y="211"/>
                    <a:pt x="1347" y="211"/>
                  </a:cubicBezTo>
                  <a:cubicBezTo>
                    <a:pt x="1347" y="210"/>
                    <a:pt x="1343" y="194"/>
                    <a:pt x="1343" y="194"/>
                  </a:cubicBezTo>
                  <a:cubicBezTo>
                    <a:pt x="1342" y="193"/>
                    <a:pt x="1340" y="194"/>
                    <a:pt x="1340" y="194"/>
                  </a:cubicBezTo>
                  <a:cubicBezTo>
                    <a:pt x="1340" y="196"/>
                    <a:pt x="1340" y="196"/>
                    <a:pt x="1336" y="197"/>
                  </a:cubicBezTo>
                  <a:cubicBezTo>
                    <a:pt x="1288" y="210"/>
                    <a:pt x="1288" y="210"/>
                    <a:pt x="1288" y="210"/>
                  </a:cubicBezTo>
                  <a:cubicBezTo>
                    <a:pt x="1288" y="211"/>
                    <a:pt x="1288" y="213"/>
                    <a:pt x="1288" y="213"/>
                  </a:cubicBezTo>
                  <a:cubicBezTo>
                    <a:pt x="1293" y="213"/>
                    <a:pt x="1293" y="213"/>
                    <a:pt x="1294" y="215"/>
                  </a:cubicBezTo>
                  <a:cubicBezTo>
                    <a:pt x="1310" y="276"/>
                    <a:pt x="1310" y="276"/>
                    <a:pt x="1310" y="276"/>
                  </a:cubicBezTo>
                  <a:cubicBezTo>
                    <a:pt x="1310" y="278"/>
                    <a:pt x="1310" y="279"/>
                    <a:pt x="1307" y="280"/>
                  </a:cubicBezTo>
                  <a:cubicBezTo>
                    <a:pt x="1306" y="281"/>
                    <a:pt x="1307" y="283"/>
                    <a:pt x="1307" y="283"/>
                  </a:cubicBezTo>
                  <a:cubicBezTo>
                    <a:pt x="1308" y="284"/>
                    <a:pt x="1357" y="271"/>
                    <a:pt x="1357" y="271"/>
                  </a:cubicBezTo>
                  <a:cubicBezTo>
                    <a:pt x="1361" y="270"/>
                    <a:pt x="1361" y="270"/>
                    <a:pt x="1362" y="272"/>
                  </a:cubicBezTo>
                  <a:cubicBezTo>
                    <a:pt x="1363" y="272"/>
                    <a:pt x="1365" y="272"/>
                    <a:pt x="1365" y="272"/>
                  </a:cubicBezTo>
                  <a:cubicBezTo>
                    <a:pt x="1365" y="271"/>
                    <a:pt x="1361" y="254"/>
                    <a:pt x="1361" y="254"/>
                  </a:cubicBezTo>
                  <a:moveTo>
                    <a:pt x="1270" y="248"/>
                  </a:moveTo>
                  <a:cubicBezTo>
                    <a:pt x="1270" y="267"/>
                    <a:pt x="1264" y="273"/>
                    <a:pt x="1246" y="273"/>
                  </a:cubicBezTo>
                  <a:cubicBezTo>
                    <a:pt x="1246" y="273"/>
                    <a:pt x="1237" y="273"/>
                    <a:pt x="1237" y="273"/>
                  </a:cubicBezTo>
                  <a:cubicBezTo>
                    <a:pt x="1237" y="273"/>
                    <a:pt x="1237" y="273"/>
                    <a:pt x="1237" y="273"/>
                  </a:cubicBezTo>
                  <a:cubicBezTo>
                    <a:pt x="1238" y="273"/>
                    <a:pt x="1238" y="228"/>
                    <a:pt x="1238" y="224"/>
                  </a:cubicBezTo>
                  <a:cubicBezTo>
                    <a:pt x="1240" y="224"/>
                    <a:pt x="1246" y="224"/>
                    <a:pt x="1246" y="224"/>
                  </a:cubicBezTo>
                  <a:cubicBezTo>
                    <a:pt x="1264" y="224"/>
                    <a:pt x="1270" y="230"/>
                    <a:pt x="1270" y="248"/>
                  </a:cubicBezTo>
                  <a:close/>
                  <a:moveTo>
                    <a:pt x="1251" y="210"/>
                  </a:moveTo>
                  <a:cubicBezTo>
                    <a:pt x="1220" y="210"/>
                    <a:pt x="1220" y="210"/>
                    <a:pt x="1220" y="210"/>
                  </a:cubicBezTo>
                  <a:cubicBezTo>
                    <a:pt x="1219" y="211"/>
                    <a:pt x="1219" y="213"/>
                    <a:pt x="1219" y="213"/>
                  </a:cubicBezTo>
                  <a:cubicBezTo>
                    <a:pt x="1222" y="214"/>
                    <a:pt x="1223" y="215"/>
                    <a:pt x="1222" y="217"/>
                  </a:cubicBezTo>
                  <a:cubicBezTo>
                    <a:pt x="1222" y="217"/>
                    <a:pt x="1222" y="280"/>
                    <a:pt x="1222" y="280"/>
                  </a:cubicBezTo>
                  <a:cubicBezTo>
                    <a:pt x="1222" y="282"/>
                    <a:pt x="1222" y="283"/>
                    <a:pt x="1219" y="283"/>
                  </a:cubicBezTo>
                  <a:cubicBezTo>
                    <a:pt x="1219" y="286"/>
                    <a:pt x="1219" y="286"/>
                    <a:pt x="1219" y="286"/>
                  </a:cubicBezTo>
                  <a:cubicBezTo>
                    <a:pt x="1220" y="286"/>
                    <a:pt x="1248" y="287"/>
                    <a:pt x="1248" y="287"/>
                  </a:cubicBezTo>
                  <a:cubicBezTo>
                    <a:pt x="1260" y="287"/>
                    <a:pt x="1270" y="283"/>
                    <a:pt x="1276" y="277"/>
                  </a:cubicBezTo>
                  <a:cubicBezTo>
                    <a:pt x="1283" y="271"/>
                    <a:pt x="1286" y="261"/>
                    <a:pt x="1286" y="249"/>
                  </a:cubicBezTo>
                  <a:cubicBezTo>
                    <a:pt x="1286" y="225"/>
                    <a:pt x="1273" y="210"/>
                    <a:pt x="1251" y="210"/>
                  </a:cubicBezTo>
                  <a:moveTo>
                    <a:pt x="1194" y="207"/>
                  </a:moveTo>
                  <a:cubicBezTo>
                    <a:pt x="1197" y="209"/>
                    <a:pt x="1197" y="210"/>
                    <a:pt x="1197" y="211"/>
                  </a:cubicBezTo>
                  <a:cubicBezTo>
                    <a:pt x="1186" y="252"/>
                    <a:pt x="1186" y="252"/>
                    <a:pt x="1186" y="252"/>
                  </a:cubicBezTo>
                  <a:cubicBezTo>
                    <a:pt x="1184" y="262"/>
                    <a:pt x="1177" y="266"/>
                    <a:pt x="1168" y="263"/>
                  </a:cubicBezTo>
                  <a:cubicBezTo>
                    <a:pt x="1163" y="262"/>
                    <a:pt x="1160" y="260"/>
                    <a:pt x="1158" y="257"/>
                  </a:cubicBezTo>
                  <a:cubicBezTo>
                    <a:pt x="1156" y="254"/>
                    <a:pt x="1156" y="250"/>
                    <a:pt x="1157" y="245"/>
                  </a:cubicBezTo>
                  <a:cubicBezTo>
                    <a:pt x="1167" y="204"/>
                    <a:pt x="1167" y="204"/>
                    <a:pt x="1167" y="204"/>
                  </a:cubicBezTo>
                  <a:cubicBezTo>
                    <a:pt x="1168" y="202"/>
                    <a:pt x="1168" y="202"/>
                    <a:pt x="1171" y="202"/>
                  </a:cubicBezTo>
                  <a:cubicBezTo>
                    <a:pt x="1171" y="201"/>
                    <a:pt x="1172" y="199"/>
                    <a:pt x="1172" y="199"/>
                  </a:cubicBezTo>
                  <a:cubicBezTo>
                    <a:pt x="1171" y="199"/>
                    <a:pt x="1150" y="193"/>
                    <a:pt x="1150" y="193"/>
                  </a:cubicBezTo>
                  <a:cubicBezTo>
                    <a:pt x="1149" y="193"/>
                    <a:pt x="1149" y="193"/>
                    <a:pt x="1149" y="193"/>
                  </a:cubicBezTo>
                  <a:cubicBezTo>
                    <a:pt x="1149" y="194"/>
                    <a:pt x="1149" y="194"/>
                    <a:pt x="1149" y="194"/>
                  </a:cubicBezTo>
                  <a:cubicBezTo>
                    <a:pt x="1149" y="196"/>
                    <a:pt x="1149" y="196"/>
                    <a:pt x="1149" y="196"/>
                  </a:cubicBezTo>
                  <a:cubicBezTo>
                    <a:pt x="1152" y="198"/>
                    <a:pt x="1152" y="199"/>
                    <a:pt x="1152" y="200"/>
                  </a:cubicBezTo>
                  <a:cubicBezTo>
                    <a:pt x="1142" y="241"/>
                    <a:pt x="1142" y="241"/>
                    <a:pt x="1142" y="241"/>
                  </a:cubicBezTo>
                  <a:cubicBezTo>
                    <a:pt x="1137" y="260"/>
                    <a:pt x="1145" y="272"/>
                    <a:pt x="1164" y="276"/>
                  </a:cubicBezTo>
                  <a:cubicBezTo>
                    <a:pt x="1174" y="279"/>
                    <a:pt x="1182" y="278"/>
                    <a:pt x="1189" y="274"/>
                  </a:cubicBezTo>
                  <a:cubicBezTo>
                    <a:pt x="1194" y="271"/>
                    <a:pt x="1198" y="265"/>
                    <a:pt x="1201" y="256"/>
                  </a:cubicBezTo>
                  <a:cubicBezTo>
                    <a:pt x="1211" y="215"/>
                    <a:pt x="1211" y="215"/>
                    <a:pt x="1211" y="215"/>
                  </a:cubicBezTo>
                  <a:cubicBezTo>
                    <a:pt x="1211" y="213"/>
                    <a:pt x="1212" y="213"/>
                    <a:pt x="1214" y="213"/>
                  </a:cubicBezTo>
                  <a:cubicBezTo>
                    <a:pt x="1215" y="212"/>
                    <a:pt x="1216" y="210"/>
                    <a:pt x="1216" y="210"/>
                  </a:cubicBezTo>
                  <a:cubicBezTo>
                    <a:pt x="1215" y="209"/>
                    <a:pt x="1196" y="205"/>
                    <a:pt x="1196" y="205"/>
                  </a:cubicBezTo>
                  <a:cubicBezTo>
                    <a:pt x="1195" y="205"/>
                    <a:pt x="1194" y="207"/>
                    <a:pt x="1194" y="207"/>
                  </a:cubicBezTo>
                  <a:moveTo>
                    <a:pt x="1114" y="197"/>
                  </a:moveTo>
                  <a:cubicBezTo>
                    <a:pt x="1113" y="202"/>
                    <a:pt x="1110" y="225"/>
                    <a:pt x="1110" y="225"/>
                  </a:cubicBezTo>
                  <a:cubicBezTo>
                    <a:pt x="1109" y="225"/>
                    <a:pt x="1109" y="225"/>
                    <a:pt x="1109" y="225"/>
                  </a:cubicBezTo>
                  <a:cubicBezTo>
                    <a:pt x="1108" y="224"/>
                    <a:pt x="1097" y="219"/>
                    <a:pt x="1095" y="217"/>
                  </a:cubicBezTo>
                  <a:cubicBezTo>
                    <a:pt x="1096" y="216"/>
                    <a:pt x="1112" y="198"/>
                    <a:pt x="1115" y="196"/>
                  </a:cubicBezTo>
                  <a:lnTo>
                    <a:pt x="1114" y="197"/>
                  </a:lnTo>
                  <a:close/>
                  <a:moveTo>
                    <a:pt x="1110" y="177"/>
                  </a:moveTo>
                  <a:cubicBezTo>
                    <a:pt x="1112" y="179"/>
                    <a:pt x="1112" y="180"/>
                    <a:pt x="1112" y="180"/>
                  </a:cubicBezTo>
                  <a:cubicBezTo>
                    <a:pt x="1109" y="183"/>
                    <a:pt x="1109" y="183"/>
                    <a:pt x="1109" y="183"/>
                  </a:cubicBezTo>
                  <a:cubicBezTo>
                    <a:pt x="1109" y="184"/>
                    <a:pt x="1064" y="230"/>
                    <a:pt x="1064" y="230"/>
                  </a:cubicBezTo>
                  <a:cubicBezTo>
                    <a:pt x="1063" y="231"/>
                    <a:pt x="1062" y="232"/>
                    <a:pt x="1061" y="231"/>
                  </a:cubicBezTo>
                  <a:cubicBezTo>
                    <a:pt x="1060" y="232"/>
                    <a:pt x="1059" y="234"/>
                    <a:pt x="1059" y="234"/>
                  </a:cubicBezTo>
                  <a:cubicBezTo>
                    <a:pt x="1059" y="235"/>
                    <a:pt x="1076" y="243"/>
                    <a:pt x="1076" y="243"/>
                  </a:cubicBezTo>
                  <a:cubicBezTo>
                    <a:pt x="1077" y="243"/>
                    <a:pt x="1077" y="243"/>
                    <a:pt x="1077" y="243"/>
                  </a:cubicBezTo>
                  <a:cubicBezTo>
                    <a:pt x="1078" y="240"/>
                    <a:pt x="1078" y="240"/>
                    <a:pt x="1078" y="240"/>
                  </a:cubicBezTo>
                  <a:cubicBezTo>
                    <a:pt x="1077" y="239"/>
                    <a:pt x="1076" y="238"/>
                    <a:pt x="1076" y="238"/>
                  </a:cubicBezTo>
                  <a:cubicBezTo>
                    <a:pt x="1076" y="237"/>
                    <a:pt x="1076" y="237"/>
                    <a:pt x="1076" y="237"/>
                  </a:cubicBezTo>
                  <a:cubicBezTo>
                    <a:pt x="1078" y="235"/>
                    <a:pt x="1078" y="235"/>
                    <a:pt x="1078" y="235"/>
                  </a:cubicBezTo>
                  <a:cubicBezTo>
                    <a:pt x="1078" y="235"/>
                    <a:pt x="1086" y="226"/>
                    <a:pt x="1087" y="226"/>
                  </a:cubicBezTo>
                  <a:cubicBezTo>
                    <a:pt x="1087" y="226"/>
                    <a:pt x="1109" y="237"/>
                    <a:pt x="1109" y="237"/>
                  </a:cubicBezTo>
                  <a:cubicBezTo>
                    <a:pt x="1108" y="237"/>
                    <a:pt x="1107" y="250"/>
                    <a:pt x="1107" y="250"/>
                  </a:cubicBezTo>
                  <a:cubicBezTo>
                    <a:pt x="1107" y="250"/>
                    <a:pt x="1107" y="252"/>
                    <a:pt x="1107" y="252"/>
                  </a:cubicBezTo>
                  <a:cubicBezTo>
                    <a:pt x="1106" y="252"/>
                    <a:pt x="1106" y="253"/>
                    <a:pt x="1104" y="252"/>
                  </a:cubicBezTo>
                  <a:cubicBezTo>
                    <a:pt x="1104" y="252"/>
                    <a:pt x="1103" y="254"/>
                    <a:pt x="1103" y="254"/>
                  </a:cubicBezTo>
                  <a:cubicBezTo>
                    <a:pt x="1103" y="255"/>
                    <a:pt x="1121" y="263"/>
                    <a:pt x="1121" y="263"/>
                  </a:cubicBezTo>
                  <a:cubicBezTo>
                    <a:pt x="1122" y="263"/>
                    <a:pt x="1122" y="261"/>
                    <a:pt x="1122" y="261"/>
                  </a:cubicBezTo>
                  <a:cubicBezTo>
                    <a:pt x="1121" y="260"/>
                    <a:pt x="1121" y="259"/>
                    <a:pt x="1121" y="257"/>
                  </a:cubicBezTo>
                  <a:cubicBezTo>
                    <a:pt x="1128" y="194"/>
                    <a:pt x="1128" y="194"/>
                    <a:pt x="1128" y="194"/>
                  </a:cubicBezTo>
                  <a:cubicBezTo>
                    <a:pt x="1129" y="189"/>
                    <a:pt x="1129" y="189"/>
                    <a:pt x="1129" y="189"/>
                  </a:cubicBezTo>
                  <a:cubicBezTo>
                    <a:pt x="1129" y="188"/>
                    <a:pt x="1130" y="187"/>
                    <a:pt x="1132" y="188"/>
                  </a:cubicBezTo>
                  <a:cubicBezTo>
                    <a:pt x="1133" y="188"/>
                    <a:pt x="1133" y="186"/>
                    <a:pt x="1133" y="186"/>
                  </a:cubicBezTo>
                  <a:cubicBezTo>
                    <a:pt x="1133" y="185"/>
                    <a:pt x="1112" y="175"/>
                    <a:pt x="1112" y="175"/>
                  </a:cubicBezTo>
                  <a:cubicBezTo>
                    <a:pt x="1111" y="175"/>
                    <a:pt x="1110" y="177"/>
                    <a:pt x="1110" y="177"/>
                  </a:cubicBezTo>
                  <a:moveTo>
                    <a:pt x="1058" y="213"/>
                  </a:moveTo>
                  <a:cubicBezTo>
                    <a:pt x="1056" y="215"/>
                    <a:pt x="1055" y="215"/>
                    <a:pt x="1053" y="213"/>
                  </a:cubicBezTo>
                  <a:cubicBezTo>
                    <a:pt x="1053" y="213"/>
                    <a:pt x="1026" y="196"/>
                    <a:pt x="1026" y="196"/>
                  </a:cubicBezTo>
                  <a:cubicBezTo>
                    <a:pt x="1027" y="196"/>
                    <a:pt x="1058" y="149"/>
                    <a:pt x="1058" y="149"/>
                  </a:cubicBezTo>
                  <a:cubicBezTo>
                    <a:pt x="1059" y="148"/>
                    <a:pt x="1060" y="147"/>
                    <a:pt x="1063" y="149"/>
                  </a:cubicBezTo>
                  <a:cubicBezTo>
                    <a:pt x="1064" y="149"/>
                    <a:pt x="1065" y="147"/>
                    <a:pt x="1065" y="147"/>
                  </a:cubicBezTo>
                  <a:cubicBezTo>
                    <a:pt x="1065" y="146"/>
                    <a:pt x="1045" y="133"/>
                    <a:pt x="1045" y="133"/>
                  </a:cubicBezTo>
                  <a:cubicBezTo>
                    <a:pt x="1044" y="133"/>
                    <a:pt x="1043" y="135"/>
                    <a:pt x="1043" y="135"/>
                  </a:cubicBezTo>
                  <a:cubicBezTo>
                    <a:pt x="1046" y="138"/>
                    <a:pt x="1046" y="139"/>
                    <a:pt x="1045" y="141"/>
                  </a:cubicBezTo>
                  <a:cubicBezTo>
                    <a:pt x="1010" y="194"/>
                    <a:pt x="1010" y="194"/>
                    <a:pt x="1010" y="194"/>
                  </a:cubicBezTo>
                  <a:cubicBezTo>
                    <a:pt x="1009" y="195"/>
                    <a:pt x="1008" y="196"/>
                    <a:pt x="1006" y="194"/>
                  </a:cubicBezTo>
                  <a:cubicBezTo>
                    <a:pt x="1005" y="194"/>
                    <a:pt x="1004" y="196"/>
                    <a:pt x="1004" y="196"/>
                  </a:cubicBezTo>
                  <a:cubicBezTo>
                    <a:pt x="1004" y="197"/>
                    <a:pt x="1045" y="224"/>
                    <a:pt x="1045" y="224"/>
                  </a:cubicBezTo>
                  <a:cubicBezTo>
                    <a:pt x="1048" y="226"/>
                    <a:pt x="1048" y="227"/>
                    <a:pt x="1048" y="228"/>
                  </a:cubicBezTo>
                  <a:cubicBezTo>
                    <a:pt x="1048" y="229"/>
                    <a:pt x="1049" y="230"/>
                    <a:pt x="1049" y="230"/>
                  </a:cubicBezTo>
                  <a:cubicBezTo>
                    <a:pt x="1051" y="230"/>
                    <a:pt x="1060" y="215"/>
                    <a:pt x="1060" y="215"/>
                  </a:cubicBezTo>
                  <a:cubicBezTo>
                    <a:pt x="1060" y="214"/>
                    <a:pt x="1058" y="213"/>
                    <a:pt x="1058" y="213"/>
                  </a:cubicBezTo>
                  <a:moveTo>
                    <a:pt x="969" y="167"/>
                  </a:moveTo>
                  <a:cubicBezTo>
                    <a:pt x="1004" y="112"/>
                    <a:pt x="1004" y="112"/>
                    <a:pt x="1004" y="112"/>
                  </a:cubicBezTo>
                  <a:cubicBezTo>
                    <a:pt x="1005" y="111"/>
                    <a:pt x="1005" y="110"/>
                    <a:pt x="1007" y="111"/>
                  </a:cubicBezTo>
                  <a:cubicBezTo>
                    <a:pt x="1008" y="111"/>
                    <a:pt x="1009" y="109"/>
                    <a:pt x="1009" y="109"/>
                  </a:cubicBezTo>
                  <a:cubicBezTo>
                    <a:pt x="1009" y="108"/>
                    <a:pt x="988" y="95"/>
                    <a:pt x="988" y="95"/>
                  </a:cubicBezTo>
                  <a:cubicBezTo>
                    <a:pt x="987" y="95"/>
                    <a:pt x="986" y="97"/>
                    <a:pt x="986" y="97"/>
                  </a:cubicBezTo>
                  <a:cubicBezTo>
                    <a:pt x="986" y="98"/>
                    <a:pt x="987" y="99"/>
                    <a:pt x="987" y="99"/>
                  </a:cubicBezTo>
                  <a:cubicBezTo>
                    <a:pt x="987" y="100"/>
                    <a:pt x="987" y="100"/>
                    <a:pt x="986" y="100"/>
                  </a:cubicBezTo>
                  <a:cubicBezTo>
                    <a:pt x="986" y="101"/>
                    <a:pt x="978" y="106"/>
                    <a:pt x="970" y="112"/>
                  </a:cubicBezTo>
                  <a:cubicBezTo>
                    <a:pt x="970" y="112"/>
                    <a:pt x="953" y="124"/>
                    <a:pt x="950" y="126"/>
                  </a:cubicBezTo>
                  <a:cubicBezTo>
                    <a:pt x="950" y="126"/>
                    <a:pt x="950" y="125"/>
                    <a:pt x="951" y="125"/>
                  </a:cubicBezTo>
                  <a:cubicBezTo>
                    <a:pt x="952" y="121"/>
                    <a:pt x="954" y="108"/>
                    <a:pt x="954" y="108"/>
                  </a:cubicBezTo>
                  <a:cubicBezTo>
                    <a:pt x="956" y="98"/>
                    <a:pt x="958" y="84"/>
                    <a:pt x="959" y="83"/>
                  </a:cubicBezTo>
                  <a:cubicBezTo>
                    <a:pt x="959" y="82"/>
                    <a:pt x="959" y="82"/>
                    <a:pt x="961" y="82"/>
                  </a:cubicBezTo>
                  <a:cubicBezTo>
                    <a:pt x="962" y="82"/>
                    <a:pt x="963" y="80"/>
                    <a:pt x="963" y="80"/>
                  </a:cubicBezTo>
                  <a:cubicBezTo>
                    <a:pt x="963" y="79"/>
                    <a:pt x="941" y="66"/>
                    <a:pt x="941" y="66"/>
                  </a:cubicBezTo>
                  <a:cubicBezTo>
                    <a:pt x="940" y="66"/>
                    <a:pt x="939" y="68"/>
                    <a:pt x="939" y="68"/>
                  </a:cubicBezTo>
                  <a:cubicBezTo>
                    <a:pt x="941" y="70"/>
                    <a:pt x="941" y="71"/>
                    <a:pt x="940" y="72"/>
                  </a:cubicBezTo>
                  <a:cubicBezTo>
                    <a:pt x="906" y="127"/>
                    <a:pt x="906" y="127"/>
                    <a:pt x="906" y="127"/>
                  </a:cubicBezTo>
                  <a:cubicBezTo>
                    <a:pt x="905" y="128"/>
                    <a:pt x="904" y="128"/>
                    <a:pt x="903" y="128"/>
                  </a:cubicBezTo>
                  <a:cubicBezTo>
                    <a:pt x="902" y="128"/>
                    <a:pt x="901" y="130"/>
                    <a:pt x="901" y="130"/>
                  </a:cubicBezTo>
                  <a:cubicBezTo>
                    <a:pt x="901" y="131"/>
                    <a:pt x="917" y="141"/>
                    <a:pt x="917" y="141"/>
                  </a:cubicBezTo>
                  <a:cubicBezTo>
                    <a:pt x="918" y="141"/>
                    <a:pt x="918" y="141"/>
                    <a:pt x="918" y="141"/>
                  </a:cubicBezTo>
                  <a:cubicBezTo>
                    <a:pt x="919" y="139"/>
                    <a:pt x="919" y="139"/>
                    <a:pt x="919" y="139"/>
                  </a:cubicBezTo>
                  <a:cubicBezTo>
                    <a:pt x="918" y="138"/>
                    <a:pt x="918" y="137"/>
                    <a:pt x="918" y="136"/>
                  </a:cubicBezTo>
                  <a:cubicBezTo>
                    <a:pt x="918" y="136"/>
                    <a:pt x="918" y="135"/>
                    <a:pt x="918" y="135"/>
                  </a:cubicBezTo>
                  <a:cubicBezTo>
                    <a:pt x="918" y="135"/>
                    <a:pt x="942" y="97"/>
                    <a:pt x="945" y="92"/>
                  </a:cubicBezTo>
                  <a:cubicBezTo>
                    <a:pt x="945" y="92"/>
                    <a:pt x="945" y="93"/>
                    <a:pt x="945" y="93"/>
                  </a:cubicBezTo>
                  <a:cubicBezTo>
                    <a:pt x="942" y="101"/>
                    <a:pt x="936" y="129"/>
                    <a:pt x="936" y="129"/>
                  </a:cubicBezTo>
                  <a:cubicBezTo>
                    <a:pt x="933" y="150"/>
                    <a:pt x="933" y="150"/>
                    <a:pt x="933" y="150"/>
                  </a:cubicBezTo>
                  <a:cubicBezTo>
                    <a:pt x="933" y="151"/>
                    <a:pt x="935" y="152"/>
                    <a:pt x="935" y="152"/>
                  </a:cubicBezTo>
                  <a:cubicBezTo>
                    <a:pt x="936" y="152"/>
                    <a:pt x="955" y="139"/>
                    <a:pt x="955" y="139"/>
                  </a:cubicBezTo>
                  <a:cubicBezTo>
                    <a:pt x="955" y="139"/>
                    <a:pt x="980" y="119"/>
                    <a:pt x="985" y="116"/>
                  </a:cubicBezTo>
                  <a:cubicBezTo>
                    <a:pt x="984" y="118"/>
                    <a:pt x="984" y="118"/>
                    <a:pt x="984" y="118"/>
                  </a:cubicBezTo>
                  <a:cubicBezTo>
                    <a:pt x="977" y="127"/>
                    <a:pt x="957" y="159"/>
                    <a:pt x="957" y="159"/>
                  </a:cubicBezTo>
                  <a:cubicBezTo>
                    <a:pt x="956" y="160"/>
                    <a:pt x="956" y="161"/>
                    <a:pt x="954" y="160"/>
                  </a:cubicBezTo>
                  <a:cubicBezTo>
                    <a:pt x="953" y="160"/>
                    <a:pt x="952" y="161"/>
                    <a:pt x="952" y="161"/>
                  </a:cubicBezTo>
                  <a:cubicBezTo>
                    <a:pt x="952" y="163"/>
                    <a:pt x="969" y="173"/>
                    <a:pt x="969" y="173"/>
                  </a:cubicBezTo>
                  <a:cubicBezTo>
                    <a:pt x="970" y="173"/>
                    <a:pt x="971" y="171"/>
                    <a:pt x="971" y="171"/>
                  </a:cubicBezTo>
                  <a:cubicBezTo>
                    <a:pt x="969" y="169"/>
                    <a:pt x="969" y="168"/>
                    <a:pt x="969" y="167"/>
                  </a:cubicBezTo>
                  <a:moveTo>
                    <a:pt x="890" y="64"/>
                  </a:moveTo>
                  <a:cubicBezTo>
                    <a:pt x="889" y="69"/>
                    <a:pt x="887" y="92"/>
                    <a:pt x="887" y="93"/>
                  </a:cubicBezTo>
                  <a:cubicBezTo>
                    <a:pt x="886" y="93"/>
                    <a:pt x="886" y="93"/>
                    <a:pt x="886" y="93"/>
                  </a:cubicBezTo>
                  <a:cubicBezTo>
                    <a:pt x="884" y="91"/>
                    <a:pt x="874" y="86"/>
                    <a:pt x="871" y="85"/>
                  </a:cubicBezTo>
                  <a:cubicBezTo>
                    <a:pt x="873" y="84"/>
                    <a:pt x="888" y="65"/>
                    <a:pt x="890" y="63"/>
                  </a:cubicBezTo>
                  <a:lnTo>
                    <a:pt x="890" y="64"/>
                  </a:lnTo>
                  <a:close/>
                  <a:moveTo>
                    <a:pt x="899" y="124"/>
                  </a:moveTo>
                  <a:cubicBezTo>
                    <a:pt x="904" y="59"/>
                    <a:pt x="904" y="59"/>
                    <a:pt x="904" y="59"/>
                  </a:cubicBezTo>
                  <a:cubicBezTo>
                    <a:pt x="904" y="55"/>
                    <a:pt x="904" y="55"/>
                    <a:pt x="904" y="55"/>
                  </a:cubicBezTo>
                  <a:cubicBezTo>
                    <a:pt x="905" y="55"/>
                    <a:pt x="905" y="54"/>
                    <a:pt x="907" y="55"/>
                  </a:cubicBezTo>
                  <a:cubicBezTo>
                    <a:pt x="908" y="54"/>
                    <a:pt x="909" y="52"/>
                    <a:pt x="909" y="52"/>
                  </a:cubicBezTo>
                  <a:cubicBezTo>
                    <a:pt x="908" y="51"/>
                    <a:pt x="887" y="42"/>
                    <a:pt x="887" y="42"/>
                  </a:cubicBezTo>
                  <a:cubicBezTo>
                    <a:pt x="886" y="43"/>
                    <a:pt x="885" y="44"/>
                    <a:pt x="885" y="44"/>
                  </a:cubicBezTo>
                  <a:cubicBezTo>
                    <a:pt x="887" y="46"/>
                    <a:pt x="887" y="47"/>
                    <a:pt x="887" y="47"/>
                  </a:cubicBezTo>
                  <a:cubicBezTo>
                    <a:pt x="887" y="47"/>
                    <a:pt x="887" y="47"/>
                    <a:pt x="887" y="47"/>
                  </a:cubicBezTo>
                  <a:cubicBezTo>
                    <a:pt x="884" y="51"/>
                    <a:pt x="884" y="51"/>
                    <a:pt x="884" y="51"/>
                  </a:cubicBezTo>
                  <a:cubicBezTo>
                    <a:pt x="884" y="51"/>
                    <a:pt x="841" y="99"/>
                    <a:pt x="841" y="99"/>
                  </a:cubicBezTo>
                  <a:cubicBezTo>
                    <a:pt x="840" y="100"/>
                    <a:pt x="839" y="101"/>
                    <a:pt x="838" y="101"/>
                  </a:cubicBezTo>
                  <a:cubicBezTo>
                    <a:pt x="837" y="101"/>
                    <a:pt x="836" y="103"/>
                    <a:pt x="836" y="103"/>
                  </a:cubicBezTo>
                  <a:cubicBezTo>
                    <a:pt x="837" y="104"/>
                    <a:pt x="854" y="111"/>
                    <a:pt x="854" y="111"/>
                  </a:cubicBezTo>
                  <a:cubicBezTo>
                    <a:pt x="855" y="112"/>
                    <a:pt x="855" y="112"/>
                    <a:pt x="855" y="112"/>
                  </a:cubicBezTo>
                  <a:cubicBezTo>
                    <a:pt x="856" y="109"/>
                    <a:pt x="856" y="109"/>
                    <a:pt x="856" y="109"/>
                  </a:cubicBezTo>
                  <a:cubicBezTo>
                    <a:pt x="854" y="108"/>
                    <a:pt x="854" y="107"/>
                    <a:pt x="854" y="106"/>
                  </a:cubicBezTo>
                  <a:cubicBezTo>
                    <a:pt x="854" y="106"/>
                    <a:pt x="854" y="105"/>
                    <a:pt x="854" y="105"/>
                  </a:cubicBezTo>
                  <a:cubicBezTo>
                    <a:pt x="855" y="103"/>
                    <a:pt x="855" y="103"/>
                    <a:pt x="855" y="103"/>
                  </a:cubicBezTo>
                  <a:cubicBezTo>
                    <a:pt x="855" y="103"/>
                    <a:pt x="864" y="94"/>
                    <a:pt x="864" y="94"/>
                  </a:cubicBezTo>
                  <a:cubicBezTo>
                    <a:pt x="864" y="95"/>
                    <a:pt x="886" y="104"/>
                    <a:pt x="886" y="104"/>
                  </a:cubicBezTo>
                  <a:cubicBezTo>
                    <a:pt x="886" y="104"/>
                    <a:pt x="885" y="117"/>
                    <a:pt x="885" y="117"/>
                  </a:cubicBezTo>
                  <a:cubicBezTo>
                    <a:pt x="885" y="117"/>
                    <a:pt x="885" y="120"/>
                    <a:pt x="885" y="120"/>
                  </a:cubicBezTo>
                  <a:cubicBezTo>
                    <a:pt x="884" y="120"/>
                    <a:pt x="884" y="120"/>
                    <a:pt x="882" y="120"/>
                  </a:cubicBezTo>
                  <a:cubicBezTo>
                    <a:pt x="882" y="120"/>
                    <a:pt x="881" y="122"/>
                    <a:pt x="881" y="122"/>
                  </a:cubicBezTo>
                  <a:cubicBezTo>
                    <a:pt x="881" y="123"/>
                    <a:pt x="899" y="130"/>
                    <a:pt x="899" y="130"/>
                  </a:cubicBezTo>
                  <a:cubicBezTo>
                    <a:pt x="900" y="130"/>
                    <a:pt x="901" y="128"/>
                    <a:pt x="901" y="128"/>
                  </a:cubicBezTo>
                  <a:cubicBezTo>
                    <a:pt x="900" y="127"/>
                    <a:pt x="899" y="126"/>
                    <a:pt x="899" y="124"/>
                  </a:cubicBezTo>
                  <a:moveTo>
                    <a:pt x="840" y="97"/>
                  </a:moveTo>
                  <a:cubicBezTo>
                    <a:pt x="841" y="97"/>
                    <a:pt x="842" y="96"/>
                    <a:pt x="842" y="96"/>
                  </a:cubicBezTo>
                  <a:cubicBezTo>
                    <a:pt x="843" y="95"/>
                    <a:pt x="835" y="77"/>
                    <a:pt x="835" y="77"/>
                  </a:cubicBezTo>
                  <a:cubicBezTo>
                    <a:pt x="834" y="77"/>
                    <a:pt x="833" y="77"/>
                    <a:pt x="833" y="77"/>
                  </a:cubicBezTo>
                  <a:cubicBezTo>
                    <a:pt x="832" y="78"/>
                    <a:pt x="832" y="80"/>
                    <a:pt x="832" y="80"/>
                  </a:cubicBezTo>
                  <a:cubicBezTo>
                    <a:pt x="832" y="80"/>
                    <a:pt x="828" y="84"/>
                    <a:pt x="828" y="84"/>
                  </a:cubicBezTo>
                  <a:cubicBezTo>
                    <a:pt x="825" y="86"/>
                    <a:pt x="820" y="86"/>
                    <a:pt x="815" y="85"/>
                  </a:cubicBezTo>
                  <a:cubicBezTo>
                    <a:pt x="804" y="82"/>
                    <a:pt x="798" y="70"/>
                    <a:pt x="802" y="56"/>
                  </a:cubicBezTo>
                  <a:cubicBezTo>
                    <a:pt x="805" y="46"/>
                    <a:pt x="809" y="40"/>
                    <a:pt x="814" y="37"/>
                  </a:cubicBezTo>
                  <a:cubicBezTo>
                    <a:pt x="818" y="35"/>
                    <a:pt x="823" y="34"/>
                    <a:pt x="829" y="36"/>
                  </a:cubicBezTo>
                  <a:cubicBezTo>
                    <a:pt x="834" y="37"/>
                    <a:pt x="837" y="40"/>
                    <a:pt x="839" y="43"/>
                  </a:cubicBezTo>
                  <a:cubicBezTo>
                    <a:pt x="840" y="49"/>
                    <a:pt x="840" y="49"/>
                    <a:pt x="840" y="49"/>
                  </a:cubicBezTo>
                  <a:cubicBezTo>
                    <a:pt x="840" y="50"/>
                    <a:pt x="840" y="50"/>
                    <a:pt x="840" y="50"/>
                  </a:cubicBezTo>
                  <a:cubicBezTo>
                    <a:pt x="841" y="51"/>
                    <a:pt x="841" y="51"/>
                    <a:pt x="841" y="51"/>
                  </a:cubicBezTo>
                  <a:cubicBezTo>
                    <a:pt x="842" y="51"/>
                    <a:pt x="855" y="37"/>
                    <a:pt x="855" y="37"/>
                  </a:cubicBezTo>
                  <a:cubicBezTo>
                    <a:pt x="857" y="36"/>
                    <a:pt x="857" y="36"/>
                    <a:pt x="857" y="36"/>
                  </a:cubicBezTo>
                  <a:cubicBezTo>
                    <a:pt x="854" y="35"/>
                    <a:pt x="854" y="35"/>
                    <a:pt x="854" y="35"/>
                  </a:cubicBezTo>
                  <a:cubicBezTo>
                    <a:pt x="851" y="36"/>
                    <a:pt x="851" y="36"/>
                    <a:pt x="851" y="36"/>
                  </a:cubicBezTo>
                  <a:cubicBezTo>
                    <a:pt x="849" y="33"/>
                    <a:pt x="849" y="33"/>
                    <a:pt x="849" y="33"/>
                  </a:cubicBezTo>
                  <a:cubicBezTo>
                    <a:pt x="846" y="31"/>
                    <a:pt x="846" y="31"/>
                    <a:pt x="846" y="31"/>
                  </a:cubicBezTo>
                  <a:cubicBezTo>
                    <a:pt x="843" y="27"/>
                    <a:pt x="838" y="25"/>
                    <a:pt x="833" y="23"/>
                  </a:cubicBezTo>
                  <a:cubicBezTo>
                    <a:pt x="823" y="20"/>
                    <a:pt x="813" y="21"/>
                    <a:pt x="805" y="26"/>
                  </a:cubicBezTo>
                  <a:cubicBezTo>
                    <a:pt x="796" y="31"/>
                    <a:pt x="790" y="40"/>
                    <a:pt x="787" y="52"/>
                  </a:cubicBezTo>
                  <a:cubicBezTo>
                    <a:pt x="781" y="73"/>
                    <a:pt x="791" y="92"/>
                    <a:pt x="811" y="98"/>
                  </a:cubicBezTo>
                  <a:cubicBezTo>
                    <a:pt x="823" y="101"/>
                    <a:pt x="830" y="98"/>
                    <a:pt x="835" y="96"/>
                  </a:cubicBezTo>
                  <a:cubicBezTo>
                    <a:pt x="838" y="95"/>
                    <a:pt x="838" y="95"/>
                    <a:pt x="838" y="95"/>
                  </a:cubicBezTo>
                  <a:cubicBezTo>
                    <a:pt x="839" y="95"/>
                    <a:pt x="839" y="96"/>
                    <a:pt x="840" y="97"/>
                  </a:cubicBezTo>
                  <a:moveTo>
                    <a:pt x="769" y="33"/>
                  </a:moveTo>
                  <a:cubicBezTo>
                    <a:pt x="770" y="33"/>
                    <a:pt x="782" y="17"/>
                    <a:pt x="782" y="17"/>
                  </a:cubicBezTo>
                  <a:cubicBezTo>
                    <a:pt x="782" y="16"/>
                    <a:pt x="782" y="16"/>
                    <a:pt x="782" y="16"/>
                  </a:cubicBezTo>
                  <a:cubicBezTo>
                    <a:pt x="782" y="16"/>
                    <a:pt x="782" y="16"/>
                    <a:pt x="782" y="16"/>
                  </a:cubicBezTo>
                  <a:cubicBezTo>
                    <a:pt x="782" y="16"/>
                    <a:pt x="782" y="16"/>
                    <a:pt x="782" y="16"/>
                  </a:cubicBezTo>
                  <a:cubicBezTo>
                    <a:pt x="780" y="15"/>
                    <a:pt x="780" y="15"/>
                    <a:pt x="780" y="15"/>
                  </a:cubicBezTo>
                  <a:cubicBezTo>
                    <a:pt x="779" y="16"/>
                    <a:pt x="778" y="16"/>
                    <a:pt x="777" y="16"/>
                  </a:cubicBezTo>
                  <a:cubicBezTo>
                    <a:pt x="774" y="14"/>
                    <a:pt x="774" y="14"/>
                    <a:pt x="774" y="14"/>
                  </a:cubicBezTo>
                  <a:cubicBezTo>
                    <a:pt x="770" y="12"/>
                    <a:pt x="770" y="12"/>
                    <a:pt x="770" y="12"/>
                  </a:cubicBezTo>
                  <a:cubicBezTo>
                    <a:pt x="766" y="9"/>
                    <a:pt x="760" y="8"/>
                    <a:pt x="754" y="7"/>
                  </a:cubicBezTo>
                  <a:cubicBezTo>
                    <a:pt x="733" y="4"/>
                    <a:pt x="725" y="15"/>
                    <a:pt x="723" y="25"/>
                  </a:cubicBezTo>
                  <a:cubicBezTo>
                    <a:pt x="721" y="41"/>
                    <a:pt x="736" y="46"/>
                    <a:pt x="748" y="51"/>
                  </a:cubicBezTo>
                  <a:cubicBezTo>
                    <a:pt x="757" y="54"/>
                    <a:pt x="764" y="57"/>
                    <a:pt x="764" y="63"/>
                  </a:cubicBezTo>
                  <a:cubicBezTo>
                    <a:pt x="760" y="69"/>
                    <a:pt x="760" y="69"/>
                    <a:pt x="760" y="69"/>
                  </a:cubicBezTo>
                  <a:cubicBezTo>
                    <a:pt x="757" y="71"/>
                    <a:pt x="752" y="72"/>
                    <a:pt x="746" y="71"/>
                  </a:cubicBezTo>
                  <a:cubicBezTo>
                    <a:pt x="740" y="70"/>
                    <a:pt x="731" y="67"/>
                    <a:pt x="729" y="63"/>
                  </a:cubicBezTo>
                  <a:cubicBezTo>
                    <a:pt x="728" y="60"/>
                    <a:pt x="728" y="60"/>
                    <a:pt x="728" y="60"/>
                  </a:cubicBezTo>
                  <a:cubicBezTo>
                    <a:pt x="728" y="58"/>
                    <a:pt x="728" y="58"/>
                    <a:pt x="728" y="58"/>
                  </a:cubicBezTo>
                  <a:cubicBezTo>
                    <a:pt x="726" y="57"/>
                    <a:pt x="726" y="57"/>
                    <a:pt x="726" y="57"/>
                  </a:cubicBezTo>
                  <a:cubicBezTo>
                    <a:pt x="725" y="58"/>
                    <a:pt x="714" y="74"/>
                    <a:pt x="714" y="74"/>
                  </a:cubicBezTo>
                  <a:cubicBezTo>
                    <a:pt x="714" y="75"/>
                    <a:pt x="714" y="75"/>
                    <a:pt x="714" y="75"/>
                  </a:cubicBezTo>
                  <a:cubicBezTo>
                    <a:pt x="716" y="76"/>
                    <a:pt x="716" y="76"/>
                    <a:pt x="716" y="76"/>
                  </a:cubicBezTo>
                  <a:cubicBezTo>
                    <a:pt x="717" y="76"/>
                    <a:pt x="719" y="74"/>
                    <a:pt x="719" y="74"/>
                  </a:cubicBezTo>
                  <a:cubicBezTo>
                    <a:pt x="719" y="74"/>
                    <a:pt x="723" y="76"/>
                    <a:pt x="723" y="76"/>
                  </a:cubicBezTo>
                  <a:cubicBezTo>
                    <a:pt x="727" y="79"/>
                    <a:pt x="727" y="79"/>
                    <a:pt x="727" y="79"/>
                  </a:cubicBezTo>
                  <a:cubicBezTo>
                    <a:pt x="727" y="79"/>
                    <a:pt x="743" y="84"/>
                    <a:pt x="743" y="84"/>
                  </a:cubicBezTo>
                  <a:cubicBezTo>
                    <a:pt x="757" y="86"/>
                    <a:pt x="766" y="82"/>
                    <a:pt x="771" y="79"/>
                  </a:cubicBezTo>
                  <a:cubicBezTo>
                    <a:pt x="775" y="75"/>
                    <a:pt x="778" y="70"/>
                    <a:pt x="779" y="64"/>
                  </a:cubicBezTo>
                  <a:cubicBezTo>
                    <a:pt x="782" y="47"/>
                    <a:pt x="766" y="41"/>
                    <a:pt x="754" y="37"/>
                  </a:cubicBezTo>
                  <a:cubicBezTo>
                    <a:pt x="746" y="34"/>
                    <a:pt x="738" y="31"/>
                    <a:pt x="739" y="25"/>
                  </a:cubicBezTo>
                  <a:cubicBezTo>
                    <a:pt x="742" y="20"/>
                    <a:pt x="742" y="20"/>
                    <a:pt x="742" y="20"/>
                  </a:cubicBezTo>
                  <a:cubicBezTo>
                    <a:pt x="744" y="19"/>
                    <a:pt x="747" y="18"/>
                    <a:pt x="751" y="19"/>
                  </a:cubicBezTo>
                  <a:cubicBezTo>
                    <a:pt x="761" y="20"/>
                    <a:pt x="765" y="24"/>
                    <a:pt x="766" y="26"/>
                  </a:cubicBezTo>
                  <a:cubicBezTo>
                    <a:pt x="767" y="29"/>
                    <a:pt x="767" y="29"/>
                    <a:pt x="767" y="29"/>
                  </a:cubicBezTo>
                  <a:cubicBezTo>
                    <a:pt x="767" y="30"/>
                    <a:pt x="766" y="31"/>
                    <a:pt x="766" y="31"/>
                  </a:cubicBezTo>
                  <a:cubicBezTo>
                    <a:pt x="767" y="32"/>
                    <a:pt x="769" y="33"/>
                    <a:pt x="769" y="33"/>
                  </a:cubicBezTo>
                  <a:moveTo>
                    <a:pt x="703" y="66"/>
                  </a:moveTo>
                  <a:cubicBezTo>
                    <a:pt x="671" y="66"/>
                    <a:pt x="671" y="66"/>
                    <a:pt x="671" y="66"/>
                  </a:cubicBezTo>
                  <a:cubicBezTo>
                    <a:pt x="671" y="66"/>
                    <a:pt x="671" y="48"/>
                    <a:pt x="671" y="47"/>
                  </a:cubicBezTo>
                  <a:cubicBezTo>
                    <a:pt x="689" y="47"/>
                    <a:pt x="689" y="47"/>
                    <a:pt x="689" y="47"/>
                  </a:cubicBezTo>
                  <a:cubicBezTo>
                    <a:pt x="692" y="47"/>
                    <a:pt x="693" y="47"/>
                    <a:pt x="693" y="48"/>
                  </a:cubicBezTo>
                  <a:cubicBezTo>
                    <a:pt x="696" y="49"/>
                    <a:pt x="696" y="49"/>
                    <a:pt x="696" y="49"/>
                  </a:cubicBezTo>
                  <a:cubicBezTo>
                    <a:pt x="697" y="31"/>
                    <a:pt x="697" y="31"/>
                    <a:pt x="697" y="31"/>
                  </a:cubicBezTo>
                  <a:cubicBezTo>
                    <a:pt x="694" y="31"/>
                    <a:pt x="694" y="31"/>
                    <a:pt x="694" y="31"/>
                  </a:cubicBezTo>
                  <a:cubicBezTo>
                    <a:pt x="693" y="33"/>
                    <a:pt x="692" y="33"/>
                    <a:pt x="689" y="33"/>
                  </a:cubicBezTo>
                  <a:cubicBezTo>
                    <a:pt x="671" y="33"/>
                    <a:pt x="671" y="33"/>
                    <a:pt x="671" y="33"/>
                  </a:cubicBezTo>
                  <a:cubicBezTo>
                    <a:pt x="671" y="15"/>
                    <a:pt x="671" y="15"/>
                    <a:pt x="671" y="15"/>
                  </a:cubicBezTo>
                  <a:cubicBezTo>
                    <a:pt x="701" y="16"/>
                    <a:pt x="701" y="16"/>
                    <a:pt x="701" y="16"/>
                  </a:cubicBezTo>
                  <a:cubicBezTo>
                    <a:pt x="705" y="16"/>
                    <a:pt x="705" y="17"/>
                    <a:pt x="706" y="18"/>
                  </a:cubicBezTo>
                  <a:cubicBezTo>
                    <a:pt x="708" y="19"/>
                    <a:pt x="708" y="19"/>
                    <a:pt x="708" y="19"/>
                  </a:cubicBezTo>
                  <a:cubicBezTo>
                    <a:pt x="709" y="1"/>
                    <a:pt x="709" y="1"/>
                    <a:pt x="709" y="1"/>
                  </a:cubicBezTo>
                  <a:cubicBezTo>
                    <a:pt x="706" y="0"/>
                    <a:pt x="706" y="0"/>
                    <a:pt x="706" y="0"/>
                  </a:cubicBezTo>
                  <a:cubicBezTo>
                    <a:pt x="705" y="2"/>
                    <a:pt x="705" y="3"/>
                    <a:pt x="701" y="3"/>
                  </a:cubicBezTo>
                  <a:cubicBezTo>
                    <a:pt x="652" y="3"/>
                    <a:pt x="652" y="3"/>
                    <a:pt x="652" y="3"/>
                  </a:cubicBezTo>
                  <a:cubicBezTo>
                    <a:pt x="651" y="5"/>
                    <a:pt x="651" y="5"/>
                    <a:pt x="651" y="5"/>
                  </a:cubicBezTo>
                  <a:cubicBezTo>
                    <a:pt x="656" y="7"/>
                    <a:pt x="656" y="7"/>
                    <a:pt x="656" y="9"/>
                  </a:cubicBezTo>
                  <a:cubicBezTo>
                    <a:pt x="656" y="73"/>
                    <a:pt x="656" y="73"/>
                    <a:pt x="656" y="73"/>
                  </a:cubicBezTo>
                  <a:cubicBezTo>
                    <a:pt x="656" y="75"/>
                    <a:pt x="656" y="75"/>
                    <a:pt x="652" y="76"/>
                  </a:cubicBezTo>
                  <a:cubicBezTo>
                    <a:pt x="651" y="78"/>
                    <a:pt x="651" y="78"/>
                    <a:pt x="651" y="78"/>
                  </a:cubicBezTo>
                  <a:cubicBezTo>
                    <a:pt x="703" y="79"/>
                    <a:pt x="703" y="79"/>
                    <a:pt x="703" y="79"/>
                  </a:cubicBezTo>
                  <a:cubicBezTo>
                    <a:pt x="707" y="79"/>
                    <a:pt x="707" y="80"/>
                    <a:pt x="708" y="81"/>
                  </a:cubicBezTo>
                  <a:cubicBezTo>
                    <a:pt x="710" y="82"/>
                    <a:pt x="710" y="82"/>
                    <a:pt x="710" y="82"/>
                  </a:cubicBezTo>
                  <a:cubicBezTo>
                    <a:pt x="711" y="64"/>
                    <a:pt x="711" y="64"/>
                    <a:pt x="711" y="64"/>
                  </a:cubicBezTo>
                  <a:cubicBezTo>
                    <a:pt x="708" y="63"/>
                    <a:pt x="708" y="63"/>
                    <a:pt x="708" y="63"/>
                  </a:cubicBezTo>
                  <a:cubicBezTo>
                    <a:pt x="707" y="65"/>
                    <a:pt x="707" y="66"/>
                    <a:pt x="703" y="66"/>
                  </a:cubicBezTo>
                  <a:moveTo>
                    <a:pt x="619" y="35"/>
                  </a:moveTo>
                  <a:cubicBezTo>
                    <a:pt x="617" y="38"/>
                    <a:pt x="614" y="39"/>
                    <a:pt x="610" y="40"/>
                  </a:cubicBezTo>
                  <a:cubicBezTo>
                    <a:pt x="610" y="40"/>
                    <a:pt x="594" y="42"/>
                    <a:pt x="594" y="42"/>
                  </a:cubicBezTo>
                  <a:cubicBezTo>
                    <a:pt x="594" y="42"/>
                    <a:pt x="594" y="42"/>
                    <a:pt x="594" y="41"/>
                  </a:cubicBezTo>
                  <a:cubicBezTo>
                    <a:pt x="594" y="38"/>
                    <a:pt x="592" y="26"/>
                    <a:pt x="592" y="24"/>
                  </a:cubicBezTo>
                  <a:cubicBezTo>
                    <a:pt x="593" y="23"/>
                    <a:pt x="607" y="21"/>
                    <a:pt x="607" y="21"/>
                  </a:cubicBezTo>
                  <a:cubicBezTo>
                    <a:pt x="615" y="20"/>
                    <a:pt x="619" y="23"/>
                    <a:pt x="620" y="29"/>
                  </a:cubicBezTo>
                  <a:lnTo>
                    <a:pt x="619" y="35"/>
                  </a:lnTo>
                  <a:close/>
                  <a:moveTo>
                    <a:pt x="638" y="71"/>
                  </a:moveTo>
                  <a:cubicBezTo>
                    <a:pt x="637" y="68"/>
                    <a:pt x="637" y="68"/>
                    <a:pt x="637" y="68"/>
                  </a:cubicBezTo>
                  <a:cubicBezTo>
                    <a:pt x="637" y="68"/>
                    <a:pt x="623" y="49"/>
                    <a:pt x="623" y="48"/>
                  </a:cubicBezTo>
                  <a:cubicBezTo>
                    <a:pt x="623" y="48"/>
                    <a:pt x="623" y="48"/>
                    <a:pt x="623" y="48"/>
                  </a:cubicBezTo>
                  <a:cubicBezTo>
                    <a:pt x="633" y="45"/>
                    <a:pt x="637" y="37"/>
                    <a:pt x="636" y="25"/>
                  </a:cubicBezTo>
                  <a:cubicBezTo>
                    <a:pt x="634" y="12"/>
                    <a:pt x="623" y="6"/>
                    <a:pt x="607" y="8"/>
                  </a:cubicBezTo>
                  <a:cubicBezTo>
                    <a:pt x="572" y="13"/>
                    <a:pt x="572" y="13"/>
                    <a:pt x="572" y="13"/>
                  </a:cubicBezTo>
                  <a:cubicBezTo>
                    <a:pt x="571" y="14"/>
                    <a:pt x="572" y="16"/>
                    <a:pt x="572" y="16"/>
                  </a:cubicBezTo>
                  <a:cubicBezTo>
                    <a:pt x="575" y="16"/>
                    <a:pt x="575" y="17"/>
                    <a:pt x="575" y="19"/>
                  </a:cubicBezTo>
                  <a:cubicBezTo>
                    <a:pt x="584" y="82"/>
                    <a:pt x="584" y="82"/>
                    <a:pt x="584" y="82"/>
                  </a:cubicBezTo>
                  <a:cubicBezTo>
                    <a:pt x="584" y="84"/>
                    <a:pt x="584" y="84"/>
                    <a:pt x="582" y="85"/>
                  </a:cubicBezTo>
                  <a:cubicBezTo>
                    <a:pt x="582" y="86"/>
                    <a:pt x="582" y="88"/>
                    <a:pt x="582" y="88"/>
                  </a:cubicBezTo>
                  <a:cubicBezTo>
                    <a:pt x="583" y="88"/>
                    <a:pt x="603" y="85"/>
                    <a:pt x="603" y="85"/>
                  </a:cubicBezTo>
                  <a:cubicBezTo>
                    <a:pt x="604" y="85"/>
                    <a:pt x="604" y="85"/>
                    <a:pt x="604" y="85"/>
                  </a:cubicBezTo>
                  <a:cubicBezTo>
                    <a:pt x="604" y="83"/>
                    <a:pt x="604" y="83"/>
                    <a:pt x="604" y="83"/>
                  </a:cubicBezTo>
                  <a:cubicBezTo>
                    <a:pt x="601" y="82"/>
                    <a:pt x="600" y="81"/>
                    <a:pt x="600" y="79"/>
                  </a:cubicBezTo>
                  <a:cubicBezTo>
                    <a:pt x="600" y="79"/>
                    <a:pt x="596" y="55"/>
                    <a:pt x="596" y="54"/>
                  </a:cubicBezTo>
                  <a:cubicBezTo>
                    <a:pt x="597" y="55"/>
                    <a:pt x="608" y="53"/>
                    <a:pt x="608" y="53"/>
                  </a:cubicBezTo>
                  <a:cubicBezTo>
                    <a:pt x="608" y="54"/>
                    <a:pt x="623" y="74"/>
                    <a:pt x="623" y="74"/>
                  </a:cubicBezTo>
                  <a:cubicBezTo>
                    <a:pt x="625" y="78"/>
                    <a:pt x="625" y="78"/>
                    <a:pt x="625" y="78"/>
                  </a:cubicBezTo>
                  <a:cubicBezTo>
                    <a:pt x="625" y="78"/>
                    <a:pt x="625" y="78"/>
                    <a:pt x="625" y="78"/>
                  </a:cubicBezTo>
                  <a:cubicBezTo>
                    <a:pt x="625" y="78"/>
                    <a:pt x="625" y="79"/>
                    <a:pt x="623" y="79"/>
                  </a:cubicBezTo>
                  <a:cubicBezTo>
                    <a:pt x="623" y="80"/>
                    <a:pt x="622" y="80"/>
                    <a:pt x="622" y="81"/>
                  </a:cubicBezTo>
                  <a:cubicBezTo>
                    <a:pt x="622" y="82"/>
                    <a:pt x="623" y="82"/>
                    <a:pt x="623" y="82"/>
                  </a:cubicBezTo>
                  <a:cubicBezTo>
                    <a:pt x="623" y="83"/>
                    <a:pt x="644" y="80"/>
                    <a:pt x="644" y="80"/>
                  </a:cubicBezTo>
                  <a:cubicBezTo>
                    <a:pt x="645" y="79"/>
                    <a:pt x="645" y="77"/>
                    <a:pt x="645" y="77"/>
                  </a:cubicBezTo>
                  <a:cubicBezTo>
                    <a:pt x="642" y="76"/>
                    <a:pt x="641" y="75"/>
                    <a:pt x="638" y="71"/>
                  </a:cubicBezTo>
                  <a:moveTo>
                    <a:pt x="561" y="67"/>
                  </a:moveTo>
                  <a:cubicBezTo>
                    <a:pt x="560" y="67"/>
                    <a:pt x="559" y="68"/>
                    <a:pt x="559" y="68"/>
                  </a:cubicBezTo>
                  <a:cubicBezTo>
                    <a:pt x="558" y="70"/>
                    <a:pt x="560" y="72"/>
                    <a:pt x="560" y="72"/>
                  </a:cubicBezTo>
                  <a:cubicBezTo>
                    <a:pt x="560" y="72"/>
                    <a:pt x="559" y="77"/>
                    <a:pt x="559" y="77"/>
                  </a:cubicBezTo>
                  <a:cubicBezTo>
                    <a:pt x="557" y="80"/>
                    <a:pt x="553" y="84"/>
                    <a:pt x="549" y="85"/>
                  </a:cubicBezTo>
                  <a:cubicBezTo>
                    <a:pt x="544" y="86"/>
                    <a:pt x="538" y="86"/>
                    <a:pt x="534" y="84"/>
                  </a:cubicBezTo>
                  <a:cubicBezTo>
                    <a:pt x="528" y="81"/>
                    <a:pt x="524" y="75"/>
                    <a:pt x="522" y="67"/>
                  </a:cubicBezTo>
                  <a:cubicBezTo>
                    <a:pt x="519" y="58"/>
                    <a:pt x="519" y="50"/>
                    <a:pt x="522" y="45"/>
                  </a:cubicBezTo>
                  <a:cubicBezTo>
                    <a:pt x="524" y="41"/>
                    <a:pt x="528" y="38"/>
                    <a:pt x="534" y="36"/>
                  </a:cubicBezTo>
                  <a:cubicBezTo>
                    <a:pt x="541" y="34"/>
                    <a:pt x="548" y="36"/>
                    <a:pt x="550" y="40"/>
                  </a:cubicBezTo>
                  <a:cubicBezTo>
                    <a:pt x="550" y="41"/>
                    <a:pt x="550" y="41"/>
                    <a:pt x="550" y="41"/>
                  </a:cubicBezTo>
                  <a:cubicBezTo>
                    <a:pt x="551" y="42"/>
                    <a:pt x="551" y="42"/>
                    <a:pt x="551" y="42"/>
                  </a:cubicBezTo>
                  <a:cubicBezTo>
                    <a:pt x="552" y="42"/>
                    <a:pt x="552" y="42"/>
                    <a:pt x="552" y="42"/>
                  </a:cubicBezTo>
                  <a:cubicBezTo>
                    <a:pt x="553" y="42"/>
                    <a:pt x="557" y="23"/>
                    <a:pt x="557" y="23"/>
                  </a:cubicBezTo>
                  <a:cubicBezTo>
                    <a:pt x="557" y="21"/>
                    <a:pt x="557" y="21"/>
                    <a:pt x="557" y="21"/>
                  </a:cubicBezTo>
                  <a:cubicBezTo>
                    <a:pt x="555" y="22"/>
                    <a:pt x="555" y="22"/>
                    <a:pt x="555" y="22"/>
                  </a:cubicBezTo>
                  <a:cubicBezTo>
                    <a:pt x="552" y="24"/>
                    <a:pt x="552" y="24"/>
                    <a:pt x="552" y="24"/>
                  </a:cubicBezTo>
                  <a:cubicBezTo>
                    <a:pt x="552" y="24"/>
                    <a:pt x="549" y="23"/>
                    <a:pt x="549" y="23"/>
                  </a:cubicBezTo>
                  <a:cubicBezTo>
                    <a:pt x="545" y="22"/>
                    <a:pt x="545" y="22"/>
                    <a:pt x="545" y="22"/>
                  </a:cubicBezTo>
                  <a:cubicBezTo>
                    <a:pt x="540" y="21"/>
                    <a:pt x="535" y="21"/>
                    <a:pt x="530" y="23"/>
                  </a:cubicBezTo>
                  <a:cubicBezTo>
                    <a:pt x="513" y="28"/>
                    <a:pt x="499" y="45"/>
                    <a:pt x="507" y="72"/>
                  </a:cubicBezTo>
                  <a:cubicBezTo>
                    <a:pt x="513" y="93"/>
                    <a:pt x="532" y="104"/>
                    <a:pt x="551" y="98"/>
                  </a:cubicBezTo>
                  <a:cubicBezTo>
                    <a:pt x="564" y="94"/>
                    <a:pt x="568" y="88"/>
                    <a:pt x="571" y="84"/>
                  </a:cubicBezTo>
                  <a:cubicBezTo>
                    <a:pt x="573" y="81"/>
                    <a:pt x="573" y="81"/>
                    <a:pt x="573" y="81"/>
                  </a:cubicBezTo>
                  <a:cubicBezTo>
                    <a:pt x="574" y="81"/>
                    <a:pt x="574" y="81"/>
                    <a:pt x="575" y="82"/>
                  </a:cubicBezTo>
                  <a:cubicBezTo>
                    <a:pt x="576" y="81"/>
                    <a:pt x="577" y="80"/>
                    <a:pt x="577" y="80"/>
                  </a:cubicBezTo>
                  <a:cubicBezTo>
                    <a:pt x="577" y="79"/>
                    <a:pt x="561" y="67"/>
                    <a:pt x="561" y="67"/>
                  </a:cubicBezTo>
                  <a:moveTo>
                    <a:pt x="381" y="131"/>
                  </a:moveTo>
                  <a:cubicBezTo>
                    <a:pt x="381" y="131"/>
                    <a:pt x="367" y="139"/>
                    <a:pt x="367" y="140"/>
                  </a:cubicBezTo>
                  <a:cubicBezTo>
                    <a:pt x="367" y="140"/>
                    <a:pt x="367" y="140"/>
                    <a:pt x="367" y="140"/>
                  </a:cubicBezTo>
                  <a:cubicBezTo>
                    <a:pt x="367" y="138"/>
                    <a:pt x="359" y="125"/>
                    <a:pt x="357" y="124"/>
                  </a:cubicBezTo>
                  <a:cubicBezTo>
                    <a:pt x="359" y="123"/>
                    <a:pt x="371" y="115"/>
                    <a:pt x="371" y="115"/>
                  </a:cubicBezTo>
                  <a:cubicBezTo>
                    <a:pt x="377" y="111"/>
                    <a:pt x="382" y="111"/>
                    <a:pt x="385" y="117"/>
                  </a:cubicBezTo>
                  <a:cubicBezTo>
                    <a:pt x="385" y="117"/>
                    <a:pt x="387" y="123"/>
                    <a:pt x="387" y="123"/>
                  </a:cubicBezTo>
                  <a:cubicBezTo>
                    <a:pt x="386" y="126"/>
                    <a:pt x="384" y="128"/>
                    <a:pt x="381" y="131"/>
                  </a:cubicBezTo>
                  <a:moveTo>
                    <a:pt x="419" y="147"/>
                  </a:moveTo>
                  <a:cubicBezTo>
                    <a:pt x="417" y="146"/>
                    <a:pt x="417" y="146"/>
                    <a:pt x="417" y="146"/>
                  </a:cubicBezTo>
                  <a:cubicBezTo>
                    <a:pt x="396" y="133"/>
                    <a:pt x="396" y="133"/>
                    <a:pt x="396" y="133"/>
                  </a:cubicBezTo>
                  <a:cubicBezTo>
                    <a:pt x="396" y="133"/>
                    <a:pt x="396" y="133"/>
                    <a:pt x="396" y="133"/>
                  </a:cubicBezTo>
                  <a:cubicBezTo>
                    <a:pt x="403" y="126"/>
                    <a:pt x="404" y="117"/>
                    <a:pt x="398" y="107"/>
                  </a:cubicBezTo>
                  <a:cubicBezTo>
                    <a:pt x="391" y="96"/>
                    <a:pt x="378" y="94"/>
                    <a:pt x="365" y="103"/>
                  </a:cubicBezTo>
                  <a:cubicBezTo>
                    <a:pt x="335" y="122"/>
                    <a:pt x="335" y="122"/>
                    <a:pt x="335" y="122"/>
                  </a:cubicBezTo>
                  <a:cubicBezTo>
                    <a:pt x="334" y="123"/>
                    <a:pt x="336" y="125"/>
                    <a:pt x="336" y="125"/>
                  </a:cubicBezTo>
                  <a:cubicBezTo>
                    <a:pt x="339" y="124"/>
                    <a:pt x="339" y="125"/>
                    <a:pt x="340" y="126"/>
                  </a:cubicBezTo>
                  <a:cubicBezTo>
                    <a:pt x="375" y="180"/>
                    <a:pt x="375" y="180"/>
                    <a:pt x="375" y="180"/>
                  </a:cubicBezTo>
                  <a:cubicBezTo>
                    <a:pt x="376" y="181"/>
                    <a:pt x="376" y="182"/>
                    <a:pt x="374" y="183"/>
                  </a:cubicBezTo>
                  <a:cubicBezTo>
                    <a:pt x="374" y="184"/>
                    <a:pt x="375" y="186"/>
                    <a:pt x="375" y="186"/>
                  </a:cubicBezTo>
                  <a:cubicBezTo>
                    <a:pt x="376" y="186"/>
                    <a:pt x="394" y="175"/>
                    <a:pt x="394" y="175"/>
                  </a:cubicBezTo>
                  <a:cubicBezTo>
                    <a:pt x="395" y="175"/>
                    <a:pt x="395" y="175"/>
                    <a:pt x="395" y="175"/>
                  </a:cubicBezTo>
                  <a:cubicBezTo>
                    <a:pt x="393" y="172"/>
                    <a:pt x="393" y="172"/>
                    <a:pt x="393" y="172"/>
                  </a:cubicBezTo>
                  <a:cubicBezTo>
                    <a:pt x="390" y="173"/>
                    <a:pt x="389" y="173"/>
                    <a:pt x="388" y="171"/>
                  </a:cubicBezTo>
                  <a:cubicBezTo>
                    <a:pt x="388" y="171"/>
                    <a:pt x="375" y="150"/>
                    <a:pt x="374" y="150"/>
                  </a:cubicBezTo>
                  <a:cubicBezTo>
                    <a:pt x="375" y="150"/>
                    <a:pt x="385" y="144"/>
                    <a:pt x="385" y="144"/>
                  </a:cubicBezTo>
                  <a:cubicBezTo>
                    <a:pt x="385" y="144"/>
                    <a:pt x="407" y="157"/>
                    <a:pt x="407" y="157"/>
                  </a:cubicBezTo>
                  <a:cubicBezTo>
                    <a:pt x="410" y="159"/>
                    <a:pt x="410" y="159"/>
                    <a:pt x="410" y="159"/>
                  </a:cubicBezTo>
                  <a:cubicBezTo>
                    <a:pt x="410" y="159"/>
                    <a:pt x="410" y="159"/>
                    <a:pt x="410" y="159"/>
                  </a:cubicBezTo>
                  <a:cubicBezTo>
                    <a:pt x="410" y="160"/>
                    <a:pt x="410" y="160"/>
                    <a:pt x="409" y="161"/>
                  </a:cubicBezTo>
                  <a:cubicBezTo>
                    <a:pt x="409" y="161"/>
                    <a:pt x="409" y="161"/>
                    <a:pt x="409" y="161"/>
                  </a:cubicBezTo>
                  <a:cubicBezTo>
                    <a:pt x="409" y="162"/>
                    <a:pt x="410" y="164"/>
                    <a:pt x="410" y="164"/>
                  </a:cubicBezTo>
                  <a:cubicBezTo>
                    <a:pt x="411" y="164"/>
                    <a:pt x="429" y="153"/>
                    <a:pt x="429" y="153"/>
                  </a:cubicBezTo>
                  <a:cubicBezTo>
                    <a:pt x="429" y="152"/>
                    <a:pt x="428" y="150"/>
                    <a:pt x="428" y="150"/>
                  </a:cubicBezTo>
                  <a:cubicBezTo>
                    <a:pt x="425" y="150"/>
                    <a:pt x="424" y="150"/>
                    <a:pt x="419" y="147"/>
                  </a:cubicBezTo>
                  <a:moveTo>
                    <a:pt x="355" y="181"/>
                  </a:moveTo>
                  <a:cubicBezTo>
                    <a:pt x="355" y="182"/>
                    <a:pt x="355" y="182"/>
                    <a:pt x="355" y="182"/>
                  </a:cubicBezTo>
                  <a:cubicBezTo>
                    <a:pt x="355" y="184"/>
                    <a:pt x="355" y="184"/>
                    <a:pt x="352" y="186"/>
                  </a:cubicBezTo>
                  <a:cubicBezTo>
                    <a:pt x="352" y="186"/>
                    <a:pt x="325" y="204"/>
                    <a:pt x="325" y="204"/>
                  </a:cubicBezTo>
                  <a:cubicBezTo>
                    <a:pt x="325" y="204"/>
                    <a:pt x="325" y="204"/>
                    <a:pt x="325" y="204"/>
                  </a:cubicBezTo>
                  <a:cubicBezTo>
                    <a:pt x="325" y="202"/>
                    <a:pt x="317" y="189"/>
                    <a:pt x="315" y="187"/>
                  </a:cubicBezTo>
                  <a:cubicBezTo>
                    <a:pt x="317" y="187"/>
                    <a:pt x="330" y="178"/>
                    <a:pt x="330" y="178"/>
                  </a:cubicBezTo>
                  <a:cubicBezTo>
                    <a:pt x="333" y="176"/>
                    <a:pt x="333" y="176"/>
                    <a:pt x="334" y="177"/>
                  </a:cubicBezTo>
                  <a:cubicBezTo>
                    <a:pt x="335" y="177"/>
                    <a:pt x="337" y="176"/>
                    <a:pt x="337" y="176"/>
                  </a:cubicBezTo>
                  <a:cubicBezTo>
                    <a:pt x="337" y="175"/>
                    <a:pt x="328" y="161"/>
                    <a:pt x="328" y="161"/>
                  </a:cubicBezTo>
                  <a:cubicBezTo>
                    <a:pt x="327" y="161"/>
                    <a:pt x="325" y="162"/>
                    <a:pt x="325" y="162"/>
                  </a:cubicBezTo>
                  <a:cubicBezTo>
                    <a:pt x="325" y="162"/>
                    <a:pt x="325" y="163"/>
                    <a:pt x="325" y="163"/>
                  </a:cubicBezTo>
                  <a:cubicBezTo>
                    <a:pt x="325" y="164"/>
                    <a:pt x="325" y="165"/>
                    <a:pt x="323" y="166"/>
                  </a:cubicBezTo>
                  <a:cubicBezTo>
                    <a:pt x="323" y="166"/>
                    <a:pt x="307" y="176"/>
                    <a:pt x="307" y="176"/>
                  </a:cubicBezTo>
                  <a:cubicBezTo>
                    <a:pt x="307" y="176"/>
                    <a:pt x="307" y="176"/>
                    <a:pt x="307" y="176"/>
                  </a:cubicBezTo>
                  <a:cubicBezTo>
                    <a:pt x="307" y="175"/>
                    <a:pt x="298" y="161"/>
                    <a:pt x="298" y="161"/>
                  </a:cubicBezTo>
                  <a:cubicBezTo>
                    <a:pt x="299" y="162"/>
                    <a:pt x="324" y="145"/>
                    <a:pt x="324" y="145"/>
                  </a:cubicBezTo>
                  <a:cubicBezTo>
                    <a:pt x="327" y="144"/>
                    <a:pt x="327" y="144"/>
                    <a:pt x="328" y="145"/>
                  </a:cubicBezTo>
                  <a:cubicBezTo>
                    <a:pt x="329" y="145"/>
                    <a:pt x="331" y="144"/>
                    <a:pt x="331" y="144"/>
                  </a:cubicBezTo>
                  <a:cubicBezTo>
                    <a:pt x="331" y="143"/>
                    <a:pt x="322" y="128"/>
                    <a:pt x="322" y="128"/>
                  </a:cubicBezTo>
                  <a:cubicBezTo>
                    <a:pt x="321" y="128"/>
                    <a:pt x="319" y="129"/>
                    <a:pt x="319" y="129"/>
                  </a:cubicBezTo>
                  <a:cubicBezTo>
                    <a:pt x="320" y="132"/>
                    <a:pt x="320" y="132"/>
                    <a:pt x="317" y="134"/>
                  </a:cubicBezTo>
                  <a:cubicBezTo>
                    <a:pt x="275" y="161"/>
                    <a:pt x="275" y="161"/>
                    <a:pt x="275" y="161"/>
                  </a:cubicBezTo>
                  <a:cubicBezTo>
                    <a:pt x="275" y="162"/>
                    <a:pt x="276" y="164"/>
                    <a:pt x="276" y="164"/>
                  </a:cubicBezTo>
                  <a:cubicBezTo>
                    <a:pt x="280" y="162"/>
                    <a:pt x="281" y="163"/>
                    <a:pt x="282" y="164"/>
                  </a:cubicBezTo>
                  <a:cubicBezTo>
                    <a:pt x="316" y="218"/>
                    <a:pt x="316" y="218"/>
                    <a:pt x="316" y="218"/>
                  </a:cubicBezTo>
                  <a:cubicBezTo>
                    <a:pt x="317" y="219"/>
                    <a:pt x="317" y="220"/>
                    <a:pt x="315" y="222"/>
                  </a:cubicBezTo>
                  <a:cubicBezTo>
                    <a:pt x="314" y="223"/>
                    <a:pt x="315" y="225"/>
                    <a:pt x="315" y="225"/>
                  </a:cubicBezTo>
                  <a:cubicBezTo>
                    <a:pt x="317" y="225"/>
                    <a:pt x="360" y="197"/>
                    <a:pt x="360" y="197"/>
                  </a:cubicBezTo>
                  <a:cubicBezTo>
                    <a:pt x="363" y="195"/>
                    <a:pt x="363" y="196"/>
                    <a:pt x="364" y="197"/>
                  </a:cubicBezTo>
                  <a:cubicBezTo>
                    <a:pt x="365" y="197"/>
                    <a:pt x="367" y="196"/>
                    <a:pt x="367" y="196"/>
                  </a:cubicBezTo>
                  <a:cubicBezTo>
                    <a:pt x="367" y="195"/>
                    <a:pt x="358" y="180"/>
                    <a:pt x="358" y="180"/>
                  </a:cubicBezTo>
                  <a:cubicBezTo>
                    <a:pt x="357" y="180"/>
                    <a:pt x="355" y="181"/>
                    <a:pt x="355" y="181"/>
                  </a:cubicBezTo>
                  <a:moveTo>
                    <a:pt x="277" y="240"/>
                  </a:moveTo>
                  <a:cubicBezTo>
                    <a:pt x="277" y="240"/>
                    <a:pt x="253" y="188"/>
                    <a:pt x="253" y="188"/>
                  </a:cubicBezTo>
                  <a:cubicBezTo>
                    <a:pt x="253" y="188"/>
                    <a:pt x="268" y="182"/>
                    <a:pt x="268" y="182"/>
                  </a:cubicBezTo>
                  <a:cubicBezTo>
                    <a:pt x="271" y="180"/>
                    <a:pt x="272" y="180"/>
                    <a:pt x="273" y="182"/>
                  </a:cubicBezTo>
                  <a:cubicBezTo>
                    <a:pt x="274" y="183"/>
                    <a:pt x="276" y="182"/>
                    <a:pt x="276" y="182"/>
                  </a:cubicBezTo>
                  <a:cubicBezTo>
                    <a:pt x="276" y="181"/>
                    <a:pt x="269" y="165"/>
                    <a:pt x="269" y="165"/>
                  </a:cubicBezTo>
                  <a:cubicBezTo>
                    <a:pt x="268" y="164"/>
                    <a:pt x="266" y="165"/>
                    <a:pt x="266" y="165"/>
                  </a:cubicBezTo>
                  <a:cubicBezTo>
                    <a:pt x="266" y="168"/>
                    <a:pt x="265" y="168"/>
                    <a:pt x="262" y="169"/>
                  </a:cubicBezTo>
                  <a:cubicBezTo>
                    <a:pt x="218" y="189"/>
                    <a:pt x="218" y="189"/>
                    <a:pt x="218" y="189"/>
                  </a:cubicBezTo>
                  <a:cubicBezTo>
                    <a:pt x="215" y="191"/>
                    <a:pt x="215" y="191"/>
                    <a:pt x="214" y="189"/>
                  </a:cubicBezTo>
                  <a:cubicBezTo>
                    <a:pt x="213" y="189"/>
                    <a:pt x="211" y="190"/>
                    <a:pt x="211" y="190"/>
                  </a:cubicBezTo>
                  <a:cubicBezTo>
                    <a:pt x="211" y="191"/>
                    <a:pt x="218" y="207"/>
                    <a:pt x="218" y="207"/>
                  </a:cubicBezTo>
                  <a:cubicBezTo>
                    <a:pt x="219" y="208"/>
                    <a:pt x="221" y="207"/>
                    <a:pt x="221" y="207"/>
                  </a:cubicBezTo>
                  <a:cubicBezTo>
                    <a:pt x="221" y="206"/>
                    <a:pt x="221" y="206"/>
                    <a:pt x="221" y="206"/>
                  </a:cubicBezTo>
                  <a:cubicBezTo>
                    <a:pt x="221" y="203"/>
                    <a:pt x="222" y="203"/>
                    <a:pt x="224" y="202"/>
                  </a:cubicBezTo>
                  <a:cubicBezTo>
                    <a:pt x="224" y="202"/>
                    <a:pt x="239" y="195"/>
                    <a:pt x="240" y="195"/>
                  </a:cubicBezTo>
                  <a:cubicBezTo>
                    <a:pt x="240" y="195"/>
                    <a:pt x="240" y="195"/>
                    <a:pt x="240" y="195"/>
                  </a:cubicBezTo>
                  <a:cubicBezTo>
                    <a:pt x="240" y="196"/>
                    <a:pt x="262" y="246"/>
                    <a:pt x="262" y="246"/>
                  </a:cubicBezTo>
                  <a:cubicBezTo>
                    <a:pt x="263" y="247"/>
                    <a:pt x="263" y="248"/>
                    <a:pt x="263" y="248"/>
                  </a:cubicBezTo>
                  <a:cubicBezTo>
                    <a:pt x="263" y="249"/>
                    <a:pt x="262" y="249"/>
                    <a:pt x="261" y="250"/>
                  </a:cubicBezTo>
                  <a:cubicBezTo>
                    <a:pt x="261" y="250"/>
                    <a:pt x="261" y="250"/>
                    <a:pt x="261" y="250"/>
                  </a:cubicBezTo>
                  <a:cubicBezTo>
                    <a:pt x="261" y="251"/>
                    <a:pt x="262" y="253"/>
                    <a:pt x="262" y="253"/>
                  </a:cubicBezTo>
                  <a:cubicBezTo>
                    <a:pt x="263" y="253"/>
                    <a:pt x="282" y="245"/>
                    <a:pt x="282" y="245"/>
                  </a:cubicBezTo>
                  <a:cubicBezTo>
                    <a:pt x="282" y="244"/>
                    <a:pt x="282" y="244"/>
                    <a:pt x="282" y="244"/>
                  </a:cubicBezTo>
                  <a:cubicBezTo>
                    <a:pt x="281" y="242"/>
                    <a:pt x="281" y="242"/>
                    <a:pt x="281" y="242"/>
                  </a:cubicBezTo>
                  <a:cubicBezTo>
                    <a:pt x="278" y="242"/>
                    <a:pt x="277" y="242"/>
                    <a:pt x="277" y="240"/>
                  </a:cubicBezTo>
                  <a:moveTo>
                    <a:pt x="188" y="227"/>
                  </a:moveTo>
                  <a:cubicBezTo>
                    <a:pt x="179" y="227"/>
                    <a:pt x="171" y="227"/>
                    <a:pt x="170" y="222"/>
                  </a:cubicBezTo>
                  <a:cubicBezTo>
                    <a:pt x="169" y="217"/>
                    <a:pt x="172" y="213"/>
                    <a:pt x="178" y="212"/>
                  </a:cubicBezTo>
                  <a:cubicBezTo>
                    <a:pt x="189" y="209"/>
                    <a:pt x="196" y="213"/>
                    <a:pt x="197" y="216"/>
                  </a:cubicBezTo>
                  <a:cubicBezTo>
                    <a:pt x="197" y="217"/>
                    <a:pt x="197" y="217"/>
                    <a:pt x="197" y="217"/>
                  </a:cubicBezTo>
                  <a:cubicBezTo>
                    <a:pt x="198" y="219"/>
                    <a:pt x="200" y="219"/>
                    <a:pt x="200" y="219"/>
                  </a:cubicBezTo>
                  <a:cubicBezTo>
                    <a:pt x="201" y="218"/>
                    <a:pt x="207" y="199"/>
                    <a:pt x="207" y="199"/>
                  </a:cubicBezTo>
                  <a:cubicBezTo>
                    <a:pt x="208" y="196"/>
                    <a:pt x="208" y="196"/>
                    <a:pt x="208" y="196"/>
                  </a:cubicBezTo>
                  <a:cubicBezTo>
                    <a:pt x="205" y="198"/>
                    <a:pt x="205" y="198"/>
                    <a:pt x="205" y="198"/>
                  </a:cubicBezTo>
                  <a:cubicBezTo>
                    <a:pt x="202" y="200"/>
                    <a:pt x="202" y="200"/>
                    <a:pt x="202" y="200"/>
                  </a:cubicBezTo>
                  <a:cubicBezTo>
                    <a:pt x="199" y="199"/>
                    <a:pt x="199" y="199"/>
                    <a:pt x="199" y="199"/>
                  </a:cubicBezTo>
                  <a:cubicBezTo>
                    <a:pt x="195" y="199"/>
                    <a:pt x="195" y="199"/>
                    <a:pt x="195" y="199"/>
                  </a:cubicBezTo>
                  <a:cubicBezTo>
                    <a:pt x="189" y="198"/>
                    <a:pt x="183" y="198"/>
                    <a:pt x="177" y="199"/>
                  </a:cubicBezTo>
                  <a:cubicBezTo>
                    <a:pt x="157" y="204"/>
                    <a:pt x="152" y="217"/>
                    <a:pt x="155" y="227"/>
                  </a:cubicBezTo>
                  <a:cubicBezTo>
                    <a:pt x="158" y="242"/>
                    <a:pt x="173" y="242"/>
                    <a:pt x="186" y="243"/>
                  </a:cubicBezTo>
                  <a:cubicBezTo>
                    <a:pt x="196" y="243"/>
                    <a:pt x="204" y="243"/>
                    <a:pt x="205" y="249"/>
                  </a:cubicBezTo>
                  <a:cubicBezTo>
                    <a:pt x="205" y="249"/>
                    <a:pt x="204" y="256"/>
                    <a:pt x="204" y="256"/>
                  </a:cubicBezTo>
                  <a:cubicBezTo>
                    <a:pt x="202" y="259"/>
                    <a:pt x="198" y="261"/>
                    <a:pt x="191" y="262"/>
                  </a:cubicBezTo>
                  <a:cubicBezTo>
                    <a:pt x="185" y="264"/>
                    <a:pt x="176" y="263"/>
                    <a:pt x="172" y="261"/>
                  </a:cubicBezTo>
                  <a:cubicBezTo>
                    <a:pt x="171" y="259"/>
                    <a:pt x="171" y="259"/>
                    <a:pt x="171" y="259"/>
                  </a:cubicBezTo>
                  <a:cubicBezTo>
                    <a:pt x="170" y="257"/>
                    <a:pt x="170" y="257"/>
                    <a:pt x="170" y="257"/>
                  </a:cubicBezTo>
                  <a:cubicBezTo>
                    <a:pt x="168" y="256"/>
                    <a:pt x="168" y="256"/>
                    <a:pt x="168" y="256"/>
                  </a:cubicBezTo>
                  <a:cubicBezTo>
                    <a:pt x="167" y="257"/>
                    <a:pt x="162" y="276"/>
                    <a:pt x="162" y="276"/>
                  </a:cubicBezTo>
                  <a:cubicBezTo>
                    <a:pt x="162" y="276"/>
                    <a:pt x="163" y="276"/>
                    <a:pt x="163" y="276"/>
                  </a:cubicBezTo>
                  <a:cubicBezTo>
                    <a:pt x="163" y="276"/>
                    <a:pt x="163" y="276"/>
                    <a:pt x="163" y="276"/>
                  </a:cubicBezTo>
                  <a:cubicBezTo>
                    <a:pt x="165" y="277"/>
                    <a:pt x="165" y="277"/>
                    <a:pt x="165" y="277"/>
                  </a:cubicBezTo>
                  <a:cubicBezTo>
                    <a:pt x="165" y="276"/>
                    <a:pt x="165" y="276"/>
                    <a:pt x="165" y="276"/>
                  </a:cubicBezTo>
                  <a:cubicBezTo>
                    <a:pt x="165" y="276"/>
                    <a:pt x="166" y="276"/>
                    <a:pt x="166" y="276"/>
                  </a:cubicBezTo>
                  <a:cubicBezTo>
                    <a:pt x="166" y="275"/>
                    <a:pt x="166" y="275"/>
                    <a:pt x="167" y="275"/>
                  </a:cubicBezTo>
                  <a:cubicBezTo>
                    <a:pt x="167" y="275"/>
                    <a:pt x="171" y="275"/>
                    <a:pt x="171" y="275"/>
                  </a:cubicBezTo>
                  <a:cubicBezTo>
                    <a:pt x="176" y="276"/>
                    <a:pt x="176" y="276"/>
                    <a:pt x="176" y="276"/>
                  </a:cubicBezTo>
                  <a:cubicBezTo>
                    <a:pt x="193" y="276"/>
                    <a:pt x="193" y="276"/>
                    <a:pt x="193" y="276"/>
                  </a:cubicBezTo>
                  <a:cubicBezTo>
                    <a:pt x="215" y="271"/>
                    <a:pt x="223" y="256"/>
                    <a:pt x="220" y="245"/>
                  </a:cubicBezTo>
                  <a:cubicBezTo>
                    <a:pt x="217" y="228"/>
                    <a:pt x="201" y="228"/>
                    <a:pt x="188" y="227"/>
                  </a:cubicBezTo>
                  <a:moveTo>
                    <a:pt x="121" y="265"/>
                  </a:moveTo>
                  <a:cubicBezTo>
                    <a:pt x="117" y="268"/>
                    <a:pt x="113" y="270"/>
                    <a:pt x="108" y="270"/>
                  </a:cubicBezTo>
                  <a:cubicBezTo>
                    <a:pt x="96" y="269"/>
                    <a:pt x="89" y="260"/>
                    <a:pt x="90" y="243"/>
                  </a:cubicBezTo>
                  <a:cubicBezTo>
                    <a:pt x="90" y="234"/>
                    <a:pt x="92" y="227"/>
                    <a:pt x="97" y="223"/>
                  </a:cubicBezTo>
                  <a:cubicBezTo>
                    <a:pt x="100" y="220"/>
                    <a:pt x="104" y="218"/>
                    <a:pt x="109" y="219"/>
                  </a:cubicBezTo>
                  <a:cubicBezTo>
                    <a:pt x="115" y="219"/>
                    <a:pt x="119" y="220"/>
                    <a:pt x="122" y="224"/>
                  </a:cubicBezTo>
                  <a:cubicBezTo>
                    <a:pt x="126" y="228"/>
                    <a:pt x="128" y="235"/>
                    <a:pt x="128" y="245"/>
                  </a:cubicBezTo>
                  <a:cubicBezTo>
                    <a:pt x="128" y="254"/>
                    <a:pt x="125" y="261"/>
                    <a:pt x="121" y="265"/>
                  </a:cubicBezTo>
                  <a:moveTo>
                    <a:pt x="110" y="205"/>
                  </a:moveTo>
                  <a:cubicBezTo>
                    <a:pt x="100" y="205"/>
                    <a:pt x="92" y="208"/>
                    <a:pt x="86" y="214"/>
                  </a:cubicBezTo>
                  <a:cubicBezTo>
                    <a:pt x="78" y="220"/>
                    <a:pt x="74" y="231"/>
                    <a:pt x="74" y="243"/>
                  </a:cubicBezTo>
                  <a:cubicBezTo>
                    <a:pt x="73" y="266"/>
                    <a:pt x="87" y="282"/>
                    <a:pt x="107" y="283"/>
                  </a:cubicBezTo>
                  <a:cubicBezTo>
                    <a:pt x="117" y="283"/>
                    <a:pt x="125" y="280"/>
                    <a:pt x="132" y="274"/>
                  </a:cubicBezTo>
                  <a:cubicBezTo>
                    <a:pt x="139" y="268"/>
                    <a:pt x="143" y="257"/>
                    <a:pt x="144" y="245"/>
                  </a:cubicBezTo>
                  <a:cubicBezTo>
                    <a:pt x="144" y="233"/>
                    <a:pt x="140" y="222"/>
                    <a:pt x="134" y="215"/>
                  </a:cubicBezTo>
                  <a:cubicBezTo>
                    <a:pt x="128" y="209"/>
                    <a:pt x="119" y="205"/>
                    <a:pt x="110" y="205"/>
                  </a:cubicBezTo>
                  <a:moveTo>
                    <a:pt x="38" y="228"/>
                  </a:moveTo>
                  <a:cubicBezTo>
                    <a:pt x="38" y="228"/>
                    <a:pt x="25" y="227"/>
                    <a:pt x="25" y="227"/>
                  </a:cubicBezTo>
                  <a:cubicBezTo>
                    <a:pt x="26" y="226"/>
                    <a:pt x="28" y="211"/>
                    <a:pt x="28" y="208"/>
                  </a:cubicBezTo>
                  <a:cubicBezTo>
                    <a:pt x="30" y="209"/>
                    <a:pt x="41" y="210"/>
                    <a:pt x="41" y="210"/>
                  </a:cubicBezTo>
                  <a:cubicBezTo>
                    <a:pt x="47" y="211"/>
                    <a:pt x="50" y="213"/>
                    <a:pt x="52" y="215"/>
                  </a:cubicBezTo>
                  <a:cubicBezTo>
                    <a:pt x="53" y="221"/>
                    <a:pt x="53" y="221"/>
                    <a:pt x="53" y="221"/>
                  </a:cubicBezTo>
                  <a:cubicBezTo>
                    <a:pt x="52" y="228"/>
                    <a:pt x="48" y="230"/>
                    <a:pt x="38" y="228"/>
                  </a:cubicBezTo>
                  <a:moveTo>
                    <a:pt x="45" y="197"/>
                  </a:moveTo>
                  <a:cubicBezTo>
                    <a:pt x="12" y="192"/>
                    <a:pt x="12" y="192"/>
                    <a:pt x="12" y="192"/>
                  </a:cubicBezTo>
                  <a:cubicBezTo>
                    <a:pt x="11" y="193"/>
                    <a:pt x="11" y="195"/>
                    <a:pt x="11" y="195"/>
                  </a:cubicBezTo>
                  <a:cubicBezTo>
                    <a:pt x="14" y="197"/>
                    <a:pt x="14" y="197"/>
                    <a:pt x="14" y="199"/>
                  </a:cubicBezTo>
                  <a:cubicBezTo>
                    <a:pt x="4" y="262"/>
                    <a:pt x="4" y="262"/>
                    <a:pt x="4" y="262"/>
                  </a:cubicBezTo>
                  <a:cubicBezTo>
                    <a:pt x="4" y="264"/>
                    <a:pt x="4" y="264"/>
                    <a:pt x="1" y="264"/>
                  </a:cubicBezTo>
                  <a:cubicBezTo>
                    <a:pt x="0" y="265"/>
                    <a:pt x="0" y="267"/>
                    <a:pt x="0" y="267"/>
                  </a:cubicBezTo>
                  <a:cubicBezTo>
                    <a:pt x="1" y="268"/>
                    <a:pt x="22" y="271"/>
                    <a:pt x="22" y="271"/>
                  </a:cubicBezTo>
                  <a:cubicBezTo>
                    <a:pt x="23" y="271"/>
                    <a:pt x="23" y="271"/>
                    <a:pt x="23" y="271"/>
                  </a:cubicBezTo>
                  <a:cubicBezTo>
                    <a:pt x="23" y="268"/>
                    <a:pt x="23" y="268"/>
                    <a:pt x="23" y="268"/>
                  </a:cubicBezTo>
                  <a:cubicBezTo>
                    <a:pt x="21" y="267"/>
                    <a:pt x="20" y="267"/>
                    <a:pt x="20" y="265"/>
                  </a:cubicBezTo>
                  <a:cubicBezTo>
                    <a:pt x="20" y="265"/>
                    <a:pt x="20" y="265"/>
                    <a:pt x="20" y="264"/>
                  </a:cubicBezTo>
                  <a:cubicBezTo>
                    <a:pt x="20" y="264"/>
                    <a:pt x="24" y="240"/>
                    <a:pt x="24" y="239"/>
                  </a:cubicBezTo>
                  <a:cubicBezTo>
                    <a:pt x="24" y="240"/>
                    <a:pt x="39" y="242"/>
                    <a:pt x="39" y="242"/>
                  </a:cubicBezTo>
                  <a:cubicBezTo>
                    <a:pt x="58" y="245"/>
                    <a:pt x="67" y="235"/>
                    <a:pt x="68" y="224"/>
                  </a:cubicBezTo>
                  <a:cubicBezTo>
                    <a:pt x="70" y="213"/>
                    <a:pt x="65" y="200"/>
                    <a:pt x="45" y="197"/>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38" name="Freeform 40">
              <a:extLst>
                <a:ext uri="{FF2B5EF4-FFF2-40B4-BE49-F238E27FC236}">
                  <a16:creationId xmlns:a16="http://schemas.microsoft.com/office/drawing/2014/main" id="{4FED05E6-08F6-4976-908B-7EC2D9282B82}"/>
                </a:ext>
              </a:extLst>
            </p:cNvPr>
            <p:cNvSpPr>
              <a:spLocks/>
            </p:cNvSpPr>
            <p:nvPr userDrawn="1"/>
          </p:nvSpPr>
          <p:spPr bwMode="auto">
            <a:xfrm>
              <a:off x="3547" y="1746"/>
              <a:ext cx="70" cy="69"/>
            </a:xfrm>
            <a:custGeom>
              <a:avLst/>
              <a:gdLst>
                <a:gd name="T0" fmla="*/ 39 w 104"/>
                <a:gd name="T1" fmla="*/ 28 h 101"/>
                <a:gd name="T2" fmla="*/ 12 w 104"/>
                <a:gd name="T3" fmla="*/ 18 h 101"/>
                <a:gd name="T4" fmla="*/ 26 w 104"/>
                <a:gd name="T5" fmla="*/ 46 h 101"/>
                <a:gd name="T6" fmla="*/ 0 w 104"/>
                <a:gd name="T7" fmla="*/ 64 h 101"/>
                <a:gd name="T8" fmla="*/ 29 w 104"/>
                <a:gd name="T9" fmla="*/ 71 h 101"/>
                <a:gd name="T10" fmla="*/ 27 w 104"/>
                <a:gd name="T11" fmla="*/ 101 h 101"/>
                <a:gd name="T12" fmla="*/ 52 w 104"/>
                <a:gd name="T13" fmla="*/ 81 h 101"/>
                <a:gd name="T14" fmla="*/ 74 w 104"/>
                <a:gd name="T15" fmla="*/ 101 h 101"/>
                <a:gd name="T16" fmla="*/ 73 w 104"/>
                <a:gd name="T17" fmla="*/ 69 h 101"/>
                <a:gd name="T18" fmla="*/ 104 w 104"/>
                <a:gd name="T19" fmla="*/ 67 h 101"/>
                <a:gd name="T20" fmla="*/ 78 w 104"/>
                <a:gd name="T21" fmla="*/ 47 h 101"/>
                <a:gd name="T22" fmla="*/ 93 w 104"/>
                <a:gd name="T23" fmla="*/ 20 h 101"/>
                <a:gd name="T24" fmla="*/ 63 w 104"/>
                <a:gd name="T25" fmla="*/ 29 h 101"/>
                <a:gd name="T26" fmla="*/ 51 w 104"/>
                <a:gd name="T27" fmla="*/ 0 h 101"/>
                <a:gd name="T28" fmla="*/ 39 w 104"/>
                <a:gd name="T29" fmla="*/ 2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4" h="101">
                  <a:moveTo>
                    <a:pt x="39" y="28"/>
                  </a:moveTo>
                  <a:cubicBezTo>
                    <a:pt x="12" y="18"/>
                    <a:pt x="12" y="18"/>
                    <a:pt x="12" y="18"/>
                  </a:cubicBezTo>
                  <a:cubicBezTo>
                    <a:pt x="26" y="46"/>
                    <a:pt x="26" y="46"/>
                    <a:pt x="26" y="46"/>
                  </a:cubicBezTo>
                  <a:cubicBezTo>
                    <a:pt x="0" y="64"/>
                    <a:pt x="0" y="64"/>
                    <a:pt x="0" y="64"/>
                  </a:cubicBezTo>
                  <a:cubicBezTo>
                    <a:pt x="29" y="71"/>
                    <a:pt x="29" y="71"/>
                    <a:pt x="29" y="71"/>
                  </a:cubicBezTo>
                  <a:cubicBezTo>
                    <a:pt x="27" y="101"/>
                    <a:pt x="27" y="101"/>
                    <a:pt x="27" y="101"/>
                  </a:cubicBezTo>
                  <a:cubicBezTo>
                    <a:pt x="52" y="81"/>
                    <a:pt x="52" y="81"/>
                    <a:pt x="52" y="81"/>
                  </a:cubicBezTo>
                  <a:cubicBezTo>
                    <a:pt x="74" y="101"/>
                    <a:pt x="74" y="101"/>
                    <a:pt x="74" y="101"/>
                  </a:cubicBezTo>
                  <a:cubicBezTo>
                    <a:pt x="73" y="69"/>
                    <a:pt x="73" y="69"/>
                    <a:pt x="73" y="69"/>
                  </a:cubicBezTo>
                  <a:cubicBezTo>
                    <a:pt x="73" y="69"/>
                    <a:pt x="104" y="67"/>
                    <a:pt x="104" y="67"/>
                  </a:cubicBezTo>
                  <a:cubicBezTo>
                    <a:pt x="78" y="47"/>
                    <a:pt x="78" y="47"/>
                    <a:pt x="78" y="47"/>
                  </a:cubicBezTo>
                  <a:cubicBezTo>
                    <a:pt x="93" y="20"/>
                    <a:pt x="93" y="20"/>
                    <a:pt x="93" y="20"/>
                  </a:cubicBezTo>
                  <a:cubicBezTo>
                    <a:pt x="63" y="29"/>
                    <a:pt x="63" y="29"/>
                    <a:pt x="63" y="29"/>
                  </a:cubicBezTo>
                  <a:cubicBezTo>
                    <a:pt x="51" y="0"/>
                    <a:pt x="51" y="0"/>
                    <a:pt x="51" y="0"/>
                  </a:cubicBezTo>
                  <a:lnTo>
                    <a:pt x="39"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39" name="Freeform 41">
              <a:extLst>
                <a:ext uri="{FF2B5EF4-FFF2-40B4-BE49-F238E27FC236}">
                  <a16:creationId xmlns:a16="http://schemas.microsoft.com/office/drawing/2014/main" id="{99458CE9-C80E-4643-B1F9-99BB33C88C9B}"/>
                </a:ext>
              </a:extLst>
            </p:cNvPr>
            <p:cNvSpPr>
              <a:spLocks/>
            </p:cNvSpPr>
            <p:nvPr userDrawn="1"/>
          </p:nvSpPr>
          <p:spPr bwMode="auto">
            <a:xfrm>
              <a:off x="3668" y="1778"/>
              <a:ext cx="70" cy="69"/>
            </a:xfrm>
            <a:custGeom>
              <a:avLst/>
              <a:gdLst>
                <a:gd name="T0" fmla="*/ 26 w 70"/>
                <a:gd name="T1" fmla="*/ 19 h 69"/>
                <a:gd name="T2" fmla="*/ 8 w 70"/>
                <a:gd name="T3" fmla="*/ 13 h 69"/>
                <a:gd name="T4" fmla="*/ 17 w 70"/>
                <a:gd name="T5" fmla="*/ 31 h 69"/>
                <a:gd name="T6" fmla="*/ 0 w 70"/>
                <a:gd name="T7" fmla="*/ 43 h 69"/>
                <a:gd name="T8" fmla="*/ 20 w 70"/>
                <a:gd name="T9" fmla="*/ 48 h 69"/>
                <a:gd name="T10" fmla="*/ 18 w 70"/>
                <a:gd name="T11" fmla="*/ 69 h 69"/>
                <a:gd name="T12" fmla="*/ 34 w 70"/>
                <a:gd name="T13" fmla="*/ 55 h 69"/>
                <a:gd name="T14" fmla="*/ 51 w 70"/>
                <a:gd name="T15" fmla="*/ 69 h 69"/>
                <a:gd name="T16" fmla="*/ 49 w 70"/>
                <a:gd name="T17" fmla="*/ 47 h 69"/>
                <a:gd name="T18" fmla="*/ 70 w 70"/>
                <a:gd name="T19" fmla="*/ 45 h 69"/>
                <a:gd name="T20" fmla="*/ 53 w 70"/>
                <a:gd name="T21" fmla="*/ 32 h 69"/>
                <a:gd name="T22" fmla="*/ 63 w 70"/>
                <a:gd name="T23" fmla="*/ 13 h 69"/>
                <a:gd name="T24" fmla="*/ 43 w 70"/>
                <a:gd name="T25" fmla="*/ 19 h 69"/>
                <a:gd name="T26" fmla="*/ 34 w 70"/>
                <a:gd name="T27" fmla="*/ 0 h 69"/>
                <a:gd name="T28" fmla="*/ 26 w 70"/>
                <a:gd name="T29" fmla="*/ 1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 h="69">
                  <a:moveTo>
                    <a:pt x="26" y="19"/>
                  </a:moveTo>
                  <a:lnTo>
                    <a:pt x="8" y="13"/>
                  </a:lnTo>
                  <a:lnTo>
                    <a:pt x="17" y="31"/>
                  </a:lnTo>
                  <a:lnTo>
                    <a:pt x="0" y="43"/>
                  </a:lnTo>
                  <a:lnTo>
                    <a:pt x="20" y="48"/>
                  </a:lnTo>
                  <a:lnTo>
                    <a:pt x="18" y="69"/>
                  </a:lnTo>
                  <a:lnTo>
                    <a:pt x="34" y="55"/>
                  </a:lnTo>
                  <a:lnTo>
                    <a:pt x="51" y="69"/>
                  </a:lnTo>
                  <a:lnTo>
                    <a:pt x="49" y="47"/>
                  </a:lnTo>
                  <a:lnTo>
                    <a:pt x="70" y="45"/>
                  </a:lnTo>
                  <a:lnTo>
                    <a:pt x="53" y="32"/>
                  </a:lnTo>
                  <a:lnTo>
                    <a:pt x="63" y="13"/>
                  </a:lnTo>
                  <a:lnTo>
                    <a:pt x="43" y="19"/>
                  </a:lnTo>
                  <a:lnTo>
                    <a:pt x="34" y="0"/>
                  </a:lnTo>
                  <a:lnTo>
                    <a:pt x="26"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40" name="Freeform 42">
              <a:extLst>
                <a:ext uri="{FF2B5EF4-FFF2-40B4-BE49-F238E27FC236}">
                  <a16:creationId xmlns:a16="http://schemas.microsoft.com/office/drawing/2014/main" id="{A052C36B-1807-42E8-9648-C06A97A2742D}"/>
                </a:ext>
              </a:extLst>
            </p:cNvPr>
            <p:cNvSpPr>
              <a:spLocks/>
            </p:cNvSpPr>
            <p:nvPr userDrawn="1"/>
          </p:nvSpPr>
          <p:spPr bwMode="auto">
            <a:xfrm>
              <a:off x="3524" y="1902"/>
              <a:ext cx="71" cy="69"/>
            </a:xfrm>
            <a:custGeom>
              <a:avLst/>
              <a:gdLst>
                <a:gd name="T0" fmla="*/ 51 w 104"/>
                <a:gd name="T1" fmla="*/ 0 h 101"/>
                <a:gd name="T2" fmla="*/ 62 w 104"/>
                <a:gd name="T3" fmla="*/ 28 h 101"/>
                <a:gd name="T4" fmla="*/ 93 w 104"/>
                <a:gd name="T5" fmla="*/ 20 h 101"/>
                <a:gd name="T6" fmla="*/ 78 w 104"/>
                <a:gd name="T7" fmla="*/ 46 h 101"/>
                <a:gd name="T8" fmla="*/ 104 w 104"/>
                <a:gd name="T9" fmla="*/ 66 h 101"/>
                <a:gd name="T10" fmla="*/ 72 w 104"/>
                <a:gd name="T11" fmla="*/ 69 h 101"/>
                <a:gd name="T12" fmla="*/ 74 w 104"/>
                <a:gd name="T13" fmla="*/ 101 h 101"/>
                <a:gd name="T14" fmla="*/ 51 w 104"/>
                <a:gd name="T15" fmla="*/ 80 h 101"/>
                <a:gd name="T16" fmla="*/ 27 w 104"/>
                <a:gd name="T17" fmla="*/ 101 h 101"/>
                <a:gd name="T18" fmla="*/ 29 w 104"/>
                <a:gd name="T19" fmla="*/ 70 h 101"/>
                <a:gd name="T20" fmla="*/ 0 w 104"/>
                <a:gd name="T21" fmla="*/ 64 h 101"/>
                <a:gd name="T22" fmla="*/ 26 w 104"/>
                <a:gd name="T23" fmla="*/ 45 h 101"/>
                <a:gd name="T24" fmla="*/ 11 w 104"/>
                <a:gd name="T25" fmla="*/ 19 h 101"/>
                <a:gd name="T26" fmla="*/ 39 w 104"/>
                <a:gd name="T27" fmla="*/ 28 h 101"/>
                <a:gd name="T28" fmla="*/ 51 w 104"/>
                <a:gd name="T2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4" h="101">
                  <a:moveTo>
                    <a:pt x="51" y="0"/>
                  </a:moveTo>
                  <a:cubicBezTo>
                    <a:pt x="62" y="28"/>
                    <a:pt x="62" y="28"/>
                    <a:pt x="62" y="28"/>
                  </a:cubicBezTo>
                  <a:cubicBezTo>
                    <a:pt x="93" y="20"/>
                    <a:pt x="93" y="20"/>
                    <a:pt x="93" y="20"/>
                  </a:cubicBezTo>
                  <a:cubicBezTo>
                    <a:pt x="78" y="46"/>
                    <a:pt x="78" y="46"/>
                    <a:pt x="78" y="46"/>
                  </a:cubicBezTo>
                  <a:cubicBezTo>
                    <a:pt x="104" y="66"/>
                    <a:pt x="104" y="66"/>
                    <a:pt x="104" y="66"/>
                  </a:cubicBezTo>
                  <a:cubicBezTo>
                    <a:pt x="104" y="66"/>
                    <a:pt x="72" y="69"/>
                    <a:pt x="72" y="69"/>
                  </a:cubicBezTo>
                  <a:cubicBezTo>
                    <a:pt x="74" y="101"/>
                    <a:pt x="74" y="101"/>
                    <a:pt x="74" y="101"/>
                  </a:cubicBezTo>
                  <a:cubicBezTo>
                    <a:pt x="51" y="80"/>
                    <a:pt x="51" y="80"/>
                    <a:pt x="51" y="80"/>
                  </a:cubicBezTo>
                  <a:cubicBezTo>
                    <a:pt x="27" y="101"/>
                    <a:pt x="27" y="101"/>
                    <a:pt x="27" y="101"/>
                  </a:cubicBezTo>
                  <a:cubicBezTo>
                    <a:pt x="29" y="70"/>
                    <a:pt x="29" y="70"/>
                    <a:pt x="29" y="70"/>
                  </a:cubicBezTo>
                  <a:cubicBezTo>
                    <a:pt x="0" y="64"/>
                    <a:pt x="0" y="64"/>
                    <a:pt x="0" y="64"/>
                  </a:cubicBezTo>
                  <a:cubicBezTo>
                    <a:pt x="26" y="45"/>
                    <a:pt x="26" y="45"/>
                    <a:pt x="26" y="45"/>
                  </a:cubicBezTo>
                  <a:cubicBezTo>
                    <a:pt x="11" y="19"/>
                    <a:pt x="11" y="19"/>
                    <a:pt x="11" y="19"/>
                  </a:cubicBezTo>
                  <a:cubicBezTo>
                    <a:pt x="39" y="28"/>
                    <a:pt x="39" y="28"/>
                    <a:pt x="39" y="28"/>
                  </a:cubicBezTo>
                  <a:lnTo>
                    <a:pt x="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41" name="Freeform 43">
              <a:extLst>
                <a:ext uri="{FF2B5EF4-FFF2-40B4-BE49-F238E27FC236}">
                  <a16:creationId xmlns:a16="http://schemas.microsoft.com/office/drawing/2014/main" id="{B30A0FF0-F27D-401B-9D58-016167C73E20}"/>
                </a:ext>
              </a:extLst>
            </p:cNvPr>
            <p:cNvSpPr>
              <a:spLocks/>
            </p:cNvSpPr>
            <p:nvPr userDrawn="1"/>
          </p:nvSpPr>
          <p:spPr bwMode="auto">
            <a:xfrm>
              <a:off x="3677" y="1911"/>
              <a:ext cx="50" cy="48"/>
            </a:xfrm>
            <a:custGeom>
              <a:avLst/>
              <a:gdLst>
                <a:gd name="T0" fmla="*/ 25 w 50"/>
                <a:gd name="T1" fmla="*/ 0 h 48"/>
                <a:gd name="T2" fmla="*/ 32 w 50"/>
                <a:gd name="T3" fmla="*/ 18 h 48"/>
                <a:gd name="T4" fmla="*/ 50 w 50"/>
                <a:gd name="T5" fmla="*/ 18 h 48"/>
                <a:gd name="T6" fmla="*/ 35 w 50"/>
                <a:gd name="T7" fmla="*/ 30 h 48"/>
                <a:gd name="T8" fmla="*/ 40 w 50"/>
                <a:gd name="T9" fmla="*/ 48 h 48"/>
                <a:gd name="T10" fmla="*/ 25 w 50"/>
                <a:gd name="T11" fmla="*/ 37 h 48"/>
                <a:gd name="T12" fmla="*/ 10 w 50"/>
                <a:gd name="T13" fmla="*/ 48 h 48"/>
                <a:gd name="T14" fmla="*/ 15 w 50"/>
                <a:gd name="T15" fmla="*/ 30 h 48"/>
                <a:gd name="T16" fmla="*/ 0 w 50"/>
                <a:gd name="T17" fmla="*/ 18 h 48"/>
                <a:gd name="T18" fmla="*/ 19 w 50"/>
                <a:gd name="T19" fmla="*/ 18 h 48"/>
                <a:gd name="T20" fmla="*/ 25 w 50"/>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25" y="0"/>
                  </a:moveTo>
                  <a:lnTo>
                    <a:pt x="32" y="18"/>
                  </a:lnTo>
                  <a:lnTo>
                    <a:pt x="50" y="18"/>
                  </a:lnTo>
                  <a:lnTo>
                    <a:pt x="35" y="30"/>
                  </a:lnTo>
                  <a:lnTo>
                    <a:pt x="40" y="48"/>
                  </a:lnTo>
                  <a:lnTo>
                    <a:pt x="25" y="37"/>
                  </a:lnTo>
                  <a:lnTo>
                    <a:pt x="10" y="48"/>
                  </a:lnTo>
                  <a:lnTo>
                    <a:pt x="15" y="30"/>
                  </a:lnTo>
                  <a:lnTo>
                    <a:pt x="0" y="18"/>
                  </a:lnTo>
                  <a:lnTo>
                    <a:pt x="19" y="18"/>
                  </a:lnTo>
                  <a:lnTo>
                    <a:pt x="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42" name="Freeform 44">
              <a:extLst>
                <a:ext uri="{FF2B5EF4-FFF2-40B4-BE49-F238E27FC236}">
                  <a16:creationId xmlns:a16="http://schemas.microsoft.com/office/drawing/2014/main" id="{6F814B85-F7C8-47F8-A033-3D13972AE7BE}"/>
                </a:ext>
              </a:extLst>
            </p:cNvPr>
            <p:cNvSpPr>
              <a:spLocks/>
            </p:cNvSpPr>
            <p:nvPr userDrawn="1"/>
          </p:nvSpPr>
          <p:spPr bwMode="auto">
            <a:xfrm>
              <a:off x="3667" y="2037"/>
              <a:ext cx="71" cy="69"/>
            </a:xfrm>
            <a:custGeom>
              <a:avLst/>
              <a:gdLst>
                <a:gd name="T0" fmla="*/ 27 w 71"/>
                <a:gd name="T1" fmla="*/ 19 h 69"/>
                <a:gd name="T2" fmla="*/ 8 w 71"/>
                <a:gd name="T3" fmla="*/ 13 h 69"/>
                <a:gd name="T4" fmla="*/ 18 w 71"/>
                <a:gd name="T5" fmla="*/ 31 h 69"/>
                <a:gd name="T6" fmla="*/ 0 w 71"/>
                <a:gd name="T7" fmla="*/ 43 h 69"/>
                <a:gd name="T8" fmla="*/ 20 w 71"/>
                <a:gd name="T9" fmla="*/ 48 h 69"/>
                <a:gd name="T10" fmla="*/ 18 w 71"/>
                <a:gd name="T11" fmla="*/ 69 h 69"/>
                <a:gd name="T12" fmla="*/ 35 w 71"/>
                <a:gd name="T13" fmla="*/ 55 h 69"/>
                <a:gd name="T14" fmla="*/ 50 w 71"/>
                <a:gd name="T15" fmla="*/ 69 h 69"/>
                <a:gd name="T16" fmla="*/ 49 w 71"/>
                <a:gd name="T17" fmla="*/ 48 h 69"/>
                <a:gd name="T18" fmla="*/ 71 w 71"/>
                <a:gd name="T19" fmla="*/ 45 h 69"/>
                <a:gd name="T20" fmla="*/ 53 w 71"/>
                <a:gd name="T21" fmla="*/ 32 h 69"/>
                <a:gd name="T22" fmla="*/ 63 w 71"/>
                <a:gd name="T23" fmla="*/ 13 h 69"/>
                <a:gd name="T24" fmla="*/ 42 w 71"/>
                <a:gd name="T25" fmla="*/ 19 h 69"/>
                <a:gd name="T26" fmla="*/ 35 w 71"/>
                <a:gd name="T27" fmla="*/ 0 h 69"/>
                <a:gd name="T28" fmla="*/ 27 w 71"/>
                <a:gd name="T29" fmla="*/ 1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69">
                  <a:moveTo>
                    <a:pt x="27" y="19"/>
                  </a:moveTo>
                  <a:lnTo>
                    <a:pt x="8" y="13"/>
                  </a:lnTo>
                  <a:lnTo>
                    <a:pt x="18" y="31"/>
                  </a:lnTo>
                  <a:lnTo>
                    <a:pt x="0" y="43"/>
                  </a:lnTo>
                  <a:lnTo>
                    <a:pt x="20" y="48"/>
                  </a:lnTo>
                  <a:lnTo>
                    <a:pt x="18" y="69"/>
                  </a:lnTo>
                  <a:lnTo>
                    <a:pt x="35" y="55"/>
                  </a:lnTo>
                  <a:lnTo>
                    <a:pt x="50" y="69"/>
                  </a:lnTo>
                  <a:lnTo>
                    <a:pt x="49" y="48"/>
                  </a:lnTo>
                  <a:lnTo>
                    <a:pt x="71" y="45"/>
                  </a:lnTo>
                  <a:lnTo>
                    <a:pt x="53" y="32"/>
                  </a:lnTo>
                  <a:lnTo>
                    <a:pt x="63" y="13"/>
                  </a:lnTo>
                  <a:lnTo>
                    <a:pt x="42" y="19"/>
                  </a:lnTo>
                  <a:lnTo>
                    <a:pt x="35" y="0"/>
                  </a:lnTo>
                  <a:lnTo>
                    <a:pt x="27"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43" name="Freeform 45">
              <a:extLst>
                <a:ext uri="{FF2B5EF4-FFF2-40B4-BE49-F238E27FC236}">
                  <a16:creationId xmlns:a16="http://schemas.microsoft.com/office/drawing/2014/main" id="{4D224998-1AD4-4BAD-8173-D7850E02C55C}"/>
                </a:ext>
              </a:extLst>
            </p:cNvPr>
            <p:cNvSpPr>
              <a:spLocks/>
            </p:cNvSpPr>
            <p:nvPr userDrawn="1"/>
          </p:nvSpPr>
          <p:spPr bwMode="auto">
            <a:xfrm>
              <a:off x="3639" y="1671"/>
              <a:ext cx="20" cy="12"/>
            </a:xfrm>
            <a:custGeom>
              <a:avLst/>
              <a:gdLst>
                <a:gd name="T0" fmla="*/ 28 w 30"/>
                <a:gd name="T1" fmla="*/ 0 h 18"/>
                <a:gd name="T2" fmla="*/ 0 w 30"/>
                <a:gd name="T3" fmla="*/ 18 h 18"/>
                <a:gd name="T4" fmla="*/ 29 w 30"/>
                <a:gd name="T5" fmla="*/ 9 h 18"/>
                <a:gd name="T6" fmla="*/ 28 w 30"/>
                <a:gd name="T7" fmla="*/ 0 h 18"/>
              </a:gdLst>
              <a:ahLst/>
              <a:cxnLst>
                <a:cxn ang="0">
                  <a:pos x="T0" y="T1"/>
                </a:cxn>
                <a:cxn ang="0">
                  <a:pos x="T2" y="T3"/>
                </a:cxn>
                <a:cxn ang="0">
                  <a:pos x="T4" y="T5"/>
                </a:cxn>
                <a:cxn ang="0">
                  <a:pos x="T6" y="T7"/>
                </a:cxn>
              </a:cxnLst>
              <a:rect l="0" t="0" r="r" b="b"/>
              <a:pathLst>
                <a:path w="30" h="18">
                  <a:moveTo>
                    <a:pt x="28" y="0"/>
                  </a:moveTo>
                  <a:cubicBezTo>
                    <a:pt x="19" y="0"/>
                    <a:pt x="5" y="13"/>
                    <a:pt x="0" y="18"/>
                  </a:cubicBezTo>
                  <a:cubicBezTo>
                    <a:pt x="18" y="11"/>
                    <a:pt x="25" y="15"/>
                    <a:pt x="29" y="9"/>
                  </a:cubicBezTo>
                  <a:cubicBezTo>
                    <a:pt x="30" y="6"/>
                    <a:pt x="30" y="2"/>
                    <a:pt x="2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44" name="Freeform 46">
              <a:extLst>
                <a:ext uri="{FF2B5EF4-FFF2-40B4-BE49-F238E27FC236}">
                  <a16:creationId xmlns:a16="http://schemas.microsoft.com/office/drawing/2014/main" id="{85C4BAD9-104E-462F-BF3D-0DC716806D51}"/>
                </a:ext>
              </a:extLst>
            </p:cNvPr>
            <p:cNvSpPr>
              <a:spLocks/>
            </p:cNvSpPr>
            <p:nvPr userDrawn="1"/>
          </p:nvSpPr>
          <p:spPr bwMode="auto">
            <a:xfrm>
              <a:off x="3664" y="1674"/>
              <a:ext cx="12" cy="20"/>
            </a:xfrm>
            <a:custGeom>
              <a:avLst/>
              <a:gdLst>
                <a:gd name="T0" fmla="*/ 2 w 18"/>
                <a:gd name="T1" fmla="*/ 0 h 29"/>
                <a:gd name="T2" fmla="*/ 17 w 18"/>
                <a:gd name="T3" fmla="*/ 29 h 29"/>
                <a:gd name="T4" fmla="*/ 18 w 18"/>
                <a:gd name="T5" fmla="*/ 20 h 29"/>
                <a:gd name="T6" fmla="*/ 2 w 18"/>
                <a:gd name="T7" fmla="*/ 0 h 29"/>
              </a:gdLst>
              <a:ahLst/>
              <a:cxnLst>
                <a:cxn ang="0">
                  <a:pos x="T0" y="T1"/>
                </a:cxn>
                <a:cxn ang="0">
                  <a:pos x="T2" y="T3"/>
                </a:cxn>
                <a:cxn ang="0">
                  <a:pos x="T4" y="T5"/>
                </a:cxn>
                <a:cxn ang="0">
                  <a:pos x="T6" y="T7"/>
                </a:cxn>
              </a:cxnLst>
              <a:rect l="0" t="0" r="r" b="b"/>
              <a:pathLst>
                <a:path w="18" h="29">
                  <a:moveTo>
                    <a:pt x="2" y="0"/>
                  </a:moveTo>
                  <a:cubicBezTo>
                    <a:pt x="0" y="12"/>
                    <a:pt x="8" y="23"/>
                    <a:pt x="17" y="29"/>
                  </a:cubicBezTo>
                  <a:cubicBezTo>
                    <a:pt x="18" y="20"/>
                    <a:pt x="18" y="20"/>
                    <a:pt x="18" y="20"/>
                  </a:cubicBezTo>
                  <a:cubicBezTo>
                    <a:pt x="17" y="12"/>
                    <a:pt x="9" y="4"/>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45" name="Freeform 47">
              <a:extLst>
                <a:ext uri="{FF2B5EF4-FFF2-40B4-BE49-F238E27FC236}">
                  <a16:creationId xmlns:a16="http://schemas.microsoft.com/office/drawing/2014/main" id="{A91E5D35-907A-4BB5-B24A-EA93CF11297A}"/>
                </a:ext>
              </a:extLst>
            </p:cNvPr>
            <p:cNvSpPr>
              <a:spLocks/>
            </p:cNvSpPr>
            <p:nvPr userDrawn="1"/>
          </p:nvSpPr>
          <p:spPr bwMode="auto">
            <a:xfrm>
              <a:off x="3659" y="1689"/>
              <a:ext cx="14" cy="21"/>
            </a:xfrm>
            <a:custGeom>
              <a:avLst/>
              <a:gdLst>
                <a:gd name="T0" fmla="*/ 4 w 21"/>
                <a:gd name="T1" fmla="*/ 0 h 30"/>
                <a:gd name="T2" fmla="*/ 1 w 21"/>
                <a:gd name="T3" fmla="*/ 11 h 30"/>
                <a:gd name="T4" fmla="*/ 16 w 21"/>
                <a:gd name="T5" fmla="*/ 30 h 30"/>
                <a:gd name="T6" fmla="*/ 4 w 21"/>
                <a:gd name="T7" fmla="*/ 0 h 30"/>
              </a:gdLst>
              <a:ahLst/>
              <a:cxnLst>
                <a:cxn ang="0">
                  <a:pos x="T0" y="T1"/>
                </a:cxn>
                <a:cxn ang="0">
                  <a:pos x="T2" y="T3"/>
                </a:cxn>
                <a:cxn ang="0">
                  <a:pos x="T4" y="T5"/>
                </a:cxn>
                <a:cxn ang="0">
                  <a:pos x="T6" y="T7"/>
                </a:cxn>
              </a:cxnLst>
              <a:rect l="0" t="0" r="r" b="b"/>
              <a:pathLst>
                <a:path w="21" h="30">
                  <a:moveTo>
                    <a:pt x="4" y="0"/>
                  </a:moveTo>
                  <a:cubicBezTo>
                    <a:pt x="3" y="3"/>
                    <a:pt x="0" y="8"/>
                    <a:pt x="1" y="11"/>
                  </a:cubicBezTo>
                  <a:cubicBezTo>
                    <a:pt x="2" y="18"/>
                    <a:pt x="12" y="20"/>
                    <a:pt x="16" y="30"/>
                  </a:cubicBezTo>
                  <a:cubicBezTo>
                    <a:pt x="21" y="21"/>
                    <a:pt x="14" y="3"/>
                    <a:pt x="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46" name="Freeform 48">
              <a:extLst>
                <a:ext uri="{FF2B5EF4-FFF2-40B4-BE49-F238E27FC236}">
                  <a16:creationId xmlns:a16="http://schemas.microsoft.com/office/drawing/2014/main" id="{02FF499C-E089-4D39-A2C9-7D7098EB8AF4}"/>
                </a:ext>
              </a:extLst>
            </p:cNvPr>
            <p:cNvSpPr>
              <a:spLocks/>
            </p:cNvSpPr>
            <p:nvPr userDrawn="1"/>
          </p:nvSpPr>
          <p:spPr bwMode="auto">
            <a:xfrm>
              <a:off x="3649" y="1702"/>
              <a:ext cx="15" cy="24"/>
            </a:xfrm>
            <a:custGeom>
              <a:avLst/>
              <a:gdLst>
                <a:gd name="T0" fmla="*/ 12 w 22"/>
                <a:gd name="T1" fmla="*/ 0 h 35"/>
                <a:gd name="T2" fmla="*/ 7 w 22"/>
                <a:gd name="T3" fmla="*/ 8 h 35"/>
                <a:gd name="T4" fmla="*/ 13 w 22"/>
                <a:gd name="T5" fmla="*/ 35 h 35"/>
                <a:gd name="T6" fmla="*/ 19 w 22"/>
                <a:gd name="T7" fmla="*/ 11 h 35"/>
                <a:gd name="T8" fmla="*/ 12 w 22"/>
                <a:gd name="T9" fmla="*/ 0 h 35"/>
              </a:gdLst>
              <a:ahLst/>
              <a:cxnLst>
                <a:cxn ang="0">
                  <a:pos x="T0" y="T1"/>
                </a:cxn>
                <a:cxn ang="0">
                  <a:pos x="T2" y="T3"/>
                </a:cxn>
                <a:cxn ang="0">
                  <a:pos x="T4" y="T5"/>
                </a:cxn>
                <a:cxn ang="0">
                  <a:pos x="T6" y="T7"/>
                </a:cxn>
                <a:cxn ang="0">
                  <a:pos x="T8" y="T9"/>
                </a:cxn>
              </a:cxnLst>
              <a:rect l="0" t="0" r="r" b="b"/>
              <a:pathLst>
                <a:path w="22" h="35">
                  <a:moveTo>
                    <a:pt x="12" y="0"/>
                  </a:moveTo>
                  <a:cubicBezTo>
                    <a:pt x="7" y="8"/>
                    <a:pt x="7" y="8"/>
                    <a:pt x="7" y="8"/>
                  </a:cubicBezTo>
                  <a:cubicBezTo>
                    <a:pt x="0" y="19"/>
                    <a:pt x="13" y="28"/>
                    <a:pt x="13" y="35"/>
                  </a:cubicBezTo>
                  <a:cubicBezTo>
                    <a:pt x="17" y="31"/>
                    <a:pt x="22" y="19"/>
                    <a:pt x="19" y="11"/>
                  </a:cubicBezTo>
                  <a:cubicBezTo>
                    <a:pt x="18" y="7"/>
                    <a:pt x="16" y="3"/>
                    <a:pt x="1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47" name="Freeform 49">
              <a:extLst>
                <a:ext uri="{FF2B5EF4-FFF2-40B4-BE49-F238E27FC236}">
                  <a16:creationId xmlns:a16="http://schemas.microsoft.com/office/drawing/2014/main" id="{9834204A-A431-4783-9C71-A20DD8705160}"/>
                </a:ext>
              </a:extLst>
            </p:cNvPr>
            <p:cNvSpPr>
              <a:spLocks/>
            </p:cNvSpPr>
            <p:nvPr userDrawn="1"/>
          </p:nvSpPr>
          <p:spPr bwMode="auto">
            <a:xfrm>
              <a:off x="3622" y="1701"/>
              <a:ext cx="27" cy="11"/>
            </a:xfrm>
            <a:custGeom>
              <a:avLst/>
              <a:gdLst>
                <a:gd name="T0" fmla="*/ 23 w 39"/>
                <a:gd name="T1" fmla="*/ 3 h 16"/>
                <a:gd name="T2" fmla="*/ 0 w 39"/>
                <a:gd name="T3" fmla="*/ 12 h 16"/>
                <a:gd name="T4" fmla="*/ 21 w 39"/>
                <a:gd name="T5" fmla="*/ 16 h 16"/>
                <a:gd name="T6" fmla="*/ 39 w 39"/>
                <a:gd name="T7" fmla="*/ 0 h 16"/>
                <a:gd name="T8" fmla="*/ 23 w 39"/>
                <a:gd name="T9" fmla="*/ 3 h 16"/>
              </a:gdLst>
              <a:ahLst/>
              <a:cxnLst>
                <a:cxn ang="0">
                  <a:pos x="T0" y="T1"/>
                </a:cxn>
                <a:cxn ang="0">
                  <a:pos x="T2" y="T3"/>
                </a:cxn>
                <a:cxn ang="0">
                  <a:pos x="T4" y="T5"/>
                </a:cxn>
                <a:cxn ang="0">
                  <a:pos x="T6" y="T7"/>
                </a:cxn>
                <a:cxn ang="0">
                  <a:pos x="T8" y="T9"/>
                </a:cxn>
              </a:cxnLst>
              <a:rect l="0" t="0" r="r" b="b"/>
              <a:pathLst>
                <a:path w="39" h="16">
                  <a:moveTo>
                    <a:pt x="23" y="3"/>
                  </a:moveTo>
                  <a:cubicBezTo>
                    <a:pt x="18" y="5"/>
                    <a:pt x="6" y="13"/>
                    <a:pt x="0" y="12"/>
                  </a:cubicBezTo>
                  <a:cubicBezTo>
                    <a:pt x="3" y="16"/>
                    <a:pt x="16" y="15"/>
                    <a:pt x="21" y="16"/>
                  </a:cubicBezTo>
                  <a:cubicBezTo>
                    <a:pt x="29" y="16"/>
                    <a:pt x="35" y="7"/>
                    <a:pt x="39" y="0"/>
                  </a:cubicBezTo>
                  <a:lnTo>
                    <a:pt x="23"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48" name="Freeform 50">
              <a:extLst>
                <a:ext uri="{FF2B5EF4-FFF2-40B4-BE49-F238E27FC236}">
                  <a16:creationId xmlns:a16="http://schemas.microsoft.com/office/drawing/2014/main" id="{A5A72461-209A-4AA9-9240-4CB84D5892FA}"/>
                </a:ext>
              </a:extLst>
            </p:cNvPr>
            <p:cNvSpPr>
              <a:spLocks/>
            </p:cNvSpPr>
            <p:nvPr userDrawn="1"/>
          </p:nvSpPr>
          <p:spPr bwMode="auto">
            <a:xfrm>
              <a:off x="3634" y="1717"/>
              <a:ext cx="16" cy="23"/>
            </a:xfrm>
            <a:custGeom>
              <a:avLst/>
              <a:gdLst>
                <a:gd name="T0" fmla="*/ 19 w 23"/>
                <a:gd name="T1" fmla="*/ 0 h 34"/>
                <a:gd name="T2" fmla="*/ 0 w 23"/>
                <a:gd name="T3" fmla="*/ 34 h 34"/>
                <a:gd name="T4" fmla="*/ 19 w 23"/>
                <a:gd name="T5" fmla="*/ 21 h 34"/>
                <a:gd name="T6" fmla="*/ 19 w 23"/>
                <a:gd name="T7" fmla="*/ 0 h 34"/>
              </a:gdLst>
              <a:ahLst/>
              <a:cxnLst>
                <a:cxn ang="0">
                  <a:pos x="T0" y="T1"/>
                </a:cxn>
                <a:cxn ang="0">
                  <a:pos x="T2" y="T3"/>
                </a:cxn>
                <a:cxn ang="0">
                  <a:pos x="T4" y="T5"/>
                </a:cxn>
                <a:cxn ang="0">
                  <a:pos x="T6" y="T7"/>
                </a:cxn>
              </a:cxnLst>
              <a:rect l="0" t="0" r="r" b="b"/>
              <a:pathLst>
                <a:path w="23" h="34">
                  <a:moveTo>
                    <a:pt x="19" y="0"/>
                  </a:moveTo>
                  <a:cubicBezTo>
                    <a:pt x="3" y="4"/>
                    <a:pt x="13" y="23"/>
                    <a:pt x="0" y="34"/>
                  </a:cubicBezTo>
                  <a:cubicBezTo>
                    <a:pt x="9" y="32"/>
                    <a:pt x="13" y="32"/>
                    <a:pt x="19" y="21"/>
                  </a:cubicBezTo>
                  <a:cubicBezTo>
                    <a:pt x="22" y="15"/>
                    <a:pt x="23" y="5"/>
                    <a:pt x="1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49" name="Freeform 51">
              <a:extLst>
                <a:ext uri="{FF2B5EF4-FFF2-40B4-BE49-F238E27FC236}">
                  <a16:creationId xmlns:a16="http://schemas.microsoft.com/office/drawing/2014/main" id="{0CC19038-E488-4209-8222-D2BB6E341D61}"/>
                </a:ext>
              </a:extLst>
            </p:cNvPr>
            <p:cNvSpPr>
              <a:spLocks/>
            </p:cNvSpPr>
            <p:nvPr userDrawn="1"/>
          </p:nvSpPr>
          <p:spPr bwMode="auto">
            <a:xfrm>
              <a:off x="3559" y="1682"/>
              <a:ext cx="18" cy="26"/>
            </a:xfrm>
            <a:custGeom>
              <a:avLst/>
              <a:gdLst>
                <a:gd name="T0" fmla="*/ 3 w 26"/>
                <a:gd name="T1" fmla="*/ 16 h 39"/>
                <a:gd name="T2" fmla="*/ 9 w 26"/>
                <a:gd name="T3" fmla="*/ 39 h 39"/>
                <a:gd name="T4" fmla="*/ 17 w 26"/>
                <a:gd name="T5" fmla="*/ 0 h 39"/>
                <a:gd name="T6" fmla="*/ 3 w 26"/>
                <a:gd name="T7" fmla="*/ 16 h 39"/>
              </a:gdLst>
              <a:ahLst/>
              <a:cxnLst>
                <a:cxn ang="0">
                  <a:pos x="T0" y="T1"/>
                </a:cxn>
                <a:cxn ang="0">
                  <a:pos x="T2" y="T3"/>
                </a:cxn>
                <a:cxn ang="0">
                  <a:pos x="T4" y="T5"/>
                </a:cxn>
                <a:cxn ang="0">
                  <a:pos x="T6" y="T7"/>
                </a:cxn>
              </a:cxnLst>
              <a:rect l="0" t="0" r="r" b="b"/>
              <a:pathLst>
                <a:path w="26" h="39">
                  <a:moveTo>
                    <a:pt x="3" y="16"/>
                  </a:moveTo>
                  <a:cubicBezTo>
                    <a:pt x="0" y="28"/>
                    <a:pt x="3" y="31"/>
                    <a:pt x="9" y="39"/>
                  </a:cubicBezTo>
                  <a:cubicBezTo>
                    <a:pt x="6" y="21"/>
                    <a:pt x="26" y="14"/>
                    <a:pt x="17" y="0"/>
                  </a:cubicBezTo>
                  <a:cubicBezTo>
                    <a:pt x="10" y="2"/>
                    <a:pt x="5" y="10"/>
                    <a:pt x="3" y="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50" name="Freeform 52">
              <a:extLst>
                <a:ext uri="{FF2B5EF4-FFF2-40B4-BE49-F238E27FC236}">
                  <a16:creationId xmlns:a16="http://schemas.microsoft.com/office/drawing/2014/main" id="{65D41B73-E786-40C4-89EE-AE2F9F86FDAC}"/>
                </a:ext>
              </a:extLst>
            </p:cNvPr>
            <p:cNvSpPr>
              <a:spLocks/>
            </p:cNvSpPr>
            <p:nvPr userDrawn="1"/>
          </p:nvSpPr>
          <p:spPr bwMode="auto">
            <a:xfrm>
              <a:off x="3608" y="1714"/>
              <a:ext cx="27" cy="14"/>
            </a:xfrm>
            <a:custGeom>
              <a:avLst/>
              <a:gdLst>
                <a:gd name="T0" fmla="*/ 0 w 40"/>
                <a:gd name="T1" fmla="*/ 17 h 21"/>
                <a:gd name="T2" fmla="*/ 23 w 40"/>
                <a:gd name="T3" fmla="*/ 17 h 21"/>
                <a:gd name="T4" fmla="*/ 40 w 40"/>
                <a:gd name="T5" fmla="*/ 7 h 21"/>
                <a:gd name="T6" fmla="*/ 0 w 40"/>
                <a:gd name="T7" fmla="*/ 17 h 21"/>
              </a:gdLst>
              <a:ahLst/>
              <a:cxnLst>
                <a:cxn ang="0">
                  <a:pos x="T0" y="T1"/>
                </a:cxn>
                <a:cxn ang="0">
                  <a:pos x="T2" y="T3"/>
                </a:cxn>
                <a:cxn ang="0">
                  <a:pos x="T4" y="T5"/>
                </a:cxn>
                <a:cxn ang="0">
                  <a:pos x="T6" y="T7"/>
                </a:cxn>
              </a:cxnLst>
              <a:rect l="0" t="0" r="r" b="b"/>
              <a:pathLst>
                <a:path w="40" h="21">
                  <a:moveTo>
                    <a:pt x="0" y="17"/>
                  </a:moveTo>
                  <a:cubicBezTo>
                    <a:pt x="0" y="21"/>
                    <a:pt x="16" y="20"/>
                    <a:pt x="23" y="17"/>
                  </a:cubicBezTo>
                  <a:cubicBezTo>
                    <a:pt x="27" y="16"/>
                    <a:pt x="39" y="11"/>
                    <a:pt x="40" y="7"/>
                  </a:cubicBezTo>
                  <a:cubicBezTo>
                    <a:pt x="12" y="0"/>
                    <a:pt x="22" y="11"/>
                    <a:pt x="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51" name="Freeform 53">
              <a:extLst>
                <a:ext uri="{FF2B5EF4-FFF2-40B4-BE49-F238E27FC236}">
                  <a16:creationId xmlns:a16="http://schemas.microsoft.com/office/drawing/2014/main" id="{210F660E-B889-4401-B2B5-95E9BBEC96B1}"/>
                </a:ext>
              </a:extLst>
            </p:cNvPr>
            <p:cNvSpPr>
              <a:spLocks/>
            </p:cNvSpPr>
            <p:nvPr userDrawn="1"/>
          </p:nvSpPr>
          <p:spPr bwMode="auto">
            <a:xfrm>
              <a:off x="3631" y="1685"/>
              <a:ext cx="25" cy="15"/>
            </a:xfrm>
            <a:custGeom>
              <a:avLst/>
              <a:gdLst>
                <a:gd name="T0" fmla="*/ 0 w 37"/>
                <a:gd name="T1" fmla="*/ 18 h 22"/>
                <a:gd name="T2" fmla="*/ 23 w 37"/>
                <a:gd name="T3" fmla="*/ 14 h 22"/>
                <a:gd name="T4" fmla="*/ 37 w 37"/>
                <a:gd name="T5" fmla="*/ 1 h 22"/>
                <a:gd name="T6" fmla="*/ 0 w 37"/>
                <a:gd name="T7" fmla="*/ 18 h 22"/>
              </a:gdLst>
              <a:ahLst/>
              <a:cxnLst>
                <a:cxn ang="0">
                  <a:pos x="T0" y="T1"/>
                </a:cxn>
                <a:cxn ang="0">
                  <a:pos x="T2" y="T3"/>
                </a:cxn>
                <a:cxn ang="0">
                  <a:pos x="T4" y="T5"/>
                </a:cxn>
                <a:cxn ang="0">
                  <a:pos x="T6" y="T7"/>
                </a:cxn>
              </a:cxnLst>
              <a:rect l="0" t="0" r="r" b="b"/>
              <a:pathLst>
                <a:path w="37" h="22">
                  <a:moveTo>
                    <a:pt x="0" y="18"/>
                  </a:moveTo>
                  <a:cubicBezTo>
                    <a:pt x="1" y="22"/>
                    <a:pt x="16" y="18"/>
                    <a:pt x="23" y="14"/>
                  </a:cubicBezTo>
                  <a:cubicBezTo>
                    <a:pt x="26" y="12"/>
                    <a:pt x="37" y="6"/>
                    <a:pt x="37" y="1"/>
                  </a:cubicBezTo>
                  <a:cubicBezTo>
                    <a:pt x="9" y="0"/>
                    <a:pt x="20" y="8"/>
                    <a:pt x="0" y="1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52" name="Freeform 54">
              <a:extLst>
                <a:ext uri="{FF2B5EF4-FFF2-40B4-BE49-F238E27FC236}">
                  <a16:creationId xmlns:a16="http://schemas.microsoft.com/office/drawing/2014/main" id="{4CB888E6-3B9D-4CF3-BD50-77D94D6F63F3}"/>
                </a:ext>
              </a:extLst>
            </p:cNvPr>
            <p:cNvSpPr>
              <a:spLocks/>
            </p:cNvSpPr>
            <p:nvPr userDrawn="1"/>
          </p:nvSpPr>
          <p:spPr bwMode="auto">
            <a:xfrm>
              <a:off x="3542" y="1671"/>
              <a:ext cx="26" cy="18"/>
            </a:xfrm>
            <a:custGeom>
              <a:avLst/>
              <a:gdLst>
                <a:gd name="T0" fmla="*/ 37 w 37"/>
                <a:gd name="T1" fmla="*/ 2 h 27"/>
                <a:gd name="T2" fmla="*/ 19 w 37"/>
                <a:gd name="T3" fmla="*/ 8 h 27"/>
                <a:gd name="T4" fmla="*/ 3 w 37"/>
                <a:gd name="T5" fmla="*/ 25 h 27"/>
                <a:gd name="T6" fmla="*/ 37 w 37"/>
                <a:gd name="T7" fmla="*/ 2 h 27"/>
              </a:gdLst>
              <a:ahLst/>
              <a:cxnLst>
                <a:cxn ang="0">
                  <a:pos x="T0" y="T1"/>
                </a:cxn>
                <a:cxn ang="0">
                  <a:pos x="T2" y="T3"/>
                </a:cxn>
                <a:cxn ang="0">
                  <a:pos x="T4" y="T5"/>
                </a:cxn>
                <a:cxn ang="0">
                  <a:pos x="T6" y="T7"/>
                </a:cxn>
              </a:cxnLst>
              <a:rect l="0" t="0" r="r" b="b"/>
              <a:pathLst>
                <a:path w="37" h="27">
                  <a:moveTo>
                    <a:pt x="37" y="2"/>
                  </a:moveTo>
                  <a:cubicBezTo>
                    <a:pt x="33" y="0"/>
                    <a:pt x="21" y="6"/>
                    <a:pt x="19" y="8"/>
                  </a:cubicBezTo>
                  <a:cubicBezTo>
                    <a:pt x="11" y="11"/>
                    <a:pt x="0" y="22"/>
                    <a:pt x="3" y="25"/>
                  </a:cubicBezTo>
                  <a:cubicBezTo>
                    <a:pt x="22" y="13"/>
                    <a:pt x="23" y="27"/>
                    <a:pt x="37" y="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53" name="Freeform 55">
              <a:extLst>
                <a:ext uri="{FF2B5EF4-FFF2-40B4-BE49-F238E27FC236}">
                  <a16:creationId xmlns:a16="http://schemas.microsoft.com/office/drawing/2014/main" id="{2C811F68-B1A6-4B4A-B58C-58BDFED6D671}"/>
                </a:ext>
              </a:extLst>
            </p:cNvPr>
            <p:cNvSpPr>
              <a:spLocks/>
            </p:cNvSpPr>
            <p:nvPr userDrawn="1"/>
          </p:nvSpPr>
          <p:spPr bwMode="auto">
            <a:xfrm>
              <a:off x="3594" y="1635"/>
              <a:ext cx="22" cy="11"/>
            </a:xfrm>
            <a:custGeom>
              <a:avLst/>
              <a:gdLst>
                <a:gd name="T0" fmla="*/ 0 w 32"/>
                <a:gd name="T1" fmla="*/ 5 h 15"/>
                <a:gd name="T2" fmla="*/ 20 w 32"/>
                <a:gd name="T3" fmla="*/ 15 h 15"/>
                <a:gd name="T4" fmla="*/ 32 w 32"/>
                <a:gd name="T5" fmla="*/ 10 h 15"/>
                <a:gd name="T6" fmla="*/ 0 w 32"/>
                <a:gd name="T7" fmla="*/ 5 h 15"/>
              </a:gdLst>
              <a:ahLst/>
              <a:cxnLst>
                <a:cxn ang="0">
                  <a:pos x="T0" y="T1"/>
                </a:cxn>
                <a:cxn ang="0">
                  <a:pos x="T2" y="T3"/>
                </a:cxn>
                <a:cxn ang="0">
                  <a:pos x="T4" y="T5"/>
                </a:cxn>
                <a:cxn ang="0">
                  <a:pos x="T6" y="T7"/>
                </a:cxn>
              </a:cxnLst>
              <a:rect l="0" t="0" r="r" b="b"/>
              <a:pathLst>
                <a:path w="32" h="15">
                  <a:moveTo>
                    <a:pt x="0" y="5"/>
                  </a:moveTo>
                  <a:cubicBezTo>
                    <a:pt x="9" y="8"/>
                    <a:pt x="14" y="14"/>
                    <a:pt x="20" y="15"/>
                  </a:cubicBezTo>
                  <a:cubicBezTo>
                    <a:pt x="28" y="15"/>
                    <a:pt x="30" y="13"/>
                    <a:pt x="32" y="10"/>
                  </a:cubicBezTo>
                  <a:cubicBezTo>
                    <a:pt x="29" y="0"/>
                    <a:pt x="9" y="1"/>
                    <a:pt x="0" y="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54" name="Freeform 56">
              <a:extLst>
                <a:ext uri="{FF2B5EF4-FFF2-40B4-BE49-F238E27FC236}">
                  <a16:creationId xmlns:a16="http://schemas.microsoft.com/office/drawing/2014/main" id="{B69D24D5-D4A6-4D46-BD89-E31E35BE6689}"/>
                </a:ext>
              </a:extLst>
            </p:cNvPr>
            <p:cNvSpPr>
              <a:spLocks/>
            </p:cNvSpPr>
            <p:nvPr userDrawn="1"/>
          </p:nvSpPr>
          <p:spPr bwMode="auto">
            <a:xfrm>
              <a:off x="3614" y="1646"/>
              <a:ext cx="13" cy="22"/>
            </a:xfrm>
            <a:custGeom>
              <a:avLst/>
              <a:gdLst>
                <a:gd name="T0" fmla="*/ 14 w 18"/>
                <a:gd name="T1" fmla="*/ 32 h 32"/>
                <a:gd name="T2" fmla="*/ 16 w 18"/>
                <a:gd name="T3" fmla="*/ 10 h 32"/>
                <a:gd name="T4" fmla="*/ 8 w 18"/>
                <a:gd name="T5" fmla="*/ 0 h 32"/>
                <a:gd name="T6" fmla="*/ 14 w 18"/>
                <a:gd name="T7" fmla="*/ 32 h 32"/>
              </a:gdLst>
              <a:ahLst/>
              <a:cxnLst>
                <a:cxn ang="0">
                  <a:pos x="T0" y="T1"/>
                </a:cxn>
                <a:cxn ang="0">
                  <a:pos x="T2" y="T3"/>
                </a:cxn>
                <a:cxn ang="0">
                  <a:pos x="T4" y="T5"/>
                </a:cxn>
                <a:cxn ang="0">
                  <a:pos x="T6" y="T7"/>
                </a:cxn>
              </a:cxnLst>
              <a:rect l="0" t="0" r="r" b="b"/>
              <a:pathLst>
                <a:path w="18" h="32">
                  <a:moveTo>
                    <a:pt x="14" y="32"/>
                  </a:moveTo>
                  <a:cubicBezTo>
                    <a:pt x="14" y="22"/>
                    <a:pt x="18" y="16"/>
                    <a:pt x="16" y="10"/>
                  </a:cubicBezTo>
                  <a:cubicBezTo>
                    <a:pt x="14" y="2"/>
                    <a:pt x="11" y="1"/>
                    <a:pt x="8" y="0"/>
                  </a:cubicBezTo>
                  <a:cubicBezTo>
                    <a:pt x="0" y="6"/>
                    <a:pt x="7" y="24"/>
                    <a:pt x="14" y="3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55" name="Freeform 57">
              <a:extLst>
                <a:ext uri="{FF2B5EF4-FFF2-40B4-BE49-F238E27FC236}">
                  <a16:creationId xmlns:a16="http://schemas.microsoft.com/office/drawing/2014/main" id="{E4248F3B-3D58-4473-934B-D5E0BE1765E1}"/>
                </a:ext>
              </a:extLst>
            </p:cNvPr>
            <p:cNvSpPr>
              <a:spLocks/>
            </p:cNvSpPr>
            <p:nvPr userDrawn="1"/>
          </p:nvSpPr>
          <p:spPr bwMode="auto">
            <a:xfrm>
              <a:off x="3574" y="1643"/>
              <a:ext cx="26" cy="14"/>
            </a:xfrm>
            <a:custGeom>
              <a:avLst/>
              <a:gdLst>
                <a:gd name="T0" fmla="*/ 27 w 38"/>
                <a:gd name="T1" fmla="*/ 2 h 20"/>
                <a:gd name="T2" fmla="*/ 0 w 38"/>
                <a:gd name="T3" fmla="*/ 9 h 20"/>
                <a:gd name="T4" fmla="*/ 30 w 38"/>
                <a:gd name="T5" fmla="*/ 15 h 20"/>
                <a:gd name="T6" fmla="*/ 38 w 38"/>
                <a:gd name="T7" fmla="*/ 11 h 20"/>
                <a:gd name="T8" fmla="*/ 27 w 38"/>
                <a:gd name="T9" fmla="*/ 2 h 20"/>
              </a:gdLst>
              <a:ahLst/>
              <a:cxnLst>
                <a:cxn ang="0">
                  <a:pos x="T0" y="T1"/>
                </a:cxn>
                <a:cxn ang="0">
                  <a:pos x="T2" y="T3"/>
                </a:cxn>
                <a:cxn ang="0">
                  <a:pos x="T4" y="T5"/>
                </a:cxn>
                <a:cxn ang="0">
                  <a:pos x="T6" y="T7"/>
                </a:cxn>
                <a:cxn ang="0">
                  <a:pos x="T8" y="T9"/>
                </a:cxn>
              </a:cxnLst>
              <a:rect l="0" t="0" r="r" b="b"/>
              <a:pathLst>
                <a:path w="38" h="20">
                  <a:moveTo>
                    <a:pt x="27" y="2"/>
                  </a:moveTo>
                  <a:cubicBezTo>
                    <a:pt x="19" y="0"/>
                    <a:pt x="5" y="5"/>
                    <a:pt x="0" y="9"/>
                  </a:cubicBezTo>
                  <a:cubicBezTo>
                    <a:pt x="11" y="8"/>
                    <a:pt x="17" y="20"/>
                    <a:pt x="30" y="15"/>
                  </a:cubicBezTo>
                  <a:cubicBezTo>
                    <a:pt x="38" y="11"/>
                    <a:pt x="38" y="11"/>
                    <a:pt x="38" y="11"/>
                  </a:cubicBezTo>
                  <a:cubicBezTo>
                    <a:pt x="35" y="6"/>
                    <a:pt x="31" y="4"/>
                    <a:pt x="27" y="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56" name="Freeform 58">
              <a:extLst>
                <a:ext uri="{FF2B5EF4-FFF2-40B4-BE49-F238E27FC236}">
                  <a16:creationId xmlns:a16="http://schemas.microsoft.com/office/drawing/2014/main" id="{024051BC-7BDA-4FF7-AC12-7955A6120B92}"/>
                </a:ext>
              </a:extLst>
            </p:cNvPr>
            <p:cNvSpPr>
              <a:spLocks/>
            </p:cNvSpPr>
            <p:nvPr userDrawn="1"/>
          </p:nvSpPr>
          <p:spPr bwMode="auto">
            <a:xfrm>
              <a:off x="3602" y="1651"/>
              <a:ext cx="14" cy="25"/>
            </a:xfrm>
            <a:custGeom>
              <a:avLst/>
              <a:gdLst>
                <a:gd name="T0" fmla="*/ 2 w 20"/>
                <a:gd name="T1" fmla="*/ 11 h 37"/>
                <a:gd name="T2" fmla="*/ 10 w 20"/>
                <a:gd name="T3" fmla="*/ 37 h 37"/>
                <a:gd name="T4" fmla="*/ 14 w 20"/>
                <a:gd name="T5" fmla="*/ 8 h 37"/>
                <a:gd name="T6" fmla="*/ 10 w 20"/>
                <a:gd name="T7" fmla="*/ 0 h 37"/>
                <a:gd name="T8" fmla="*/ 2 w 20"/>
                <a:gd name="T9" fmla="*/ 11 h 37"/>
              </a:gdLst>
              <a:ahLst/>
              <a:cxnLst>
                <a:cxn ang="0">
                  <a:pos x="T0" y="T1"/>
                </a:cxn>
                <a:cxn ang="0">
                  <a:pos x="T2" y="T3"/>
                </a:cxn>
                <a:cxn ang="0">
                  <a:pos x="T4" y="T5"/>
                </a:cxn>
                <a:cxn ang="0">
                  <a:pos x="T6" y="T7"/>
                </a:cxn>
                <a:cxn ang="0">
                  <a:pos x="T8" y="T9"/>
                </a:cxn>
              </a:cxnLst>
              <a:rect l="0" t="0" r="r" b="b"/>
              <a:pathLst>
                <a:path w="20" h="37">
                  <a:moveTo>
                    <a:pt x="2" y="11"/>
                  </a:moveTo>
                  <a:cubicBezTo>
                    <a:pt x="0" y="19"/>
                    <a:pt x="6" y="33"/>
                    <a:pt x="10" y="37"/>
                  </a:cubicBezTo>
                  <a:cubicBezTo>
                    <a:pt x="9" y="27"/>
                    <a:pt x="20" y="20"/>
                    <a:pt x="14" y="8"/>
                  </a:cubicBezTo>
                  <a:cubicBezTo>
                    <a:pt x="10" y="0"/>
                    <a:pt x="10" y="0"/>
                    <a:pt x="10" y="0"/>
                  </a:cubicBezTo>
                  <a:cubicBezTo>
                    <a:pt x="6" y="3"/>
                    <a:pt x="3" y="6"/>
                    <a:pt x="2" y="1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57" name="Freeform 59">
              <a:extLst>
                <a:ext uri="{FF2B5EF4-FFF2-40B4-BE49-F238E27FC236}">
                  <a16:creationId xmlns:a16="http://schemas.microsoft.com/office/drawing/2014/main" id="{EBAC4735-91E7-43CA-BF14-039ADE53D162}"/>
                </a:ext>
              </a:extLst>
            </p:cNvPr>
            <p:cNvSpPr>
              <a:spLocks/>
            </p:cNvSpPr>
            <p:nvPr userDrawn="1"/>
          </p:nvSpPr>
          <p:spPr bwMode="auto">
            <a:xfrm>
              <a:off x="3610" y="1731"/>
              <a:ext cx="21" cy="14"/>
            </a:xfrm>
            <a:custGeom>
              <a:avLst/>
              <a:gdLst>
                <a:gd name="T0" fmla="*/ 32 w 32"/>
                <a:gd name="T1" fmla="*/ 0 h 21"/>
                <a:gd name="T2" fmla="*/ 23 w 32"/>
                <a:gd name="T3" fmla="*/ 0 h 21"/>
                <a:gd name="T4" fmla="*/ 0 w 32"/>
                <a:gd name="T5" fmla="*/ 20 h 21"/>
                <a:gd name="T6" fmla="*/ 27 w 32"/>
                <a:gd name="T7" fmla="*/ 12 h 21"/>
                <a:gd name="T8" fmla="*/ 32 w 32"/>
                <a:gd name="T9" fmla="*/ 0 h 21"/>
              </a:gdLst>
              <a:ahLst/>
              <a:cxnLst>
                <a:cxn ang="0">
                  <a:pos x="T0" y="T1"/>
                </a:cxn>
                <a:cxn ang="0">
                  <a:pos x="T2" y="T3"/>
                </a:cxn>
                <a:cxn ang="0">
                  <a:pos x="T4" y="T5"/>
                </a:cxn>
                <a:cxn ang="0">
                  <a:pos x="T6" y="T7"/>
                </a:cxn>
                <a:cxn ang="0">
                  <a:pos x="T8" y="T9"/>
                </a:cxn>
              </a:cxnLst>
              <a:rect l="0" t="0" r="r" b="b"/>
              <a:pathLst>
                <a:path w="32" h="21">
                  <a:moveTo>
                    <a:pt x="32" y="0"/>
                  </a:moveTo>
                  <a:cubicBezTo>
                    <a:pt x="23" y="0"/>
                    <a:pt x="23" y="0"/>
                    <a:pt x="23" y="0"/>
                  </a:cubicBezTo>
                  <a:cubicBezTo>
                    <a:pt x="9" y="2"/>
                    <a:pt x="10" y="16"/>
                    <a:pt x="0" y="20"/>
                  </a:cubicBezTo>
                  <a:cubicBezTo>
                    <a:pt x="6" y="21"/>
                    <a:pt x="21" y="19"/>
                    <a:pt x="27" y="12"/>
                  </a:cubicBezTo>
                  <a:cubicBezTo>
                    <a:pt x="30" y="9"/>
                    <a:pt x="31" y="5"/>
                    <a:pt x="3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58" name="Freeform 60">
              <a:extLst>
                <a:ext uri="{FF2B5EF4-FFF2-40B4-BE49-F238E27FC236}">
                  <a16:creationId xmlns:a16="http://schemas.microsoft.com/office/drawing/2014/main" id="{325E17A4-9987-4FD5-9375-448BDB818652}"/>
                </a:ext>
              </a:extLst>
            </p:cNvPr>
            <p:cNvSpPr>
              <a:spLocks/>
            </p:cNvSpPr>
            <p:nvPr userDrawn="1"/>
          </p:nvSpPr>
          <p:spPr bwMode="auto">
            <a:xfrm>
              <a:off x="3559" y="1655"/>
              <a:ext cx="24" cy="14"/>
            </a:xfrm>
            <a:custGeom>
              <a:avLst/>
              <a:gdLst>
                <a:gd name="T0" fmla="*/ 16 w 36"/>
                <a:gd name="T1" fmla="*/ 2 h 20"/>
                <a:gd name="T2" fmla="*/ 0 w 36"/>
                <a:gd name="T3" fmla="*/ 19 h 20"/>
                <a:gd name="T4" fmla="*/ 36 w 36"/>
                <a:gd name="T5" fmla="*/ 4 h 20"/>
                <a:gd name="T6" fmla="*/ 16 w 36"/>
                <a:gd name="T7" fmla="*/ 2 h 20"/>
              </a:gdLst>
              <a:ahLst/>
              <a:cxnLst>
                <a:cxn ang="0">
                  <a:pos x="T0" y="T1"/>
                </a:cxn>
                <a:cxn ang="0">
                  <a:pos x="T2" y="T3"/>
                </a:cxn>
                <a:cxn ang="0">
                  <a:pos x="T4" y="T5"/>
                </a:cxn>
                <a:cxn ang="0">
                  <a:pos x="T6" y="T7"/>
                </a:cxn>
              </a:cxnLst>
              <a:rect l="0" t="0" r="r" b="b"/>
              <a:pathLst>
                <a:path w="36" h="20">
                  <a:moveTo>
                    <a:pt x="16" y="2"/>
                  </a:moveTo>
                  <a:cubicBezTo>
                    <a:pt x="4" y="6"/>
                    <a:pt x="3" y="10"/>
                    <a:pt x="0" y="19"/>
                  </a:cubicBezTo>
                  <a:cubicBezTo>
                    <a:pt x="13" y="7"/>
                    <a:pt x="30" y="20"/>
                    <a:pt x="36" y="4"/>
                  </a:cubicBezTo>
                  <a:cubicBezTo>
                    <a:pt x="31" y="0"/>
                    <a:pt x="21" y="0"/>
                    <a:pt x="16" y="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59" name="Freeform 61">
              <a:extLst>
                <a:ext uri="{FF2B5EF4-FFF2-40B4-BE49-F238E27FC236}">
                  <a16:creationId xmlns:a16="http://schemas.microsoft.com/office/drawing/2014/main" id="{B3976225-1DC0-4B7A-A1B2-098A5B7B9E68}"/>
                </a:ext>
              </a:extLst>
            </p:cNvPr>
            <p:cNvSpPr>
              <a:spLocks/>
            </p:cNvSpPr>
            <p:nvPr userDrawn="1"/>
          </p:nvSpPr>
          <p:spPr bwMode="auto">
            <a:xfrm>
              <a:off x="3588" y="1659"/>
              <a:ext cx="15" cy="27"/>
            </a:xfrm>
            <a:custGeom>
              <a:avLst/>
              <a:gdLst>
                <a:gd name="T0" fmla="*/ 1 w 22"/>
                <a:gd name="T1" fmla="*/ 19 h 39"/>
                <a:gd name="T2" fmla="*/ 13 w 22"/>
                <a:gd name="T3" fmla="*/ 39 h 39"/>
                <a:gd name="T4" fmla="*/ 9 w 22"/>
                <a:gd name="T5" fmla="*/ 0 h 39"/>
                <a:gd name="T6" fmla="*/ 1 w 22"/>
                <a:gd name="T7" fmla="*/ 19 h 39"/>
              </a:gdLst>
              <a:ahLst/>
              <a:cxnLst>
                <a:cxn ang="0">
                  <a:pos x="T0" y="T1"/>
                </a:cxn>
                <a:cxn ang="0">
                  <a:pos x="T2" y="T3"/>
                </a:cxn>
                <a:cxn ang="0">
                  <a:pos x="T4" y="T5"/>
                </a:cxn>
                <a:cxn ang="0">
                  <a:pos x="T6" y="T7"/>
                </a:cxn>
              </a:cxnLst>
              <a:rect l="0" t="0" r="r" b="b"/>
              <a:pathLst>
                <a:path w="22" h="39">
                  <a:moveTo>
                    <a:pt x="1" y="19"/>
                  </a:moveTo>
                  <a:cubicBezTo>
                    <a:pt x="2" y="32"/>
                    <a:pt x="5" y="34"/>
                    <a:pt x="13" y="39"/>
                  </a:cubicBezTo>
                  <a:cubicBezTo>
                    <a:pt x="5" y="23"/>
                    <a:pt x="22" y="10"/>
                    <a:pt x="9" y="0"/>
                  </a:cubicBezTo>
                  <a:cubicBezTo>
                    <a:pt x="3" y="4"/>
                    <a:pt x="0" y="13"/>
                    <a:pt x="1" y="1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60" name="Freeform 62">
              <a:extLst>
                <a:ext uri="{FF2B5EF4-FFF2-40B4-BE49-F238E27FC236}">
                  <a16:creationId xmlns:a16="http://schemas.microsoft.com/office/drawing/2014/main" id="{A070AC47-28C4-44D5-818F-9771C497F769}"/>
                </a:ext>
              </a:extLst>
            </p:cNvPr>
            <p:cNvSpPr>
              <a:spLocks/>
            </p:cNvSpPr>
            <p:nvPr userDrawn="1"/>
          </p:nvSpPr>
          <p:spPr bwMode="auto">
            <a:xfrm>
              <a:off x="3578" y="1672"/>
              <a:ext cx="9" cy="26"/>
            </a:xfrm>
            <a:custGeom>
              <a:avLst/>
              <a:gdLst>
                <a:gd name="T0" fmla="*/ 1 w 13"/>
                <a:gd name="T1" fmla="*/ 0 h 39"/>
                <a:gd name="T2" fmla="*/ 8 w 13"/>
                <a:gd name="T3" fmla="*/ 39 h 39"/>
                <a:gd name="T4" fmla="*/ 9 w 13"/>
                <a:gd name="T5" fmla="*/ 10 h 39"/>
                <a:gd name="T6" fmla="*/ 1 w 13"/>
                <a:gd name="T7" fmla="*/ 0 h 39"/>
              </a:gdLst>
              <a:ahLst/>
              <a:cxnLst>
                <a:cxn ang="0">
                  <a:pos x="T0" y="T1"/>
                </a:cxn>
                <a:cxn ang="0">
                  <a:pos x="T2" y="T3"/>
                </a:cxn>
                <a:cxn ang="0">
                  <a:pos x="T4" y="T5"/>
                </a:cxn>
                <a:cxn ang="0">
                  <a:pos x="T6" y="T7"/>
                </a:cxn>
              </a:cxnLst>
              <a:rect l="0" t="0" r="r" b="b"/>
              <a:pathLst>
                <a:path w="13" h="39">
                  <a:moveTo>
                    <a:pt x="1" y="0"/>
                  </a:moveTo>
                  <a:cubicBezTo>
                    <a:pt x="0" y="17"/>
                    <a:pt x="0" y="31"/>
                    <a:pt x="8" y="39"/>
                  </a:cubicBezTo>
                  <a:cubicBezTo>
                    <a:pt x="13" y="25"/>
                    <a:pt x="13" y="19"/>
                    <a:pt x="9" y="10"/>
                  </a:cubicBezTo>
                  <a:cubicBezTo>
                    <a:pt x="8" y="6"/>
                    <a:pt x="4"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grpSp>
      <p:sp>
        <p:nvSpPr>
          <p:cNvPr id="79" name="Text Placeholder 140">
            <a:extLst>
              <a:ext uri="{FF2B5EF4-FFF2-40B4-BE49-F238E27FC236}">
                <a16:creationId xmlns:a16="http://schemas.microsoft.com/office/drawing/2014/main" id="{0A72E5F6-7238-42EB-973C-2F0002D5D049}"/>
              </a:ext>
            </a:extLst>
          </p:cNvPr>
          <p:cNvSpPr>
            <a:spLocks noGrp="1"/>
          </p:cNvSpPr>
          <p:nvPr>
            <p:ph type="body" sz="quarter" idx="31" hasCustomPrompt="1"/>
          </p:nvPr>
        </p:nvSpPr>
        <p:spPr>
          <a:xfrm>
            <a:off x="15732872" y="23576248"/>
            <a:ext cx="13140000" cy="6840000"/>
          </a:xfrm>
          <a:solidFill>
            <a:schemeClr val="bg1"/>
          </a:solidFill>
          <a:ln w="101600">
            <a:solidFill>
              <a:schemeClr val="tx2"/>
            </a:solidFill>
          </a:ln>
        </p:spPr>
        <p:txBody>
          <a:bodyPr lIns="540000" tIns="540000" rIns="7560000" bIns="540000" anchor="t" anchorCtr="0"/>
          <a:lstStyle>
            <a:lvl1pPr algn="l">
              <a:spcBef>
                <a:spcPts val="0"/>
              </a:spcBef>
              <a:defRPr sz="4396" b="1">
                <a:solidFill>
                  <a:schemeClr val="tx2"/>
                </a:solidFill>
              </a:defRPr>
            </a:lvl1pPr>
            <a:lvl2pPr marL="0" indent="0">
              <a:spcBef>
                <a:spcPts val="0"/>
              </a:spcBef>
              <a:buNone/>
              <a:defRPr sz="3996" b="0">
                <a:solidFill>
                  <a:schemeClr val="tx2"/>
                </a:solidFill>
              </a:defRPr>
            </a:lvl2pPr>
            <a:lvl3pPr marL="539504" indent="-539504">
              <a:spcBef>
                <a:spcPts val="0"/>
              </a:spcBef>
              <a:buFont typeface="Arial" panose="020B0604020202020204" pitchFamily="34" charset="0"/>
              <a:buChar char="•"/>
              <a:defRPr sz="3996" b="0">
                <a:solidFill>
                  <a:schemeClr val="tx2"/>
                </a:solidFill>
              </a:defRPr>
            </a:lvl3pPr>
            <a:lvl4pPr marL="539504" indent="-539504">
              <a:spcBef>
                <a:spcPts val="0"/>
              </a:spcBef>
              <a:buFont typeface="+mj-lt"/>
              <a:buAutoNum type="arabicPeriod"/>
              <a:defRPr sz="3996" b="0">
                <a:solidFill>
                  <a:schemeClr val="tx2"/>
                </a:solidFill>
              </a:defRPr>
            </a:lvl4pPr>
            <a:lvl5pPr>
              <a:spcBef>
                <a:spcPts val="0"/>
              </a:spcBef>
              <a:defRPr sz="2997" b="0" i="1">
                <a:solidFill>
                  <a:schemeClr val="tx2"/>
                </a:solidFill>
              </a:defRPr>
            </a:lvl5pPr>
            <a:lvl6pPr>
              <a:spcBef>
                <a:spcPts val="0"/>
              </a:spcBef>
              <a:defRPr sz="3996" b="0">
                <a:solidFill>
                  <a:schemeClr val="tx2"/>
                </a:solidFill>
              </a:defRPr>
            </a:lvl6pPr>
            <a:lvl7pPr>
              <a:spcBef>
                <a:spcPts val="0"/>
              </a:spcBef>
              <a:defRPr sz="3996" b="0">
                <a:solidFill>
                  <a:schemeClr val="tx2"/>
                </a:solidFill>
              </a:defRPr>
            </a:lvl7pPr>
            <a:lvl8pPr>
              <a:spcBef>
                <a:spcPts val="0"/>
              </a:spcBef>
              <a:defRPr sz="3996" b="0">
                <a:solidFill>
                  <a:schemeClr val="tx2"/>
                </a:solidFill>
              </a:defRPr>
            </a:lvl8pPr>
            <a:lvl9pPr>
              <a:spcBef>
                <a:spcPts val="0"/>
              </a:spcBef>
              <a:defRPr sz="3996" b="0">
                <a:solidFill>
                  <a:schemeClr val="tx2"/>
                </a:solidFill>
              </a:defRPr>
            </a:lvl9pPr>
          </a:lstStyle>
          <a:p>
            <a:pPr lvl="0"/>
            <a:r>
              <a:rPr lang="en-AU" noProof="0" dirty="0"/>
              <a:t>Click to add text, and click on the image placeholder icon to add an image. Resize and move text box and image as required, keeping image within the text box border.</a:t>
            </a:r>
          </a:p>
          <a:p>
            <a:pPr lvl="1"/>
            <a:r>
              <a:rPr lang="en-AU" noProof="0" dirty="0"/>
              <a:t>Second level</a:t>
            </a:r>
          </a:p>
          <a:p>
            <a:pPr lvl="2"/>
            <a:r>
              <a:rPr lang="en-AU" noProof="0" dirty="0"/>
              <a:t>Third level</a:t>
            </a:r>
          </a:p>
          <a:p>
            <a:pPr lvl="0"/>
            <a:r>
              <a:rPr lang="en-AU" noProof="0" dirty="0"/>
              <a:t>Fourth level</a:t>
            </a:r>
          </a:p>
          <a:p>
            <a:pPr lvl="1"/>
            <a:r>
              <a:rPr lang="en-AU" noProof="0" dirty="0"/>
              <a:t>5</a:t>
            </a:r>
          </a:p>
          <a:p>
            <a:pPr lvl="2"/>
            <a:r>
              <a:rPr lang="en-AU" noProof="0" dirty="0"/>
              <a:t>6</a:t>
            </a:r>
          </a:p>
          <a:p>
            <a:pPr lvl="3"/>
            <a:r>
              <a:rPr lang="en-AU" noProof="0" dirty="0"/>
              <a:t>7</a:t>
            </a:r>
          </a:p>
          <a:p>
            <a:pPr lvl="4"/>
            <a:r>
              <a:rPr lang="en-AU" noProof="0" dirty="0"/>
              <a:t>8</a:t>
            </a:r>
          </a:p>
          <a:p>
            <a:pPr lvl="5"/>
            <a:r>
              <a:rPr lang="en-AU" noProof="0" dirty="0"/>
              <a:t>9</a:t>
            </a:r>
          </a:p>
          <a:p>
            <a:pPr lvl="5"/>
            <a:r>
              <a:rPr lang="en-AU" noProof="0" dirty="0"/>
              <a:t>Fifth level</a:t>
            </a:r>
          </a:p>
        </p:txBody>
      </p:sp>
      <p:sp>
        <p:nvSpPr>
          <p:cNvPr id="80" name="Text Placeholder 140">
            <a:extLst>
              <a:ext uri="{FF2B5EF4-FFF2-40B4-BE49-F238E27FC236}">
                <a16:creationId xmlns:a16="http://schemas.microsoft.com/office/drawing/2014/main" id="{6072E118-200E-45F1-B99D-B8C8FD66CABA}"/>
              </a:ext>
            </a:extLst>
          </p:cNvPr>
          <p:cNvSpPr>
            <a:spLocks noGrp="1"/>
          </p:cNvSpPr>
          <p:nvPr>
            <p:ph type="body" sz="quarter" idx="18" hasCustomPrompt="1"/>
          </p:nvPr>
        </p:nvSpPr>
        <p:spPr>
          <a:xfrm>
            <a:off x="1548603" y="7678238"/>
            <a:ext cx="13140000" cy="6840000"/>
          </a:xfrm>
          <a:solidFill>
            <a:schemeClr val="bg1"/>
          </a:solidFill>
          <a:ln w="101600">
            <a:solidFill>
              <a:schemeClr val="tx2"/>
            </a:solidFill>
          </a:ln>
        </p:spPr>
        <p:txBody>
          <a:bodyPr lIns="540000" tIns="540000" rIns="540000" bIns="540000" anchor="t" anchorCtr="0"/>
          <a:lstStyle>
            <a:lvl1pPr>
              <a:spcBef>
                <a:spcPts val="0"/>
              </a:spcBef>
              <a:defRPr sz="4396" b="1">
                <a:solidFill>
                  <a:schemeClr val="tx2"/>
                </a:solidFill>
              </a:defRPr>
            </a:lvl1pPr>
            <a:lvl2pPr marL="0" indent="0">
              <a:spcBef>
                <a:spcPts val="0"/>
              </a:spcBef>
              <a:buNone/>
              <a:defRPr sz="3996" b="0">
                <a:solidFill>
                  <a:schemeClr val="tx2"/>
                </a:solidFill>
              </a:defRPr>
            </a:lvl2pPr>
            <a:lvl3pPr marL="539504" indent="-539504">
              <a:spcBef>
                <a:spcPts val="0"/>
              </a:spcBef>
              <a:buFont typeface="Arial" panose="020B0604020202020204" pitchFamily="34" charset="0"/>
              <a:buChar char="•"/>
              <a:defRPr sz="3996" b="0">
                <a:solidFill>
                  <a:schemeClr val="tx2"/>
                </a:solidFill>
              </a:defRPr>
            </a:lvl3pPr>
            <a:lvl4pPr marL="539504" indent="-539504">
              <a:spcBef>
                <a:spcPts val="0"/>
              </a:spcBef>
              <a:buFont typeface="+mj-lt"/>
              <a:buAutoNum type="arabicPeriod"/>
              <a:defRPr sz="3996" b="0">
                <a:solidFill>
                  <a:schemeClr val="tx2"/>
                </a:solidFill>
              </a:defRPr>
            </a:lvl4pPr>
            <a:lvl5pPr>
              <a:spcBef>
                <a:spcPts val="0"/>
              </a:spcBef>
              <a:defRPr sz="2997" b="0" i="1">
                <a:solidFill>
                  <a:schemeClr val="tx2"/>
                </a:solidFill>
              </a:defRPr>
            </a:lvl5pPr>
            <a:lvl6pPr>
              <a:spcBef>
                <a:spcPts val="0"/>
              </a:spcBef>
              <a:defRPr sz="3996" b="0">
                <a:solidFill>
                  <a:schemeClr val="tx2"/>
                </a:solidFill>
              </a:defRPr>
            </a:lvl6pPr>
            <a:lvl7pPr>
              <a:spcBef>
                <a:spcPts val="0"/>
              </a:spcBef>
              <a:defRPr sz="3996" b="0">
                <a:solidFill>
                  <a:schemeClr val="tx2"/>
                </a:solidFill>
              </a:defRPr>
            </a:lvl7pPr>
            <a:lvl8pPr>
              <a:spcBef>
                <a:spcPts val="0"/>
              </a:spcBef>
              <a:defRPr sz="3996" b="0">
                <a:solidFill>
                  <a:schemeClr val="tx2"/>
                </a:solidFill>
              </a:defRPr>
            </a:lvl8pPr>
            <a:lvl9pPr>
              <a:spcBef>
                <a:spcPts val="0"/>
              </a:spcBef>
              <a:defRPr sz="3996" b="0">
                <a:solidFill>
                  <a:schemeClr val="tx2"/>
                </a:solidFill>
              </a:defRPr>
            </a:lvl9pPr>
          </a:lstStyle>
          <a:p>
            <a:pPr lvl="0"/>
            <a:r>
              <a:rPr lang="en-AU" noProof="0" dirty="0"/>
              <a:t>Click to add text. Press ‘Decrease / Increase List Level’ to move through available type styles.</a:t>
            </a:r>
          </a:p>
          <a:p>
            <a:pPr lvl="1"/>
            <a:r>
              <a:rPr lang="en-AU" noProof="0" dirty="0"/>
              <a:t>Second level</a:t>
            </a:r>
          </a:p>
          <a:p>
            <a:pPr lvl="2"/>
            <a:r>
              <a:rPr lang="en-AU" noProof="0" dirty="0"/>
              <a:t>Third level</a:t>
            </a:r>
          </a:p>
          <a:p>
            <a:pPr lvl="3"/>
            <a:r>
              <a:rPr lang="en-AU" noProof="0" dirty="0"/>
              <a:t>Fourth level</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a:t>
            </a:r>
          </a:p>
          <a:p>
            <a:pPr lvl="8"/>
            <a:r>
              <a:rPr lang="en-AU" noProof="0" dirty="0"/>
              <a:t>Fifth level</a:t>
            </a:r>
          </a:p>
        </p:txBody>
      </p:sp>
      <p:sp>
        <p:nvSpPr>
          <p:cNvPr id="81" name="Text Placeholder 140">
            <a:extLst>
              <a:ext uri="{FF2B5EF4-FFF2-40B4-BE49-F238E27FC236}">
                <a16:creationId xmlns:a16="http://schemas.microsoft.com/office/drawing/2014/main" id="{D9965AD4-E9C4-4CAF-A16A-2B9DAAC52147}"/>
              </a:ext>
            </a:extLst>
          </p:cNvPr>
          <p:cNvSpPr>
            <a:spLocks noGrp="1"/>
          </p:cNvSpPr>
          <p:nvPr>
            <p:ph type="body" sz="quarter" idx="19" hasCustomPrompt="1"/>
          </p:nvPr>
        </p:nvSpPr>
        <p:spPr>
          <a:xfrm>
            <a:off x="15732872" y="7678238"/>
            <a:ext cx="13140000" cy="6840000"/>
          </a:xfrm>
          <a:solidFill>
            <a:schemeClr val="bg1"/>
          </a:solidFill>
          <a:ln w="101600">
            <a:solidFill>
              <a:schemeClr val="tx2"/>
            </a:solidFill>
          </a:ln>
        </p:spPr>
        <p:txBody>
          <a:bodyPr lIns="540000" tIns="540000" rIns="540000" bIns="540000" anchor="t" anchorCtr="0"/>
          <a:lstStyle>
            <a:lvl1pPr>
              <a:spcBef>
                <a:spcPts val="0"/>
              </a:spcBef>
              <a:defRPr sz="4396" b="1">
                <a:solidFill>
                  <a:schemeClr val="tx2"/>
                </a:solidFill>
              </a:defRPr>
            </a:lvl1pPr>
            <a:lvl2pPr marL="0" indent="0">
              <a:spcBef>
                <a:spcPts val="0"/>
              </a:spcBef>
              <a:buNone/>
              <a:defRPr sz="3996" b="0">
                <a:solidFill>
                  <a:schemeClr val="tx2"/>
                </a:solidFill>
              </a:defRPr>
            </a:lvl2pPr>
            <a:lvl3pPr marL="539504" indent="-539504">
              <a:spcBef>
                <a:spcPts val="0"/>
              </a:spcBef>
              <a:buFont typeface="Arial" panose="020B0604020202020204" pitchFamily="34" charset="0"/>
              <a:buChar char="•"/>
              <a:defRPr sz="3996" b="0">
                <a:solidFill>
                  <a:schemeClr val="tx2"/>
                </a:solidFill>
              </a:defRPr>
            </a:lvl3pPr>
            <a:lvl4pPr marL="539504" indent="-539504">
              <a:spcBef>
                <a:spcPts val="0"/>
              </a:spcBef>
              <a:buFont typeface="+mj-lt"/>
              <a:buAutoNum type="arabicPeriod"/>
              <a:defRPr sz="3996" b="0">
                <a:solidFill>
                  <a:schemeClr val="tx2"/>
                </a:solidFill>
              </a:defRPr>
            </a:lvl4pPr>
            <a:lvl5pPr>
              <a:spcBef>
                <a:spcPts val="0"/>
              </a:spcBef>
              <a:defRPr sz="2997" b="0" i="1">
                <a:solidFill>
                  <a:schemeClr val="tx2"/>
                </a:solidFill>
              </a:defRPr>
            </a:lvl5pPr>
            <a:lvl6pPr>
              <a:spcBef>
                <a:spcPts val="0"/>
              </a:spcBef>
              <a:defRPr sz="3996" b="0">
                <a:solidFill>
                  <a:schemeClr val="tx2"/>
                </a:solidFill>
              </a:defRPr>
            </a:lvl6pPr>
            <a:lvl7pPr>
              <a:spcBef>
                <a:spcPts val="0"/>
              </a:spcBef>
              <a:defRPr sz="3996" b="0">
                <a:solidFill>
                  <a:schemeClr val="tx2"/>
                </a:solidFill>
              </a:defRPr>
            </a:lvl7pPr>
            <a:lvl8pPr>
              <a:spcBef>
                <a:spcPts val="0"/>
              </a:spcBef>
              <a:defRPr sz="3996" b="0">
                <a:solidFill>
                  <a:schemeClr val="tx2"/>
                </a:solidFill>
              </a:defRPr>
            </a:lvl8pPr>
            <a:lvl9pPr>
              <a:spcBef>
                <a:spcPts val="0"/>
              </a:spcBef>
              <a:defRPr sz="3996" b="0">
                <a:solidFill>
                  <a:schemeClr val="tx2"/>
                </a:solidFill>
              </a:defRPr>
            </a:lvl9pPr>
          </a:lstStyle>
          <a:p>
            <a:pPr lvl="0"/>
            <a:r>
              <a:rPr lang="en-AU" noProof="0" dirty="0"/>
              <a:t>Resize and move text box as required.</a:t>
            </a:r>
          </a:p>
          <a:p>
            <a:pPr lvl="1"/>
            <a:r>
              <a:rPr lang="en-AU" noProof="0" dirty="0"/>
              <a:t>Second level</a:t>
            </a:r>
          </a:p>
          <a:p>
            <a:pPr lvl="2"/>
            <a:r>
              <a:rPr lang="en-AU" noProof="0" dirty="0"/>
              <a:t>Third level</a:t>
            </a:r>
          </a:p>
          <a:p>
            <a:pPr lvl="3"/>
            <a:r>
              <a:rPr lang="en-AU" noProof="0" dirty="0"/>
              <a:t>Fourth level</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a:t>
            </a:r>
          </a:p>
          <a:p>
            <a:pPr lvl="8"/>
            <a:r>
              <a:rPr lang="en-AU" noProof="0" dirty="0"/>
              <a:t>Fifth level</a:t>
            </a:r>
          </a:p>
        </p:txBody>
      </p:sp>
      <p:sp>
        <p:nvSpPr>
          <p:cNvPr id="82" name="Text Placeholder 140">
            <a:extLst>
              <a:ext uri="{FF2B5EF4-FFF2-40B4-BE49-F238E27FC236}">
                <a16:creationId xmlns:a16="http://schemas.microsoft.com/office/drawing/2014/main" id="{204ADE2C-0CA0-4447-BF53-64F8EEBD1B27}"/>
              </a:ext>
            </a:extLst>
          </p:cNvPr>
          <p:cNvSpPr>
            <a:spLocks noGrp="1"/>
          </p:cNvSpPr>
          <p:nvPr>
            <p:ph type="body" sz="quarter" idx="20" hasCustomPrompt="1"/>
          </p:nvPr>
        </p:nvSpPr>
        <p:spPr>
          <a:xfrm>
            <a:off x="1548603" y="23576248"/>
            <a:ext cx="13140000" cy="6840000"/>
          </a:xfrm>
          <a:solidFill>
            <a:schemeClr val="bg1"/>
          </a:solidFill>
          <a:ln w="101600">
            <a:solidFill>
              <a:schemeClr val="tx2"/>
            </a:solidFill>
          </a:ln>
        </p:spPr>
        <p:txBody>
          <a:bodyPr lIns="540000" tIns="540000" rIns="7560000" bIns="540000" anchor="t" anchorCtr="0"/>
          <a:lstStyle>
            <a:lvl1pPr algn="l">
              <a:spcBef>
                <a:spcPts val="0"/>
              </a:spcBef>
              <a:defRPr sz="4396" b="1">
                <a:solidFill>
                  <a:schemeClr val="tx2"/>
                </a:solidFill>
              </a:defRPr>
            </a:lvl1pPr>
            <a:lvl2pPr marL="0" indent="0">
              <a:spcBef>
                <a:spcPts val="0"/>
              </a:spcBef>
              <a:buNone/>
              <a:defRPr sz="3996" b="0">
                <a:solidFill>
                  <a:schemeClr val="tx2"/>
                </a:solidFill>
              </a:defRPr>
            </a:lvl2pPr>
            <a:lvl3pPr marL="539504" indent="-539504">
              <a:spcBef>
                <a:spcPts val="0"/>
              </a:spcBef>
              <a:buFont typeface="Arial" panose="020B0604020202020204" pitchFamily="34" charset="0"/>
              <a:buChar char="•"/>
              <a:defRPr sz="3996" b="0">
                <a:solidFill>
                  <a:schemeClr val="tx2"/>
                </a:solidFill>
              </a:defRPr>
            </a:lvl3pPr>
            <a:lvl4pPr marL="539504" indent="-539504">
              <a:spcBef>
                <a:spcPts val="0"/>
              </a:spcBef>
              <a:buFont typeface="+mj-lt"/>
              <a:buAutoNum type="arabicPeriod"/>
              <a:defRPr sz="3996" b="0">
                <a:solidFill>
                  <a:schemeClr val="tx2"/>
                </a:solidFill>
              </a:defRPr>
            </a:lvl4pPr>
            <a:lvl5pPr>
              <a:spcBef>
                <a:spcPts val="0"/>
              </a:spcBef>
              <a:defRPr sz="2997" b="0" i="1">
                <a:solidFill>
                  <a:schemeClr val="tx2"/>
                </a:solidFill>
              </a:defRPr>
            </a:lvl5pPr>
            <a:lvl6pPr>
              <a:spcBef>
                <a:spcPts val="0"/>
              </a:spcBef>
              <a:defRPr sz="3996" b="0">
                <a:solidFill>
                  <a:schemeClr val="tx2"/>
                </a:solidFill>
              </a:defRPr>
            </a:lvl6pPr>
            <a:lvl7pPr>
              <a:spcBef>
                <a:spcPts val="0"/>
              </a:spcBef>
              <a:defRPr sz="3996" b="0">
                <a:solidFill>
                  <a:schemeClr val="tx2"/>
                </a:solidFill>
              </a:defRPr>
            </a:lvl7pPr>
            <a:lvl8pPr>
              <a:spcBef>
                <a:spcPts val="0"/>
              </a:spcBef>
              <a:defRPr sz="3996" b="0">
                <a:solidFill>
                  <a:schemeClr val="tx2"/>
                </a:solidFill>
              </a:defRPr>
            </a:lvl8pPr>
            <a:lvl9pPr>
              <a:spcBef>
                <a:spcPts val="0"/>
              </a:spcBef>
              <a:defRPr sz="3996" b="0">
                <a:solidFill>
                  <a:schemeClr val="tx2"/>
                </a:solidFill>
              </a:defRPr>
            </a:lvl9pPr>
          </a:lstStyle>
          <a:p>
            <a:pPr lvl="0"/>
            <a:r>
              <a:rPr lang="en-AU" noProof="0" dirty="0"/>
              <a:t>Click to add text, and click on the image placeholder icon to add an image. Resize and move text box and image as required, keeping image within the text box border.</a:t>
            </a:r>
          </a:p>
          <a:p>
            <a:pPr lvl="1"/>
            <a:r>
              <a:rPr lang="en-AU" noProof="0" dirty="0"/>
              <a:t>Second level</a:t>
            </a:r>
          </a:p>
          <a:p>
            <a:pPr lvl="2"/>
            <a:r>
              <a:rPr lang="en-AU" noProof="0" dirty="0"/>
              <a:t>Third level</a:t>
            </a:r>
          </a:p>
          <a:p>
            <a:pPr lvl="0"/>
            <a:r>
              <a:rPr lang="en-AU" noProof="0" dirty="0"/>
              <a:t>Fourth level</a:t>
            </a:r>
          </a:p>
          <a:p>
            <a:pPr lvl="1"/>
            <a:r>
              <a:rPr lang="en-AU" noProof="0" dirty="0"/>
              <a:t>5</a:t>
            </a:r>
          </a:p>
          <a:p>
            <a:pPr lvl="2"/>
            <a:r>
              <a:rPr lang="en-AU" noProof="0" dirty="0"/>
              <a:t>6</a:t>
            </a:r>
          </a:p>
          <a:p>
            <a:pPr lvl="3"/>
            <a:r>
              <a:rPr lang="en-AU" noProof="0" dirty="0"/>
              <a:t>7</a:t>
            </a:r>
          </a:p>
          <a:p>
            <a:pPr lvl="4"/>
            <a:r>
              <a:rPr lang="en-AU" noProof="0" dirty="0"/>
              <a:t>8</a:t>
            </a:r>
          </a:p>
          <a:p>
            <a:pPr lvl="5"/>
            <a:r>
              <a:rPr lang="en-AU" noProof="0" dirty="0"/>
              <a:t>9</a:t>
            </a:r>
          </a:p>
          <a:p>
            <a:pPr lvl="5"/>
            <a:r>
              <a:rPr lang="en-AU" noProof="0" dirty="0"/>
              <a:t>Fifth level</a:t>
            </a:r>
          </a:p>
        </p:txBody>
      </p:sp>
      <p:sp>
        <p:nvSpPr>
          <p:cNvPr id="83" name="Text Placeholder 140">
            <a:extLst>
              <a:ext uri="{FF2B5EF4-FFF2-40B4-BE49-F238E27FC236}">
                <a16:creationId xmlns:a16="http://schemas.microsoft.com/office/drawing/2014/main" id="{1F8CD9EF-C05A-4A27-9DAE-A75533ABFA3F}"/>
              </a:ext>
            </a:extLst>
          </p:cNvPr>
          <p:cNvSpPr>
            <a:spLocks noGrp="1"/>
          </p:cNvSpPr>
          <p:nvPr>
            <p:ph type="body" sz="quarter" idx="22" hasCustomPrompt="1"/>
          </p:nvPr>
        </p:nvSpPr>
        <p:spPr>
          <a:xfrm>
            <a:off x="1548603" y="15627243"/>
            <a:ext cx="13140000" cy="6840000"/>
          </a:xfrm>
          <a:solidFill>
            <a:schemeClr val="bg1"/>
          </a:solidFill>
          <a:ln w="101600">
            <a:solidFill>
              <a:schemeClr val="tx2"/>
            </a:solidFill>
          </a:ln>
        </p:spPr>
        <p:txBody>
          <a:bodyPr lIns="540000" tIns="540000" rIns="540000" bIns="540000" anchor="t" anchorCtr="0"/>
          <a:lstStyle>
            <a:lvl1pPr>
              <a:spcBef>
                <a:spcPts val="0"/>
              </a:spcBef>
              <a:defRPr sz="4396" b="1">
                <a:solidFill>
                  <a:schemeClr val="tx2"/>
                </a:solidFill>
              </a:defRPr>
            </a:lvl1pPr>
            <a:lvl2pPr marL="0" indent="0">
              <a:spcBef>
                <a:spcPts val="0"/>
              </a:spcBef>
              <a:buNone/>
              <a:defRPr sz="3996" b="0">
                <a:solidFill>
                  <a:schemeClr val="tx2"/>
                </a:solidFill>
              </a:defRPr>
            </a:lvl2pPr>
            <a:lvl3pPr marL="539504" indent="-539504">
              <a:spcBef>
                <a:spcPts val="0"/>
              </a:spcBef>
              <a:buFont typeface="Arial" panose="020B0604020202020204" pitchFamily="34" charset="0"/>
              <a:buChar char="•"/>
              <a:defRPr sz="3996" b="0">
                <a:solidFill>
                  <a:schemeClr val="tx2"/>
                </a:solidFill>
              </a:defRPr>
            </a:lvl3pPr>
            <a:lvl4pPr marL="539504" indent="-539504">
              <a:spcBef>
                <a:spcPts val="0"/>
              </a:spcBef>
              <a:buFont typeface="+mj-lt"/>
              <a:buAutoNum type="arabicPeriod"/>
              <a:defRPr sz="3996" b="0">
                <a:solidFill>
                  <a:schemeClr val="tx2"/>
                </a:solidFill>
              </a:defRPr>
            </a:lvl4pPr>
            <a:lvl5pPr>
              <a:spcBef>
                <a:spcPts val="0"/>
              </a:spcBef>
              <a:defRPr sz="2997" b="0" i="1">
                <a:solidFill>
                  <a:schemeClr val="tx2"/>
                </a:solidFill>
              </a:defRPr>
            </a:lvl5pPr>
            <a:lvl6pPr>
              <a:spcBef>
                <a:spcPts val="0"/>
              </a:spcBef>
              <a:defRPr sz="3996" b="0">
                <a:solidFill>
                  <a:schemeClr val="tx2"/>
                </a:solidFill>
              </a:defRPr>
            </a:lvl6pPr>
            <a:lvl7pPr>
              <a:spcBef>
                <a:spcPts val="0"/>
              </a:spcBef>
              <a:defRPr sz="3996" b="0">
                <a:solidFill>
                  <a:schemeClr val="tx2"/>
                </a:solidFill>
              </a:defRPr>
            </a:lvl7pPr>
            <a:lvl8pPr>
              <a:spcBef>
                <a:spcPts val="0"/>
              </a:spcBef>
              <a:defRPr sz="3996" b="0">
                <a:solidFill>
                  <a:schemeClr val="tx2"/>
                </a:solidFill>
              </a:defRPr>
            </a:lvl8pPr>
            <a:lvl9pPr>
              <a:spcBef>
                <a:spcPts val="0"/>
              </a:spcBef>
              <a:defRPr sz="3996" b="0">
                <a:solidFill>
                  <a:schemeClr val="tx2"/>
                </a:solidFill>
              </a:defRPr>
            </a:lvl9pPr>
          </a:lstStyle>
          <a:p>
            <a:pPr lvl="0"/>
            <a:r>
              <a:rPr lang="en-AU" noProof="0" dirty="0"/>
              <a:t>Click to add text. Press ‘Decrease / Increase List Level’ to move through available type styles.</a:t>
            </a:r>
          </a:p>
          <a:p>
            <a:pPr lvl="1"/>
            <a:r>
              <a:rPr lang="en-AU" noProof="0" dirty="0"/>
              <a:t>Second level</a:t>
            </a:r>
          </a:p>
          <a:p>
            <a:pPr lvl="2"/>
            <a:r>
              <a:rPr lang="en-AU" noProof="0" dirty="0"/>
              <a:t>Third level</a:t>
            </a:r>
          </a:p>
          <a:p>
            <a:pPr lvl="3"/>
            <a:r>
              <a:rPr lang="en-AU" noProof="0" dirty="0"/>
              <a:t>Fourth level</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a:t>
            </a:r>
          </a:p>
          <a:p>
            <a:pPr lvl="8"/>
            <a:r>
              <a:rPr lang="en-AU" noProof="0" dirty="0"/>
              <a:t>Fifth level</a:t>
            </a:r>
          </a:p>
        </p:txBody>
      </p:sp>
      <p:sp>
        <p:nvSpPr>
          <p:cNvPr id="101" name="Text Placeholder 140">
            <a:extLst>
              <a:ext uri="{FF2B5EF4-FFF2-40B4-BE49-F238E27FC236}">
                <a16:creationId xmlns:a16="http://schemas.microsoft.com/office/drawing/2014/main" id="{62763F2F-78E4-4C83-8A84-B7C1FAFD0B21}"/>
              </a:ext>
            </a:extLst>
          </p:cNvPr>
          <p:cNvSpPr>
            <a:spLocks noGrp="1"/>
          </p:cNvSpPr>
          <p:nvPr>
            <p:ph type="body" sz="quarter" idx="23" hasCustomPrompt="1"/>
          </p:nvPr>
        </p:nvSpPr>
        <p:spPr>
          <a:xfrm>
            <a:off x="15732872" y="15627243"/>
            <a:ext cx="13140000" cy="6840000"/>
          </a:xfrm>
          <a:solidFill>
            <a:schemeClr val="bg1"/>
          </a:solidFill>
          <a:ln w="101600">
            <a:solidFill>
              <a:schemeClr val="tx2"/>
            </a:solidFill>
          </a:ln>
        </p:spPr>
        <p:txBody>
          <a:bodyPr lIns="540000" tIns="540000" rIns="540000" bIns="540000" anchor="t" anchorCtr="0"/>
          <a:lstStyle>
            <a:lvl1pPr>
              <a:spcBef>
                <a:spcPts val="0"/>
              </a:spcBef>
              <a:defRPr sz="4396" b="1">
                <a:solidFill>
                  <a:schemeClr val="tx2"/>
                </a:solidFill>
              </a:defRPr>
            </a:lvl1pPr>
            <a:lvl2pPr marL="0" indent="0">
              <a:spcBef>
                <a:spcPts val="0"/>
              </a:spcBef>
              <a:buNone/>
              <a:defRPr sz="3996" b="0">
                <a:solidFill>
                  <a:schemeClr val="tx2"/>
                </a:solidFill>
              </a:defRPr>
            </a:lvl2pPr>
            <a:lvl3pPr marL="539504" indent="-539504">
              <a:spcBef>
                <a:spcPts val="0"/>
              </a:spcBef>
              <a:buFont typeface="Arial" panose="020B0604020202020204" pitchFamily="34" charset="0"/>
              <a:buChar char="•"/>
              <a:defRPr sz="3996" b="0">
                <a:solidFill>
                  <a:schemeClr val="tx2"/>
                </a:solidFill>
              </a:defRPr>
            </a:lvl3pPr>
            <a:lvl4pPr marL="539504" indent="-539504">
              <a:spcBef>
                <a:spcPts val="0"/>
              </a:spcBef>
              <a:buFont typeface="+mj-lt"/>
              <a:buAutoNum type="arabicPeriod"/>
              <a:defRPr sz="3996" b="0">
                <a:solidFill>
                  <a:schemeClr val="tx2"/>
                </a:solidFill>
              </a:defRPr>
            </a:lvl4pPr>
            <a:lvl5pPr>
              <a:spcBef>
                <a:spcPts val="0"/>
              </a:spcBef>
              <a:defRPr sz="2997" b="0" i="1">
                <a:solidFill>
                  <a:schemeClr val="tx2"/>
                </a:solidFill>
              </a:defRPr>
            </a:lvl5pPr>
            <a:lvl6pPr>
              <a:spcBef>
                <a:spcPts val="0"/>
              </a:spcBef>
              <a:defRPr sz="3996" b="0">
                <a:solidFill>
                  <a:schemeClr val="tx2"/>
                </a:solidFill>
              </a:defRPr>
            </a:lvl6pPr>
            <a:lvl7pPr>
              <a:spcBef>
                <a:spcPts val="0"/>
              </a:spcBef>
              <a:defRPr sz="3996" b="0">
                <a:solidFill>
                  <a:schemeClr val="tx2"/>
                </a:solidFill>
              </a:defRPr>
            </a:lvl7pPr>
            <a:lvl8pPr>
              <a:spcBef>
                <a:spcPts val="0"/>
              </a:spcBef>
              <a:defRPr sz="3996" b="0">
                <a:solidFill>
                  <a:schemeClr val="tx2"/>
                </a:solidFill>
              </a:defRPr>
            </a:lvl8pPr>
            <a:lvl9pPr>
              <a:spcBef>
                <a:spcPts val="0"/>
              </a:spcBef>
              <a:defRPr sz="3996" b="0">
                <a:solidFill>
                  <a:schemeClr val="tx2"/>
                </a:solidFill>
              </a:defRPr>
            </a:lvl9pPr>
          </a:lstStyle>
          <a:p>
            <a:pPr lvl="0"/>
            <a:r>
              <a:rPr lang="en-AU" noProof="0" dirty="0"/>
              <a:t>Click to add text. Press ‘Decrease / Increase List Level’ to move through available type styles.</a:t>
            </a:r>
          </a:p>
          <a:p>
            <a:pPr lvl="1"/>
            <a:r>
              <a:rPr lang="en-AU" noProof="0" dirty="0"/>
              <a:t>Second level</a:t>
            </a:r>
          </a:p>
          <a:p>
            <a:pPr lvl="2"/>
            <a:r>
              <a:rPr lang="en-AU" noProof="0" dirty="0"/>
              <a:t>Third level</a:t>
            </a:r>
          </a:p>
          <a:p>
            <a:pPr lvl="3"/>
            <a:r>
              <a:rPr lang="en-AU" noProof="0" dirty="0"/>
              <a:t>Fourth level</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a:t>
            </a:r>
          </a:p>
          <a:p>
            <a:pPr lvl="8"/>
            <a:r>
              <a:rPr lang="en-AU" noProof="0" dirty="0"/>
              <a:t>Fifth level</a:t>
            </a:r>
          </a:p>
        </p:txBody>
      </p:sp>
      <p:sp>
        <p:nvSpPr>
          <p:cNvPr id="161" name="Text Placeholder 140">
            <a:extLst>
              <a:ext uri="{FF2B5EF4-FFF2-40B4-BE49-F238E27FC236}">
                <a16:creationId xmlns:a16="http://schemas.microsoft.com/office/drawing/2014/main" id="{D97871FD-7113-445C-974E-7D4B5EDC35D3}"/>
              </a:ext>
            </a:extLst>
          </p:cNvPr>
          <p:cNvSpPr>
            <a:spLocks noGrp="1"/>
          </p:cNvSpPr>
          <p:nvPr>
            <p:ph type="body" sz="quarter" idx="24" hasCustomPrompt="1"/>
          </p:nvPr>
        </p:nvSpPr>
        <p:spPr>
          <a:xfrm>
            <a:off x="1548603" y="31525253"/>
            <a:ext cx="13140000" cy="6840000"/>
          </a:xfrm>
          <a:solidFill>
            <a:schemeClr val="bg1"/>
          </a:solidFill>
          <a:ln w="101600">
            <a:solidFill>
              <a:schemeClr val="tx2"/>
            </a:solidFill>
          </a:ln>
        </p:spPr>
        <p:txBody>
          <a:bodyPr lIns="540000" tIns="540000" rIns="540000" bIns="540000" anchor="t" anchorCtr="0"/>
          <a:lstStyle>
            <a:lvl1pPr>
              <a:spcBef>
                <a:spcPts val="0"/>
              </a:spcBef>
              <a:defRPr sz="4396" b="1">
                <a:solidFill>
                  <a:schemeClr val="tx2"/>
                </a:solidFill>
              </a:defRPr>
            </a:lvl1pPr>
            <a:lvl2pPr marL="0" indent="0">
              <a:spcBef>
                <a:spcPts val="0"/>
              </a:spcBef>
              <a:buNone/>
              <a:defRPr sz="3996" b="0">
                <a:solidFill>
                  <a:schemeClr val="tx2"/>
                </a:solidFill>
              </a:defRPr>
            </a:lvl2pPr>
            <a:lvl3pPr marL="539504" indent="-539504">
              <a:spcBef>
                <a:spcPts val="0"/>
              </a:spcBef>
              <a:buFont typeface="Arial" panose="020B0604020202020204" pitchFamily="34" charset="0"/>
              <a:buChar char="•"/>
              <a:defRPr sz="3996" b="0">
                <a:solidFill>
                  <a:schemeClr val="tx2"/>
                </a:solidFill>
              </a:defRPr>
            </a:lvl3pPr>
            <a:lvl4pPr marL="539504" indent="-539504">
              <a:spcBef>
                <a:spcPts val="0"/>
              </a:spcBef>
              <a:buFont typeface="+mj-lt"/>
              <a:buAutoNum type="arabicPeriod"/>
              <a:defRPr sz="3996" b="0">
                <a:solidFill>
                  <a:schemeClr val="tx2"/>
                </a:solidFill>
              </a:defRPr>
            </a:lvl4pPr>
            <a:lvl5pPr>
              <a:spcBef>
                <a:spcPts val="0"/>
              </a:spcBef>
              <a:defRPr sz="2997" b="0" i="1">
                <a:solidFill>
                  <a:schemeClr val="tx2"/>
                </a:solidFill>
              </a:defRPr>
            </a:lvl5pPr>
            <a:lvl6pPr>
              <a:spcBef>
                <a:spcPts val="0"/>
              </a:spcBef>
              <a:defRPr sz="3996" b="0">
                <a:solidFill>
                  <a:schemeClr val="tx2"/>
                </a:solidFill>
              </a:defRPr>
            </a:lvl6pPr>
            <a:lvl7pPr>
              <a:spcBef>
                <a:spcPts val="0"/>
              </a:spcBef>
              <a:defRPr sz="3996" b="0">
                <a:solidFill>
                  <a:schemeClr val="tx2"/>
                </a:solidFill>
              </a:defRPr>
            </a:lvl7pPr>
            <a:lvl8pPr>
              <a:spcBef>
                <a:spcPts val="0"/>
              </a:spcBef>
              <a:defRPr sz="3996" b="0">
                <a:solidFill>
                  <a:schemeClr val="tx2"/>
                </a:solidFill>
              </a:defRPr>
            </a:lvl8pPr>
            <a:lvl9pPr>
              <a:spcBef>
                <a:spcPts val="0"/>
              </a:spcBef>
              <a:defRPr sz="3996" b="0">
                <a:solidFill>
                  <a:schemeClr val="tx2"/>
                </a:solidFill>
              </a:defRPr>
            </a:lvl9pPr>
          </a:lstStyle>
          <a:p>
            <a:pPr lvl="0"/>
            <a:r>
              <a:rPr lang="en-AU" noProof="0" dirty="0"/>
              <a:t>Click to add text. Press ‘Decrease / Increase List Level’ to move through available type styles.</a:t>
            </a:r>
          </a:p>
          <a:p>
            <a:pPr lvl="1"/>
            <a:r>
              <a:rPr lang="en-AU" noProof="0" dirty="0"/>
              <a:t>Second level</a:t>
            </a:r>
          </a:p>
          <a:p>
            <a:pPr lvl="2"/>
            <a:r>
              <a:rPr lang="en-AU" noProof="0" dirty="0"/>
              <a:t>Third level</a:t>
            </a:r>
          </a:p>
          <a:p>
            <a:pPr lvl="3"/>
            <a:r>
              <a:rPr lang="en-AU" noProof="0" dirty="0"/>
              <a:t>Fourth level</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a:t>
            </a:r>
          </a:p>
          <a:p>
            <a:pPr lvl="8"/>
            <a:r>
              <a:rPr lang="en-AU" noProof="0" dirty="0"/>
              <a:t>Fifth level</a:t>
            </a:r>
          </a:p>
        </p:txBody>
      </p:sp>
      <p:sp>
        <p:nvSpPr>
          <p:cNvPr id="162" name="Text Placeholder 140">
            <a:extLst>
              <a:ext uri="{FF2B5EF4-FFF2-40B4-BE49-F238E27FC236}">
                <a16:creationId xmlns:a16="http://schemas.microsoft.com/office/drawing/2014/main" id="{6E4ABCC4-27B2-44A3-8A18-2AD6EEC55C88}"/>
              </a:ext>
            </a:extLst>
          </p:cNvPr>
          <p:cNvSpPr>
            <a:spLocks noGrp="1"/>
          </p:cNvSpPr>
          <p:nvPr>
            <p:ph type="body" sz="quarter" idx="25" hasCustomPrompt="1"/>
          </p:nvPr>
        </p:nvSpPr>
        <p:spPr>
          <a:xfrm>
            <a:off x="15732872" y="31525253"/>
            <a:ext cx="13140000" cy="6840000"/>
          </a:xfrm>
          <a:solidFill>
            <a:schemeClr val="bg1"/>
          </a:solidFill>
          <a:ln w="101600">
            <a:solidFill>
              <a:schemeClr val="tx2"/>
            </a:solidFill>
          </a:ln>
        </p:spPr>
        <p:txBody>
          <a:bodyPr lIns="540000" tIns="540000" rIns="7560000" bIns="540000" anchor="t" anchorCtr="0"/>
          <a:lstStyle>
            <a:lvl1pPr>
              <a:spcBef>
                <a:spcPts val="0"/>
              </a:spcBef>
              <a:defRPr sz="4396" b="1">
                <a:solidFill>
                  <a:schemeClr val="tx2"/>
                </a:solidFill>
              </a:defRPr>
            </a:lvl1pPr>
            <a:lvl2pPr marL="0" indent="0">
              <a:spcBef>
                <a:spcPts val="0"/>
              </a:spcBef>
              <a:buNone/>
              <a:defRPr sz="3996" b="0">
                <a:solidFill>
                  <a:schemeClr val="tx2"/>
                </a:solidFill>
              </a:defRPr>
            </a:lvl2pPr>
            <a:lvl3pPr marL="539504" indent="-539504">
              <a:spcBef>
                <a:spcPts val="0"/>
              </a:spcBef>
              <a:buFont typeface="Arial" panose="020B0604020202020204" pitchFamily="34" charset="0"/>
              <a:buChar char="•"/>
              <a:defRPr sz="3996" b="0">
                <a:solidFill>
                  <a:schemeClr val="tx2"/>
                </a:solidFill>
              </a:defRPr>
            </a:lvl3pPr>
            <a:lvl4pPr marL="539504" indent="-539504">
              <a:spcBef>
                <a:spcPts val="0"/>
              </a:spcBef>
              <a:buFont typeface="+mj-lt"/>
              <a:buAutoNum type="arabicPeriod"/>
              <a:defRPr sz="3996" b="0">
                <a:solidFill>
                  <a:schemeClr val="tx2"/>
                </a:solidFill>
              </a:defRPr>
            </a:lvl4pPr>
            <a:lvl5pPr>
              <a:spcBef>
                <a:spcPts val="0"/>
              </a:spcBef>
              <a:defRPr sz="2997" b="0" i="1">
                <a:solidFill>
                  <a:schemeClr val="tx2"/>
                </a:solidFill>
              </a:defRPr>
            </a:lvl5pPr>
            <a:lvl6pPr>
              <a:spcBef>
                <a:spcPts val="0"/>
              </a:spcBef>
              <a:defRPr sz="3996" b="0">
                <a:solidFill>
                  <a:schemeClr val="tx2"/>
                </a:solidFill>
              </a:defRPr>
            </a:lvl6pPr>
            <a:lvl7pPr>
              <a:spcBef>
                <a:spcPts val="0"/>
              </a:spcBef>
              <a:defRPr sz="3996" b="0">
                <a:solidFill>
                  <a:schemeClr val="tx2"/>
                </a:solidFill>
              </a:defRPr>
            </a:lvl7pPr>
            <a:lvl8pPr>
              <a:spcBef>
                <a:spcPts val="0"/>
              </a:spcBef>
              <a:defRPr sz="3996" b="0">
                <a:solidFill>
                  <a:schemeClr val="tx2"/>
                </a:solidFill>
              </a:defRPr>
            </a:lvl8pPr>
            <a:lvl9pPr>
              <a:spcBef>
                <a:spcPts val="0"/>
              </a:spcBef>
              <a:defRPr sz="3996" b="0">
                <a:solidFill>
                  <a:schemeClr val="tx2"/>
                </a:solidFill>
              </a:defRPr>
            </a:lvl9pPr>
          </a:lstStyle>
          <a:p>
            <a:pPr lvl="0"/>
            <a:r>
              <a:rPr lang="en-AU" noProof="0" dirty="0"/>
              <a:t>Click to add text. Press ‘Decrease / Increase List Level’ to move through available type styles.</a:t>
            </a:r>
          </a:p>
          <a:p>
            <a:pPr lvl="1"/>
            <a:r>
              <a:rPr lang="en-AU" noProof="0" dirty="0"/>
              <a:t>Second level</a:t>
            </a:r>
          </a:p>
          <a:p>
            <a:pPr lvl="2"/>
            <a:r>
              <a:rPr lang="en-AU" noProof="0" dirty="0"/>
              <a:t>Third level</a:t>
            </a:r>
          </a:p>
          <a:p>
            <a:pPr lvl="3"/>
            <a:r>
              <a:rPr lang="en-AU" noProof="0" dirty="0"/>
              <a:t>Fourth level</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a:t>
            </a:r>
          </a:p>
          <a:p>
            <a:pPr lvl="8"/>
            <a:r>
              <a:rPr lang="en-AU" noProof="0" dirty="0"/>
              <a:t>Fifth level</a:t>
            </a:r>
          </a:p>
        </p:txBody>
      </p:sp>
      <p:sp>
        <p:nvSpPr>
          <p:cNvPr id="163" name="Picture Placeholder 3">
            <a:extLst>
              <a:ext uri="{FF2B5EF4-FFF2-40B4-BE49-F238E27FC236}">
                <a16:creationId xmlns:a16="http://schemas.microsoft.com/office/drawing/2014/main" id="{00EE0F10-E169-490D-956E-642D9ECF7F61}"/>
              </a:ext>
            </a:extLst>
          </p:cNvPr>
          <p:cNvSpPr>
            <a:spLocks noGrp="1"/>
          </p:cNvSpPr>
          <p:nvPr>
            <p:ph type="pic" sz="quarter" idx="26"/>
          </p:nvPr>
        </p:nvSpPr>
        <p:spPr>
          <a:xfrm>
            <a:off x="7832732" y="24153991"/>
            <a:ext cx="6372000" cy="5726241"/>
          </a:xfrm>
          <a:solidFill>
            <a:schemeClr val="bg1">
              <a:lumMod val="85000"/>
            </a:schemeClr>
          </a:solidFill>
        </p:spPr>
        <p:txBody>
          <a:bodyPr/>
          <a:lstStyle/>
          <a:p>
            <a:r>
              <a:rPr lang="zh-CN" altLang="en-US"/>
              <a:t>单击图标添加图片</a:t>
            </a:r>
            <a:endParaRPr lang="en-AU" dirty="0"/>
          </a:p>
        </p:txBody>
      </p:sp>
      <p:sp>
        <p:nvSpPr>
          <p:cNvPr id="164" name="Picture Placeholder 3">
            <a:extLst>
              <a:ext uri="{FF2B5EF4-FFF2-40B4-BE49-F238E27FC236}">
                <a16:creationId xmlns:a16="http://schemas.microsoft.com/office/drawing/2014/main" id="{4D0CDE2F-6499-45E0-8569-2017BBEE9912}"/>
              </a:ext>
            </a:extLst>
          </p:cNvPr>
          <p:cNvSpPr>
            <a:spLocks noGrp="1"/>
          </p:cNvSpPr>
          <p:nvPr>
            <p:ph type="pic" sz="quarter" idx="28"/>
          </p:nvPr>
        </p:nvSpPr>
        <p:spPr>
          <a:xfrm>
            <a:off x="2149533" y="33270282"/>
            <a:ext cx="12055200" cy="4633073"/>
          </a:xfrm>
          <a:solidFill>
            <a:schemeClr val="bg1">
              <a:lumMod val="85000"/>
            </a:schemeClr>
          </a:solidFill>
        </p:spPr>
        <p:txBody>
          <a:bodyPr/>
          <a:lstStyle/>
          <a:p>
            <a:r>
              <a:rPr lang="zh-CN" altLang="en-US"/>
              <a:t>单击图标添加图片</a:t>
            </a:r>
            <a:endParaRPr lang="en-AU" dirty="0"/>
          </a:p>
        </p:txBody>
      </p:sp>
      <p:sp>
        <p:nvSpPr>
          <p:cNvPr id="165" name="Picture Placeholder 3">
            <a:extLst>
              <a:ext uri="{FF2B5EF4-FFF2-40B4-BE49-F238E27FC236}">
                <a16:creationId xmlns:a16="http://schemas.microsoft.com/office/drawing/2014/main" id="{4D55BF2E-7F06-442C-9636-963AE797E139}"/>
              </a:ext>
            </a:extLst>
          </p:cNvPr>
          <p:cNvSpPr>
            <a:spLocks noGrp="1"/>
          </p:cNvSpPr>
          <p:nvPr>
            <p:ph type="pic" sz="quarter" idx="30"/>
          </p:nvPr>
        </p:nvSpPr>
        <p:spPr>
          <a:xfrm>
            <a:off x="21977790" y="32134209"/>
            <a:ext cx="6372000" cy="2527408"/>
          </a:xfrm>
          <a:solidFill>
            <a:schemeClr val="bg1">
              <a:lumMod val="85000"/>
            </a:schemeClr>
          </a:solidFill>
        </p:spPr>
        <p:txBody>
          <a:bodyPr/>
          <a:lstStyle/>
          <a:p>
            <a:r>
              <a:rPr lang="zh-CN" altLang="en-US"/>
              <a:t>单击图标添加图片</a:t>
            </a:r>
            <a:endParaRPr lang="en-AU"/>
          </a:p>
        </p:txBody>
      </p:sp>
      <p:sp>
        <p:nvSpPr>
          <p:cNvPr id="166" name="Picture Placeholder 3">
            <a:extLst>
              <a:ext uri="{FF2B5EF4-FFF2-40B4-BE49-F238E27FC236}">
                <a16:creationId xmlns:a16="http://schemas.microsoft.com/office/drawing/2014/main" id="{CC4463C2-D50B-4AD3-8C82-289C16002E38}"/>
              </a:ext>
            </a:extLst>
          </p:cNvPr>
          <p:cNvSpPr>
            <a:spLocks noGrp="1"/>
          </p:cNvSpPr>
          <p:nvPr>
            <p:ph type="pic" sz="quarter" idx="32"/>
          </p:nvPr>
        </p:nvSpPr>
        <p:spPr>
          <a:xfrm>
            <a:off x="21977790" y="24153991"/>
            <a:ext cx="6372000" cy="5726241"/>
          </a:xfrm>
          <a:solidFill>
            <a:schemeClr val="bg1">
              <a:lumMod val="85000"/>
            </a:schemeClr>
          </a:solidFill>
        </p:spPr>
        <p:txBody>
          <a:bodyPr/>
          <a:lstStyle/>
          <a:p>
            <a:r>
              <a:rPr lang="zh-CN" altLang="en-US"/>
              <a:t>单击图标添加图片</a:t>
            </a:r>
            <a:endParaRPr lang="en-AU" dirty="0"/>
          </a:p>
        </p:txBody>
      </p:sp>
      <p:sp>
        <p:nvSpPr>
          <p:cNvPr id="167" name="Picture Placeholder 3">
            <a:extLst>
              <a:ext uri="{FF2B5EF4-FFF2-40B4-BE49-F238E27FC236}">
                <a16:creationId xmlns:a16="http://schemas.microsoft.com/office/drawing/2014/main" id="{E785DA54-C418-4DD3-BA76-548F2C570FDA}"/>
              </a:ext>
            </a:extLst>
          </p:cNvPr>
          <p:cNvSpPr>
            <a:spLocks noGrp="1"/>
          </p:cNvSpPr>
          <p:nvPr>
            <p:ph type="pic" sz="quarter" idx="33"/>
          </p:nvPr>
        </p:nvSpPr>
        <p:spPr>
          <a:xfrm>
            <a:off x="21977790" y="35375947"/>
            <a:ext cx="6372000" cy="2527408"/>
          </a:xfrm>
          <a:solidFill>
            <a:schemeClr val="bg1">
              <a:lumMod val="85000"/>
            </a:schemeClr>
          </a:solidFill>
        </p:spPr>
        <p:txBody>
          <a:bodyPr/>
          <a:lstStyle/>
          <a:p>
            <a:r>
              <a:rPr lang="zh-CN" altLang="en-US"/>
              <a:t>单击图标添加图片</a:t>
            </a:r>
            <a:endParaRPr lang="en-AU"/>
          </a:p>
        </p:txBody>
      </p:sp>
    </p:spTree>
    <p:extLst>
      <p:ext uri="{BB962C8B-B14F-4D97-AF65-F5344CB8AC3E}">
        <p14:creationId xmlns:p14="http://schemas.microsoft.com/office/powerpoint/2010/main" val="314216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yout A x 6">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6D70131-8A9F-45A2-829C-77B95B4CCE8C}"/>
              </a:ext>
            </a:extLst>
          </p:cNvPr>
          <p:cNvSpPr>
            <a:spLocks noGrp="1"/>
          </p:cNvSpPr>
          <p:nvPr>
            <p:ph type="title"/>
          </p:nvPr>
        </p:nvSpPr>
        <p:spPr>
          <a:xfrm>
            <a:off x="6775893" y="1438975"/>
            <a:ext cx="22096979" cy="4807122"/>
          </a:xfrm>
        </p:spPr>
        <p:txBody>
          <a:bodyPr/>
          <a:lstStyle/>
          <a:p>
            <a:r>
              <a:rPr lang="zh-CN" altLang="en-US"/>
              <a:t>单击此处编辑母版标题样式</a:t>
            </a:r>
            <a:endParaRPr lang="en-AU" dirty="0"/>
          </a:p>
        </p:txBody>
      </p:sp>
      <p:sp>
        <p:nvSpPr>
          <p:cNvPr id="27" name="Text Placeholder 140">
            <a:extLst>
              <a:ext uri="{FF2B5EF4-FFF2-40B4-BE49-F238E27FC236}">
                <a16:creationId xmlns:a16="http://schemas.microsoft.com/office/drawing/2014/main" id="{F9BA5270-5265-423E-B2B1-79B386DFE45A}"/>
              </a:ext>
            </a:extLst>
          </p:cNvPr>
          <p:cNvSpPr>
            <a:spLocks noGrp="1"/>
          </p:cNvSpPr>
          <p:nvPr>
            <p:ph type="body" sz="quarter" idx="20" hasCustomPrompt="1"/>
          </p:nvPr>
        </p:nvSpPr>
        <p:spPr>
          <a:xfrm>
            <a:off x="1548603" y="18642833"/>
            <a:ext cx="13046409" cy="9360000"/>
          </a:xfrm>
          <a:ln w="101600">
            <a:solidFill>
              <a:schemeClr val="tx2"/>
            </a:solidFill>
          </a:ln>
        </p:spPr>
        <p:txBody>
          <a:bodyPr lIns="540000" tIns="540000" rIns="7560000" bIns="540000" anchor="t" anchorCtr="0"/>
          <a:lstStyle>
            <a:lvl1pPr algn="l">
              <a:spcBef>
                <a:spcPts val="0"/>
              </a:spcBef>
              <a:defRPr sz="4396" b="1">
                <a:solidFill>
                  <a:schemeClr val="tx2"/>
                </a:solidFill>
              </a:defRPr>
            </a:lvl1pPr>
            <a:lvl2pPr marL="0" indent="0">
              <a:spcBef>
                <a:spcPts val="0"/>
              </a:spcBef>
              <a:buNone/>
              <a:defRPr sz="3996" b="0">
                <a:solidFill>
                  <a:schemeClr val="tx2"/>
                </a:solidFill>
              </a:defRPr>
            </a:lvl2pPr>
            <a:lvl3pPr marL="539504" indent="-539504">
              <a:spcBef>
                <a:spcPts val="0"/>
              </a:spcBef>
              <a:buFont typeface="Arial" panose="020B0604020202020204" pitchFamily="34" charset="0"/>
              <a:buChar char="•"/>
              <a:defRPr sz="3996" b="0">
                <a:solidFill>
                  <a:schemeClr val="tx2"/>
                </a:solidFill>
              </a:defRPr>
            </a:lvl3pPr>
            <a:lvl4pPr marL="539504" indent="-539504">
              <a:spcBef>
                <a:spcPts val="0"/>
              </a:spcBef>
              <a:buFont typeface="+mj-lt"/>
              <a:buAutoNum type="arabicPeriod"/>
              <a:defRPr sz="3996" b="0">
                <a:solidFill>
                  <a:schemeClr val="tx2"/>
                </a:solidFill>
              </a:defRPr>
            </a:lvl4pPr>
            <a:lvl5pPr>
              <a:spcBef>
                <a:spcPts val="0"/>
              </a:spcBef>
              <a:defRPr sz="2997" b="0" i="1">
                <a:solidFill>
                  <a:schemeClr val="tx2"/>
                </a:solidFill>
              </a:defRPr>
            </a:lvl5pPr>
            <a:lvl6pPr>
              <a:spcBef>
                <a:spcPts val="0"/>
              </a:spcBef>
              <a:defRPr sz="3996" b="0">
                <a:solidFill>
                  <a:schemeClr val="tx2"/>
                </a:solidFill>
              </a:defRPr>
            </a:lvl6pPr>
            <a:lvl7pPr>
              <a:spcBef>
                <a:spcPts val="0"/>
              </a:spcBef>
              <a:defRPr sz="3996" b="0">
                <a:solidFill>
                  <a:schemeClr val="tx2"/>
                </a:solidFill>
              </a:defRPr>
            </a:lvl7pPr>
            <a:lvl8pPr>
              <a:spcBef>
                <a:spcPts val="0"/>
              </a:spcBef>
              <a:defRPr sz="3996" b="0">
                <a:solidFill>
                  <a:schemeClr val="tx2"/>
                </a:solidFill>
              </a:defRPr>
            </a:lvl8pPr>
            <a:lvl9pPr>
              <a:spcBef>
                <a:spcPts val="0"/>
              </a:spcBef>
              <a:defRPr sz="3996" b="0">
                <a:solidFill>
                  <a:schemeClr val="tx2"/>
                </a:solidFill>
              </a:defRPr>
            </a:lvl9pPr>
          </a:lstStyle>
          <a:p>
            <a:pPr lvl="0"/>
            <a:r>
              <a:rPr lang="en-AU" noProof="0" dirty="0"/>
              <a:t>Click to add text, and click on the image placeholder icon to add an image. Resize and move text box and image as required, keeping image within the text box border.</a:t>
            </a:r>
          </a:p>
          <a:p>
            <a:pPr lvl="1"/>
            <a:r>
              <a:rPr lang="en-AU" noProof="0" dirty="0"/>
              <a:t>Second level</a:t>
            </a:r>
          </a:p>
          <a:p>
            <a:pPr lvl="2"/>
            <a:r>
              <a:rPr lang="en-AU" noProof="0" dirty="0"/>
              <a:t>Third level</a:t>
            </a:r>
          </a:p>
          <a:p>
            <a:pPr lvl="0"/>
            <a:r>
              <a:rPr lang="en-AU" noProof="0" dirty="0"/>
              <a:t>Fourth level</a:t>
            </a:r>
          </a:p>
          <a:p>
            <a:pPr lvl="1"/>
            <a:r>
              <a:rPr lang="en-AU" noProof="0" dirty="0"/>
              <a:t>5</a:t>
            </a:r>
          </a:p>
          <a:p>
            <a:pPr lvl="2"/>
            <a:r>
              <a:rPr lang="en-AU" noProof="0" dirty="0"/>
              <a:t>6</a:t>
            </a:r>
          </a:p>
          <a:p>
            <a:pPr lvl="3"/>
            <a:r>
              <a:rPr lang="en-AU" noProof="0" dirty="0"/>
              <a:t>7</a:t>
            </a:r>
          </a:p>
          <a:p>
            <a:pPr lvl="4"/>
            <a:r>
              <a:rPr lang="en-AU" noProof="0" dirty="0"/>
              <a:t>8</a:t>
            </a:r>
          </a:p>
          <a:p>
            <a:pPr lvl="5"/>
            <a:r>
              <a:rPr lang="en-AU" noProof="0" dirty="0"/>
              <a:t>9</a:t>
            </a:r>
          </a:p>
          <a:p>
            <a:pPr lvl="5"/>
            <a:r>
              <a:rPr lang="en-AU" noProof="0" dirty="0"/>
              <a:t>Fifth level</a:t>
            </a:r>
          </a:p>
        </p:txBody>
      </p:sp>
      <p:sp>
        <p:nvSpPr>
          <p:cNvPr id="29" name="Text Placeholder 140">
            <a:extLst>
              <a:ext uri="{FF2B5EF4-FFF2-40B4-BE49-F238E27FC236}">
                <a16:creationId xmlns:a16="http://schemas.microsoft.com/office/drawing/2014/main" id="{5622C49C-92EA-4908-962E-9F64A5659F0A}"/>
              </a:ext>
            </a:extLst>
          </p:cNvPr>
          <p:cNvSpPr>
            <a:spLocks noGrp="1"/>
          </p:cNvSpPr>
          <p:nvPr>
            <p:ph type="body" sz="quarter" idx="22" hasCustomPrompt="1"/>
          </p:nvPr>
        </p:nvSpPr>
        <p:spPr>
          <a:xfrm>
            <a:off x="1548603" y="7906757"/>
            <a:ext cx="13046409" cy="9360000"/>
          </a:xfrm>
          <a:ln w="101600">
            <a:solidFill>
              <a:schemeClr val="tx2"/>
            </a:solidFill>
          </a:ln>
        </p:spPr>
        <p:txBody>
          <a:bodyPr lIns="540000" tIns="540000" rIns="540000" bIns="540000" anchor="t" anchorCtr="0"/>
          <a:lstStyle>
            <a:lvl1pPr>
              <a:spcBef>
                <a:spcPts val="0"/>
              </a:spcBef>
              <a:defRPr sz="4396" b="1">
                <a:solidFill>
                  <a:schemeClr val="tx2"/>
                </a:solidFill>
              </a:defRPr>
            </a:lvl1pPr>
            <a:lvl2pPr marL="0" indent="0">
              <a:spcBef>
                <a:spcPts val="0"/>
              </a:spcBef>
              <a:buNone/>
              <a:defRPr sz="3996" b="0">
                <a:solidFill>
                  <a:schemeClr val="tx2"/>
                </a:solidFill>
              </a:defRPr>
            </a:lvl2pPr>
            <a:lvl3pPr marL="539504" indent="-539504">
              <a:spcBef>
                <a:spcPts val="0"/>
              </a:spcBef>
              <a:buFont typeface="Arial" panose="020B0604020202020204" pitchFamily="34" charset="0"/>
              <a:buChar char="•"/>
              <a:defRPr sz="3996" b="0">
                <a:solidFill>
                  <a:schemeClr val="tx2"/>
                </a:solidFill>
              </a:defRPr>
            </a:lvl3pPr>
            <a:lvl4pPr marL="539504" indent="-539504">
              <a:spcBef>
                <a:spcPts val="0"/>
              </a:spcBef>
              <a:buFont typeface="+mj-lt"/>
              <a:buAutoNum type="arabicPeriod"/>
              <a:defRPr sz="3996" b="0">
                <a:solidFill>
                  <a:schemeClr val="tx2"/>
                </a:solidFill>
              </a:defRPr>
            </a:lvl4pPr>
            <a:lvl5pPr>
              <a:spcBef>
                <a:spcPts val="0"/>
              </a:spcBef>
              <a:defRPr sz="2997" b="0" i="1">
                <a:solidFill>
                  <a:schemeClr val="tx2"/>
                </a:solidFill>
              </a:defRPr>
            </a:lvl5pPr>
            <a:lvl6pPr>
              <a:spcBef>
                <a:spcPts val="0"/>
              </a:spcBef>
              <a:defRPr sz="3996" b="0">
                <a:solidFill>
                  <a:schemeClr val="tx2"/>
                </a:solidFill>
              </a:defRPr>
            </a:lvl6pPr>
            <a:lvl7pPr>
              <a:spcBef>
                <a:spcPts val="0"/>
              </a:spcBef>
              <a:defRPr sz="3996" b="0">
                <a:solidFill>
                  <a:schemeClr val="tx2"/>
                </a:solidFill>
              </a:defRPr>
            </a:lvl7pPr>
            <a:lvl8pPr>
              <a:spcBef>
                <a:spcPts val="0"/>
              </a:spcBef>
              <a:defRPr sz="3996" b="0">
                <a:solidFill>
                  <a:schemeClr val="tx2"/>
                </a:solidFill>
              </a:defRPr>
            </a:lvl8pPr>
            <a:lvl9pPr>
              <a:spcBef>
                <a:spcPts val="0"/>
              </a:spcBef>
              <a:defRPr sz="3996" b="0">
                <a:solidFill>
                  <a:schemeClr val="tx2"/>
                </a:solidFill>
              </a:defRPr>
            </a:lvl9pPr>
          </a:lstStyle>
          <a:p>
            <a:pPr lvl="0"/>
            <a:r>
              <a:rPr lang="en-AU" noProof="0" dirty="0"/>
              <a:t>Click to add text. Press ‘Decrease / Increase List Level’ to move through available type styles.</a:t>
            </a:r>
          </a:p>
          <a:p>
            <a:pPr lvl="1"/>
            <a:r>
              <a:rPr lang="en-AU" noProof="0" dirty="0"/>
              <a:t>Second level</a:t>
            </a:r>
          </a:p>
          <a:p>
            <a:pPr lvl="2"/>
            <a:r>
              <a:rPr lang="en-AU" noProof="0" dirty="0"/>
              <a:t>Third level</a:t>
            </a:r>
          </a:p>
          <a:p>
            <a:pPr lvl="3"/>
            <a:r>
              <a:rPr lang="en-AU" noProof="0" dirty="0"/>
              <a:t>Fourth level</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a:t>
            </a:r>
          </a:p>
          <a:p>
            <a:pPr lvl="8"/>
            <a:r>
              <a:rPr lang="en-AU" noProof="0" dirty="0"/>
              <a:t>Fifth level</a:t>
            </a:r>
          </a:p>
        </p:txBody>
      </p:sp>
      <p:sp>
        <p:nvSpPr>
          <p:cNvPr id="30" name="Text Placeholder 140">
            <a:extLst>
              <a:ext uri="{FF2B5EF4-FFF2-40B4-BE49-F238E27FC236}">
                <a16:creationId xmlns:a16="http://schemas.microsoft.com/office/drawing/2014/main" id="{0E038102-6ED5-49AC-A9A0-B171B1818B53}"/>
              </a:ext>
            </a:extLst>
          </p:cNvPr>
          <p:cNvSpPr>
            <a:spLocks noGrp="1"/>
          </p:cNvSpPr>
          <p:nvPr>
            <p:ph type="body" sz="quarter" idx="23" hasCustomPrompt="1"/>
          </p:nvPr>
        </p:nvSpPr>
        <p:spPr>
          <a:xfrm>
            <a:off x="15826463" y="7906757"/>
            <a:ext cx="13046409" cy="9360000"/>
          </a:xfrm>
          <a:ln w="101600">
            <a:solidFill>
              <a:schemeClr val="tx2"/>
            </a:solidFill>
          </a:ln>
        </p:spPr>
        <p:txBody>
          <a:bodyPr lIns="540000" tIns="540000" rIns="540000" bIns="540000" anchor="t" anchorCtr="0"/>
          <a:lstStyle>
            <a:lvl1pPr>
              <a:spcBef>
                <a:spcPts val="0"/>
              </a:spcBef>
              <a:defRPr sz="4396" b="1">
                <a:solidFill>
                  <a:schemeClr val="tx2"/>
                </a:solidFill>
              </a:defRPr>
            </a:lvl1pPr>
            <a:lvl2pPr marL="0" indent="0">
              <a:spcBef>
                <a:spcPts val="0"/>
              </a:spcBef>
              <a:buNone/>
              <a:defRPr sz="3996" b="0">
                <a:solidFill>
                  <a:schemeClr val="tx2"/>
                </a:solidFill>
              </a:defRPr>
            </a:lvl2pPr>
            <a:lvl3pPr marL="539504" indent="-539504">
              <a:spcBef>
                <a:spcPts val="0"/>
              </a:spcBef>
              <a:buFont typeface="Arial" panose="020B0604020202020204" pitchFamily="34" charset="0"/>
              <a:buChar char="•"/>
              <a:defRPr sz="3996" b="0">
                <a:solidFill>
                  <a:schemeClr val="tx2"/>
                </a:solidFill>
              </a:defRPr>
            </a:lvl3pPr>
            <a:lvl4pPr marL="539504" indent="-539504">
              <a:spcBef>
                <a:spcPts val="0"/>
              </a:spcBef>
              <a:buFont typeface="+mj-lt"/>
              <a:buAutoNum type="arabicPeriod"/>
              <a:defRPr sz="3996" b="0">
                <a:solidFill>
                  <a:schemeClr val="tx2"/>
                </a:solidFill>
              </a:defRPr>
            </a:lvl4pPr>
            <a:lvl5pPr>
              <a:spcBef>
                <a:spcPts val="0"/>
              </a:spcBef>
              <a:defRPr sz="2997" b="0" i="1">
                <a:solidFill>
                  <a:schemeClr val="tx2"/>
                </a:solidFill>
              </a:defRPr>
            </a:lvl5pPr>
            <a:lvl6pPr>
              <a:spcBef>
                <a:spcPts val="0"/>
              </a:spcBef>
              <a:defRPr sz="3996" b="0">
                <a:solidFill>
                  <a:schemeClr val="tx2"/>
                </a:solidFill>
              </a:defRPr>
            </a:lvl6pPr>
            <a:lvl7pPr>
              <a:spcBef>
                <a:spcPts val="0"/>
              </a:spcBef>
              <a:defRPr sz="3996" b="0">
                <a:solidFill>
                  <a:schemeClr val="tx2"/>
                </a:solidFill>
              </a:defRPr>
            </a:lvl7pPr>
            <a:lvl8pPr>
              <a:spcBef>
                <a:spcPts val="0"/>
              </a:spcBef>
              <a:defRPr sz="3996" b="0">
                <a:solidFill>
                  <a:schemeClr val="tx2"/>
                </a:solidFill>
              </a:defRPr>
            </a:lvl8pPr>
            <a:lvl9pPr>
              <a:spcBef>
                <a:spcPts val="0"/>
              </a:spcBef>
              <a:defRPr sz="3996" b="0">
                <a:solidFill>
                  <a:schemeClr val="tx2"/>
                </a:solidFill>
              </a:defRPr>
            </a:lvl9pPr>
          </a:lstStyle>
          <a:p>
            <a:pPr lvl="0"/>
            <a:r>
              <a:rPr lang="en-AU" noProof="0" dirty="0"/>
              <a:t>Click to add text. Press ‘Decrease / Increase List Level’ to move through available type styles.</a:t>
            </a:r>
          </a:p>
          <a:p>
            <a:pPr lvl="1"/>
            <a:r>
              <a:rPr lang="en-AU" noProof="0" dirty="0"/>
              <a:t>Second level</a:t>
            </a:r>
          </a:p>
          <a:p>
            <a:pPr lvl="2"/>
            <a:r>
              <a:rPr lang="en-AU" noProof="0" dirty="0"/>
              <a:t>Third level</a:t>
            </a:r>
          </a:p>
          <a:p>
            <a:pPr lvl="3"/>
            <a:r>
              <a:rPr lang="en-AU" noProof="0" dirty="0"/>
              <a:t>Fourth level</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a:t>
            </a:r>
          </a:p>
          <a:p>
            <a:pPr lvl="8"/>
            <a:r>
              <a:rPr lang="en-AU" noProof="0" dirty="0"/>
              <a:t>Fifth level</a:t>
            </a:r>
          </a:p>
        </p:txBody>
      </p:sp>
      <p:sp>
        <p:nvSpPr>
          <p:cNvPr id="31" name="Text Placeholder 140">
            <a:extLst>
              <a:ext uri="{FF2B5EF4-FFF2-40B4-BE49-F238E27FC236}">
                <a16:creationId xmlns:a16="http://schemas.microsoft.com/office/drawing/2014/main" id="{9A54EE65-4592-4E88-B160-711AECB1EAD3}"/>
              </a:ext>
            </a:extLst>
          </p:cNvPr>
          <p:cNvSpPr>
            <a:spLocks noGrp="1"/>
          </p:cNvSpPr>
          <p:nvPr>
            <p:ph type="body" sz="quarter" idx="24" hasCustomPrompt="1"/>
          </p:nvPr>
        </p:nvSpPr>
        <p:spPr>
          <a:xfrm>
            <a:off x="1548603" y="29378909"/>
            <a:ext cx="13046409" cy="9360000"/>
          </a:xfrm>
          <a:ln w="101600">
            <a:solidFill>
              <a:schemeClr val="tx2"/>
            </a:solidFill>
          </a:ln>
        </p:spPr>
        <p:txBody>
          <a:bodyPr lIns="540000" tIns="540000" rIns="540000" bIns="540000" anchor="t" anchorCtr="0"/>
          <a:lstStyle>
            <a:lvl1pPr>
              <a:spcBef>
                <a:spcPts val="0"/>
              </a:spcBef>
              <a:defRPr sz="4396" b="1">
                <a:solidFill>
                  <a:schemeClr val="tx2"/>
                </a:solidFill>
              </a:defRPr>
            </a:lvl1pPr>
            <a:lvl2pPr marL="0" indent="0">
              <a:spcBef>
                <a:spcPts val="0"/>
              </a:spcBef>
              <a:buNone/>
              <a:defRPr sz="3996" b="0">
                <a:solidFill>
                  <a:schemeClr val="tx2"/>
                </a:solidFill>
              </a:defRPr>
            </a:lvl2pPr>
            <a:lvl3pPr marL="539504" indent="-539504">
              <a:spcBef>
                <a:spcPts val="0"/>
              </a:spcBef>
              <a:buFont typeface="Arial" panose="020B0604020202020204" pitchFamily="34" charset="0"/>
              <a:buChar char="•"/>
              <a:defRPr sz="3996" b="0">
                <a:solidFill>
                  <a:schemeClr val="tx2"/>
                </a:solidFill>
              </a:defRPr>
            </a:lvl3pPr>
            <a:lvl4pPr marL="539504" indent="-539504">
              <a:spcBef>
                <a:spcPts val="0"/>
              </a:spcBef>
              <a:buFont typeface="+mj-lt"/>
              <a:buAutoNum type="arabicPeriod"/>
              <a:defRPr sz="3996" b="0">
                <a:solidFill>
                  <a:schemeClr val="tx2"/>
                </a:solidFill>
              </a:defRPr>
            </a:lvl4pPr>
            <a:lvl5pPr>
              <a:spcBef>
                <a:spcPts val="0"/>
              </a:spcBef>
              <a:defRPr sz="2997" b="0" i="1">
                <a:solidFill>
                  <a:schemeClr val="tx2"/>
                </a:solidFill>
              </a:defRPr>
            </a:lvl5pPr>
            <a:lvl6pPr>
              <a:spcBef>
                <a:spcPts val="0"/>
              </a:spcBef>
              <a:defRPr sz="3996" b="0">
                <a:solidFill>
                  <a:schemeClr val="tx2"/>
                </a:solidFill>
              </a:defRPr>
            </a:lvl6pPr>
            <a:lvl7pPr>
              <a:spcBef>
                <a:spcPts val="0"/>
              </a:spcBef>
              <a:defRPr sz="3996" b="0">
                <a:solidFill>
                  <a:schemeClr val="tx2"/>
                </a:solidFill>
              </a:defRPr>
            </a:lvl7pPr>
            <a:lvl8pPr>
              <a:spcBef>
                <a:spcPts val="0"/>
              </a:spcBef>
              <a:defRPr sz="3996" b="0">
                <a:solidFill>
                  <a:schemeClr val="tx2"/>
                </a:solidFill>
              </a:defRPr>
            </a:lvl8pPr>
            <a:lvl9pPr>
              <a:spcBef>
                <a:spcPts val="0"/>
              </a:spcBef>
              <a:defRPr sz="3996" b="0">
                <a:solidFill>
                  <a:schemeClr val="tx2"/>
                </a:solidFill>
              </a:defRPr>
            </a:lvl9pPr>
          </a:lstStyle>
          <a:p>
            <a:pPr lvl="0"/>
            <a:r>
              <a:rPr lang="en-AU" noProof="0" dirty="0"/>
              <a:t>Click to add text. Press ‘Decrease / Increase List Level’ to move through available type styles.</a:t>
            </a:r>
          </a:p>
          <a:p>
            <a:pPr lvl="1"/>
            <a:r>
              <a:rPr lang="en-AU" noProof="0" dirty="0"/>
              <a:t>Second level</a:t>
            </a:r>
          </a:p>
          <a:p>
            <a:pPr lvl="2"/>
            <a:r>
              <a:rPr lang="en-AU" noProof="0" dirty="0"/>
              <a:t>Third level</a:t>
            </a:r>
          </a:p>
          <a:p>
            <a:pPr lvl="3"/>
            <a:r>
              <a:rPr lang="en-AU" noProof="0" dirty="0"/>
              <a:t>Fourth level</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a:t>
            </a:r>
          </a:p>
          <a:p>
            <a:pPr lvl="8"/>
            <a:r>
              <a:rPr lang="en-AU" noProof="0" dirty="0"/>
              <a:t>Fifth level</a:t>
            </a:r>
          </a:p>
        </p:txBody>
      </p:sp>
      <p:sp>
        <p:nvSpPr>
          <p:cNvPr id="32" name="Text Placeholder 140">
            <a:extLst>
              <a:ext uri="{FF2B5EF4-FFF2-40B4-BE49-F238E27FC236}">
                <a16:creationId xmlns:a16="http://schemas.microsoft.com/office/drawing/2014/main" id="{21E5C9B8-5E3E-4E3C-A3C5-1F22A1EE5CB0}"/>
              </a:ext>
            </a:extLst>
          </p:cNvPr>
          <p:cNvSpPr>
            <a:spLocks noGrp="1"/>
          </p:cNvSpPr>
          <p:nvPr>
            <p:ph type="body" sz="quarter" idx="25" hasCustomPrompt="1"/>
          </p:nvPr>
        </p:nvSpPr>
        <p:spPr>
          <a:xfrm>
            <a:off x="15826464" y="29378909"/>
            <a:ext cx="13046409" cy="9360000"/>
          </a:xfrm>
          <a:ln w="101600">
            <a:solidFill>
              <a:schemeClr val="tx2"/>
            </a:solidFill>
          </a:ln>
        </p:spPr>
        <p:txBody>
          <a:bodyPr lIns="540000" tIns="540000" rIns="7560000" bIns="540000" anchor="t" anchorCtr="0"/>
          <a:lstStyle>
            <a:lvl1pPr>
              <a:spcBef>
                <a:spcPts val="0"/>
              </a:spcBef>
              <a:defRPr sz="4396" b="1">
                <a:solidFill>
                  <a:schemeClr val="tx2"/>
                </a:solidFill>
              </a:defRPr>
            </a:lvl1pPr>
            <a:lvl2pPr marL="0" indent="0">
              <a:spcBef>
                <a:spcPts val="0"/>
              </a:spcBef>
              <a:buNone/>
              <a:defRPr sz="3996" b="0">
                <a:solidFill>
                  <a:schemeClr val="tx2"/>
                </a:solidFill>
              </a:defRPr>
            </a:lvl2pPr>
            <a:lvl3pPr marL="539504" indent="-539504">
              <a:spcBef>
                <a:spcPts val="0"/>
              </a:spcBef>
              <a:buFont typeface="Arial" panose="020B0604020202020204" pitchFamily="34" charset="0"/>
              <a:buChar char="•"/>
              <a:defRPr sz="3996" b="0">
                <a:solidFill>
                  <a:schemeClr val="tx2"/>
                </a:solidFill>
              </a:defRPr>
            </a:lvl3pPr>
            <a:lvl4pPr marL="539504" indent="-539504">
              <a:spcBef>
                <a:spcPts val="0"/>
              </a:spcBef>
              <a:buFont typeface="+mj-lt"/>
              <a:buAutoNum type="arabicPeriod"/>
              <a:defRPr sz="3996" b="0">
                <a:solidFill>
                  <a:schemeClr val="tx2"/>
                </a:solidFill>
              </a:defRPr>
            </a:lvl4pPr>
            <a:lvl5pPr>
              <a:spcBef>
                <a:spcPts val="0"/>
              </a:spcBef>
              <a:defRPr sz="2997" b="0" i="1">
                <a:solidFill>
                  <a:schemeClr val="tx2"/>
                </a:solidFill>
              </a:defRPr>
            </a:lvl5pPr>
            <a:lvl6pPr>
              <a:spcBef>
                <a:spcPts val="0"/>
              </a:spcBef>
              <a:defRPr sz="3996" b="0">
                <a:solidFill>
                  <a:schemeClr val="tx2"/>
                </a:solidFill>
              </a:defRPr>
            </a:lvl6pPr>
            <a:lvl7pPr>
              <a:spcBef>
                <a:spcPts val="0"/>
              </a:spcBef>
              <a:defRPr sz="3996" b="0">
                <a:solidFill>
                  <a:schemeClr val="tx2"/>
                </a:solidFill>
              </a:defRPr>
            </a:lvl7pPr>
            <a:lvl8pPr>
              <a:spcBef>
                <a:spcPts val="0"/>
              </a:spcBef>
              <a:defRPr sz="3996" b="0">
                <a:solidFill>
                  <a:schemeClr val="tx2"/>
                </a:solidFill>
              </a:defRPr>
            </a:lvl8pPr>
            <a:lvl9pPr>
              <a:spcBef>
                <a:spcPts val="0"/>
              </a:spcBef>
              <a:defRPr sz="3996" b="0">
                <a:solidFill>
                  <a:schemeClr val="tx2"/>
                </a:solidFill>
              </a:defRPr>
            </a:lvl9pPr>
          </a:lstStyle>
          <a:p>
            <a:pPr lvl="0"/>
            <a:r>
              <a:rPr lang="en-AU" noProof="0" dirty="0"/>
              <a:t>Click to add text. Press ‘Decrease / Increase List Level’ to move through available type styles.</a:t>
            </a:r>
          </a:p>
          <a:p>
            <a:pPr lvl="1"/>
            <a:r>
              <a:rPr lang="en-AU" noProof="0" dirty="0"/>
              <a:t>Second level</a:t>
            </a:r>
          </a:p>
          <a:p>
            <a:pPr lvl="2"/>
            <a:r>
              <a:rPr lang="en-AU" noProof="0" dirty="0"/>
              <a:t>Third level</a:t>
            </a:r>
          </a:p>
          <a:p>
            <a:pPr lvl="3"/>
            <a:r>
              <a:rPr lang="en-AU" noProof="0" dirty="0"/>
              <a:t>Fourth level</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a:t>
            </a:r>
          </a:p>
          <a:p>
            <a:pPr lvl="8"/>
            <a:r>
              <a:rPr lang="en-AU" noProof="0" dirty="0"/>
              <a:t>Fifth level</a:t>
            </a:r>
          </a:p>
        </p:txBody>
      </p:sp>
      <p:sp>
        <p:nvSpPr>
          <p:cNvPr id="33" name="Picture Placeholder 3">
            <a:extLst>
              <a:ext uri="{FF2B5EF4-FFF2-40B4-BE49-F238E27FC236}">
                <a16:creationId xmlns:a16="http://schemas.microsoft.com/office/drawing/2014/main" id="{0705BF7C-F799-47C0-9E08-E7C221428B6D}"/>
              </a:ext>
            </a:extLst>
          </p:cNvPr>
          <p:cNvSpPr>
            <a:spLocks noGrp="1"/>
          </p:cNvSpPr>
          <p:nvPr>
            <p:ph type="pic" sz="quarter" idx="26"/>
          </p:nvPr>
        </p:nvSpPr>
        <p:spPr>
          <a:xfrm>
            <a:off x="7857587" y="19293467"/>
            <a:ext cx="6120000" cy="8105876"/>
          </a:xfrm>
          <a:solidFill>
            <a:schemeClr val="bg1">
              <a:lumMod val="85000"/>
            </a:schemeClr>
          </a:solidFill>
        </p:spPr>
        <p:txBody>
          <a:bodyPr/>
          <a:lstStyle/>
          <a:p>
            <a:r>
              <a:rPr lang="zh-CN" altLang="en-US"/>
              <a:t>单击图标添加图片</a:t>
            </a:r>
            <a:endParaRPr lang="en-AU" dirty="0"/>
          </a:p>
        </p:txBody>
      </p:sp>
      <p:sp>
        <p:nvSpPr>
          <p:cNvPr id="35" name="Picture Placeholder 3">
            <a:extLst>
              <a:ext uri="{FF2B5EF4-FFF2-40B4-BE49-F238E27FC236}">
                <a16:creationId xmlns:a16="http://schemas.microsoft.com/office/drawing/2014/main" id="{BD73DBC5-A0B3-4C87-9442-6D15B08A18FF}"/>
              </a:ext>
            </a:extLst>
          </p:cNvPr>
          <p:cNvSpPr>
            <a:spLocks noGrp="1"/>
          </p:cNvSpPr>
          <p:nvPr>
            <p:ph type="pic" sz="quarter" idx="28"/>
          </p:nvPr>
        </p:nvSpPr>
        <p:spPr>
          <a:xfrm>
            <a:off x="2149533" y="31812318"/>
            <a:ext cx="11828054" cy="6336000"/>
          </a:xfrm>
          <a:solidFill>
            <a:schemeClr val="bg1">
              <a:lumMod val="85000"/>
            </a:schemeClr>
          </a:solidFill>
        </p:spPr>
        <p:txBody>
          <a:bodyPr/>
          <a:lstStyle/>
          <a:p>
            <a:r>
              <a:rPr lang="zh-CN" altLang="en-US"/>
              <a:t>单击图标添加图片</a:t>
            </a:r>
            <a:endParaRPr lang="en-AU" dirty="0"/>
          </a:p>
        </p:txBody>
      </p:sp>
      <p:sp>
        <p:nvSpPr>
          <p:cNvPr id="37" name="Picture Placeholder 3">
            <a:extLst>
              <a:ext uri="{FF2B5EF4-FFF2-40B4-BE49-F238E27FC236}">
                <a16:creationId xmlns:a16="http://schemas.microsoft.com/office/drawing/2014/main" id="{789013F8-4819-4683-8831-2A8562ADF73F}"/>
              </a:ext>
            </a:extLst>
          </p:cNvPr>
          <p:cNvSpPr>
            <a:spLocks noGrp="1"/>
          </p:cNvSpPr>
          <p:nvPr>
            <p:ph type="pic" sz="quarter" idx="30"/>
          </p:nvPr>
        </p:nvSpPr>
        <p:spPr>
          <a:xfrm>
            <a:off x="22200927" y="29951217"/>
            <a:ext cx="6120000" cy="3780000"/>
          </a:xfrm>
          <a:solidFill>
            <a:schemeClr val="bg1">
              <a:lumMod val="85000"/>
            </a:schemeClr>
          </a:solidFill>
        </p:spPr>
        <p:txBody>
          <a:bodyPr/>
          <a:lstStyle/>
          <a:p>
            <a:r>
              <a:rPr lang="zh-CN" altLang="en-US"/>
              <a:t>单击图标添加图片</a:t>
            </a:r>
            <a:endParaRPr lang="en-AU"/>
          </a:p>
        </p:txBody>
      </p:sp>
      <p:sp>
        <p:nvSpPr>
          <p:cNvPr id="38" name="Text Placeholder 140">
            <a:extLst>
              <a:ext uri="{FF2B5EF4-FFF2-40B4-BE49-F238E27FC236}">
                <a16:creationId xmlns:a16="http://schemas.microsoft.com/office/drawing/2014/main" id="{FDB02F26-68A0-467D-BAB9-9AF3BE5857FB}"/>
              </a:ext>
            </a:extLst>
          </p:cNvPr>
          <p:cNvSpPr>
            <a:spLocks noGrp="1"/>
          </p:cNvSpPr>
          <p:nvPr>
            <p:ph type="body" sz="quarter" idx="31" hasCustomPrompt="1"/>
          </p:nvPr>
        </p:nvSpPr>
        <p:spPr>
          <a:xfrm>
            <a:off x="15826463" y="18642833"/>
            <a:ext cx="13046409" cy="9360000"/>
          </a:xfrm>
          <a:ln w="101600">
            <a:solidFill>
              <a:schemeClr val="tx2"/>
            </a:solidFill>
          </a:ln>
        </p:spPr>
        <p:txBody>
          <a:bodyPr lIns="540000" tIns="540000" rIns="7560000" bIns="540000" anchor="t" anchorCtr="0"/>
          <a:lstStyle>
            <a:lvl1pPr algn="l">
              <a:spcBef>
                <a:spcPts val="0"/>
              </a:spcBef>
              <a:defRPr sz="4396" b="1">
                <a:solidFill>
                  <a:schemeClr val="tx2"/>
                </a:solidFill>
              </a:defRPr>
            </a:lvl1pPr>
            <a:lvl2pPr marL="0" indent="0">
              <a:spcBef>
                <a:spcPts val="0"/>
              </a:spcBef>
              <a:buNone/>
              <a:defRPr sz="3996" b="0">
                <a:solidFill>
                  <a:schemeClr val="tx2"/>
                </a:solidFill>
              </a:defRPr>
            </a:lvl2pPr>
            <a:lvl3pPr marL="539504" indent="-539504">
              <a:spcBef>
                <a:spcPts val="0"/>
              </a:spcBef>
              <a:buFont typeface="Arial" panose="020B0604020202020204" pitchFamily="34" charset="0"/>
              <a:buChar char="•"/>
              <a:defRPr sz="3996" b="0">
                <a:solidFill>
                  <a:schemeClr val="tx2"/>
                </a:solidFill>
              </a:defRPr>
            </a:lvl3pPr>
            <a:lvl4pPr marL="539504" indent="-539504">
              <a:spcBef>
                <a:spcPts val="0"/>
              </a:spcBef>
              <a:buFont typeface="+mj-lt"/>
              <a:buAutoNum type="arabicPeriod"/>
              <a:defRPr sz="3996" b="0">
                <a:solidFill>
                  <a:schemeClr val="tx2"/>
                </a:solidFill>
              </a:defRPr>
            </a:lvl4pPr>
            <a:lvl5pPr>
              <a:spcBef>
                <a:spcPts val="0"/>
              </a:spcBef>
              <a:defRPr sz="2997" b="0" i="1">
                <a:solidFill>
                  <a:schemeClr val="tx2"/>
                </a:solidFill>
              </a:defRPr>
            </a:lvl5pPr>
            <a:lvl6pPr>
              <a:spcBef>
                <a:spcPts val="0"/>
              </a:spcBef>
              <a:defRPr sz="3996" b="0">
                <a:solidFill>
                  <a:schemeClr val="tx2"/>
                </a:solidFill>
              </a:defRPr>
            </a:lvl6pPr>
            <a:lvl7pPr>
              <a:spcBef>
                <a:spcPts val="0"/>
              </a:spcBef>
              <a:defRPr sz="3996" b="0">
                <a:solidFill>
                  <a:schemeClr val="tx2"/>
                </a:solidFill>
              </a:defRPr>
            </a:lvl7pPr>
            <a:lvl8pPr>
              <a:spcBef>
                <a:spcPts val="0"/>
              </a:spcBef>
              <a:defRPr sz="3996" b="0">
                <a:solidFill>
                  <a:schemeClr val="tx2"/>
                </a:solidFill>
              </a:defRPr>
            </a:lvl8pPr>
            <a:lvl9pPr>
              <a:spcBef>
                <a:spcPts val="0"/>
              </a:spcBef>
              <a:defRPr sz="3996" b="0">
                <a:solidFill>
                  <a:schemeClr val="tx2"/>
                </a:solidFill>
              </a:defRPr>
            </a:lvl9pPr>
          </a:lstStyle>
          <a:p>
            <a:pPr lvl="0"/>
            <a:r>
              <a:rPr lang="en-AU" noProof="0" dirty="0"/>
              <a:t>Click to add text, and click on the image placeholder icon to add an image. Resize and move text box and image as required, keeping image within the text box border.</a:t>
            </a:r>
          </a:p>
          <a:p>
            <a:pPr lvl="1"/>
            <a:r>
              <a:rPr lang="en-AU" noProof="0" dirty="0"/>
              <a:t>Second level</a:t>
            </a:r>
          </a:p>
          <a:p>
            <a:pPr lvl="2"/>
            <a:r>
              <a:rPr lang="en-AU" noProof="0" dirty="0"/>
              <a:t>Third level</a:t>
            </a:r>
          </a:p>
          <a:p>
            <a:pPr lvl="0"/>
            <a:r>
              <a:rPr lang="en-AU" noProof="0" dirty="0"/>
              <a:t>Fourth level</a:t>
            </a:r>
          </a:p>
          <a:p>
            <a:pPr lvl="1"/>
            <a:r>
              <a:rPr lang="en-AU" noProof="0" dirty="0"/>
              <a:t>5</a:t>
            </a:r>
          </a:p>
          <a:p>
            <a:pPr lvl="2"/>
            <a:r>
              <a:rPr lang="en-AU" noProof="0" dirty="0"/>
              <a:t>6</a:t>
            </a:r>
          </a:p>
          <a:p>
            <a:pPr lvl="3"/>
            <a:r>
              <a:rPr lang="en-AU" noProof="0" dirty="0"/>
              <a:t>7</a:t>
            </a:r>
          </a:p>
          <a:p>
            <a:pPr lvl="4"/>
            <a:r>
              <a:rPr lang="en-AU" noProof="0" dirty="0"/>
              <a:t>8</a:t>
            </a:r>
          </a:p>
          <a:p>
            <a:pPr lvl="5"/>
            <a:r>
              <a:rPr lang="en-AU" noProof="0" dirty="0"/>
              <a:t>9</a:t>
            </a:r>
          </a:p>
          <a:p>
            <a:pPr lvl="5"/>
            <a:r>
              <a:rPr lang="en-AU" noProof="0" dirty="0"/>
              <a:t>Fifth level</a:t>
            </a:r>
          </a:p>
        </p:txBody>
      </p:sp>
      <p:sp>
        <p:nvSpPr>
          <p:cNvPr id="40" name="Picture Placeholder 3">
            <a:extLst>
              <a:ext uri="{FF2B5EF4-FFF2-40B4-BE49-F238E27FC236}">
                <a16:creationId xmlns:a16="http://schemas.microsoft.com/office/drawing/2014/main" id="{2A334AAB-4320-415A-A6F5-9071488CD123}"/>
              </a:ext>
            </a:extLst>
          </p:cNvPr>
          <p:cNvSpPr>
            <a:spLocks noGrp="1"/>
          </p:cNvSpPr>
          <p:nvPr>
            <p:ph type="pic" sz="quarter" idx="33"/>
          </p:nvPr>
        </p:nvSpPr>
        <p:spPr>
          <a:xfrm>
            <a:off x="22200927" y="34368318"/>
            <a:ext cx="6120000" cy="3780000"/>
          </a:xfrm>
          <a:solidFill>
            <a:schemeClr val="bg1">
              <a:lumMod val="85000"/>
            </a:schemeClr>
          </a:solidFill>
        </p:spPr>
        <p:txBody>
          <a:bodyPr/>
          <a:lstStyle/>
          <a:p>
            <a:r>
              <a:rPr lang="zh-CN" altLang="en-US"/>
              <a:t>单击图标添加图片</a:t>
            </a:r>
            <a:endParaRPr lang="en-AU"/>
          </a:p>
        </p:txBody>
      </p:sp>
      <p:sp>
        <p:nvSpPr>
          <p:cNvPr id="41" name="Text Placeholder 140">
            <a:extLst>
              <a:ext uri="{FF2B5EF4-FFF2-40B4-BE49-F238E27FC236}">
                <a16:creationId xmlns:a16="http://schemas.microsoft.com/office/drawing/2014/main" id="{7AE924D5-2C73-431D-AB3C-23B9A8901949}"/>
              </a:ext>
            </a:extLst>
          </p:cNvPr>
          <p:cNvSpPr>
            <a:spLocks noGrp="1"/>
          </p:cNvSpPr>
          <p:nvPr>
            <p:ph type="body" sz="quarter" idx="16" hasCustomPrompt="1"/>
          </p:nvPr>
        </p:nvSpPr>
        <p:spPr>
          <a:xfrm>
            <a:off x="1408176" y="40297045"/>
            <a:ext cx="18651144" cy="1446532"/>
          </a:xfrm>
        </p:spPr>
        <p:txBody>
          <a:bodyPr anchor="t" anchorCtr="0"/>
          <a:lstStyle>
            <a:lvl1pPr>
              <a:spcBef>
                <a:spcPts val="0"/>
              </a:spcBef>
              <a:defRPr sz="6000" b="0">
                <a:solidFill>
                  <a:schemeClr val="bg1"/>
                </a:solidFill>
              </a:defRPr>
            </a:lvl1pPr>
            <a:lvl2pPr marL="0" indent="0">
              <a:spcBef>
                <a:spcPts val="0"/>
              </a:spcBef>
              <a:buNone/>
              <a:defRPr sz="6000" b="0">
                <a:solidFill>
                  <a:schemeClr val="bg1"/>
                </a:solidFill>
              </a:defRPr>
            </a:lvl2pPr>
            <a:lvl3pPr marL="0" indent="0">
              <a:spcBef>
                <a:spcPts val="0"/>
              </a:spcBef>
              <a:buNone/>
              <a:defRPr sz="6000" b="0">
                <a:solidFill>
                  <a:schemeClr val="bg1"/>
                </a:solidFill>
              </a:defRPr>
            </a:lvl3pPr>
            <a:lvl4pPr>
              <a:spcBef>
                <a:spcPts val="0"/>
              </a:spcBef>
              <a:defRPr sz="6000" b="0">
                <a:solidFill>
                  <a:schemeClr val="bg1"/>
                </a:solidFill>
              </a:defRPr>
            </a:lvl4pPr>
            <a:lvl5pPr>
              <a:spcBef>
                <a:spcPts val="0"/>
              </a:spcBef>
              <a:defRPr sz="6000" b="0">
                <a:solidFill>
                  <a:schemeClr val="bg1"/>
                </a:solidFill>
              </a:defRPr>
            </a:lvl5pPr>
            <a:lvl6pPr>
              <a:spcBef>
                <a:spcPts val="0"/>
              </a:spcBef>
              <a:defRPr sz="6000" b="0">
                <a:solidFill>
                  <a:schemeClr val="bg1"/>
                </a:solidFill>
              </a:defRPr>
            </a:lvl6pPr>
            <a:lvl7pPr>
              <a:spcBef>
                <a:spcPts val="0"/>
              </a:spcBef>
              <a:defRPr sz="6000" b="0">
                <a:solidFill>
                  <a:schemeClr val="bg1"/>
                </a:solidFill>
              </a:defRPr>
            </a:lvl7pPr>
            <a:lvl8pPr>
              <a:spcBef>
                <a:spcPts val="0"/>
              </a:spcBef>
              <a:defRPr sz="6000" b="0">
                <a:solidFill>
                  <a:schemeClr val="bg1"/>
                </a:solidFill>
              </a:defRPr>
            </a:lvl8pPr>
            <a:lvl9pPr>
              <a:spcBef>
                <a:spcPts val="0"/>
              </a:spcBef>
              <a:defRPr sz="6000" b="0">
                <a:solidFill>
                  <a:schemeClr val="bg1"/>
                </a:solidFill>
              </a:defRPr>
            </a:lvl9pPr>
          </a:lstStyle>
          <a:p>
            <a:pPr lvl="0"/>
            <a:r>
              <a:rPr lang="en-AU" noProof="0" dirty="0"/>
              <a:t>Click to add Tagline</a:t>
            </a:r>
          </a:p>
          <a:p>
            <a:pPr lvl="0"/>
            <a:r>
              <a:rPr lang="en-AU" noProof="0" dirty="0"/>
              <a:t>Use this for dark images</a:t>
            </a:r>
          </a:p>
          <a:p>
            <a:pPr lvl="0"/>
            <a:r>
              <a:rPr lang="en-AU" noProof="0" dirty="0"/>
              <a:t>Edit Master text styles</a:t>
            </a:r>
          </a:p>
          <a:p>
            <a:pPr lvl="1"/>
            <a:r>
              <a:rPr lang="en-AU" noProof="0" dirty="0"/>
              <a:t>Second level</a:t>
            </a:r>
          </a:p>
          <a:p>
            <a:pPr lvl="2"/>
            <a:r>
              <a:rPr lang="en-AU" noProof="0" dirty="0"/>
              <a:t>Third level</a:t>
            </a:r>
          </a:p>
          <a:p>
            <a:pPr lvl="3"/>
            <a:r>
              <a:rPr lang="en-AU" noProof="0" dirty="0"/>
              <a:t>Fourth level</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a:t>
            </a:r>
          </a:p>
          <a:p>
            <a:pPr lvl="8"/>
            <a:r>
              <a:rPr lang="en-AU" noProof="0" dirty="0"/>
              <a:t>Fifth level</a:t>
            </a:r>
          </a:p>
        </p:txBody>
      </p:sp>
      <p:sp>
        <p:nvSpPr>
          <p:cNvPr id="42" name="Text Placeholder 140">
            <a:extLst>
              <a:ext uri="{FF2B5EF4-FFF2-40B4-BE49-F238E27FC236}">
                <a16:creationId xmlns:a16="http://schemas.microsoft.com/office/drawing/2014/main" id="{21650D23-7D50-4F44-AD72-D48E8BD34EDF}"/>
              </a:ext>
            </a:extLst>
          </p:cNvPr>
          <p:cNvSpPr>
            <a:spLocks noGrp="1"/>
          </p:cNvSpPr>
          <p:nvPr>
            <p:ph type="body" sz="quarter" idx="17" hasCustomPrompt="1"/>
          </p:nvPr>
        </p:nvSpPr>
        <p:spPr>
          <a:xfrm>
            <a:off x="20059321" y="40297045"/>
            <a:ext cx="8927160" cy="1446532"/>
          </a:xfrm>
        </p:spPr>
        <p:txBody>
          <a:bodyPr anchor="t" anchorCtr="0"/>
          <a:lstStyle>
            <a:lvl1pPr algn="r">
              <a:spcBef>
                <a:spcPts val="0"/>
              </a:spcBef>
              <a:defRPr sz="6000" b="0">
                <a:solidFill>
                  <a:schemeClr val="bg1"/>
                </a:solidFill>
              </a:defRPr>
            </a:lvl1pPr>
            <a:lvl2pPr marL="0" indent="0" algn="r">
              <a:spcBef>
                <a:spcPts val="0"/>
              </a:spcBef>
              <a:buNone/>
              <a:defRPr sz="6000" b="0">
                <a:solidFill>
                  <a:schemeClr val="bg1"/>
                </a:solidFill>
              </a:defRPr>
            </a:lvl2pPr>
            <a:lvl3pPr marL="0" indent="0" algn="r">
              <a:spcBef>
                <a:spcPts val="0"/>
              </a:spcBef>
              <a:buNone/>
              <a:defRPr sz="6000" b="0">
                <a:solidFill>
                  <a:schemeClr val="bg1"/>
                </a:solidFill>
              </a:defRPr>
            </a:lvl3pPr>
            <a:lvl4pPr algn="r">
              <a:spcBef>
                <a:spcPts val="0"/>
              </a:spcBef>
              <a:defRPr sz="6000" b="0">
                <a:solidFill>
                  <a:schemeClr val="bg1"/>
                </a:solidFill>
              </a:defRPr>
            </a:lvl4pPr>
            <a:lvl5pPr algn="r">
              <a:spcBef>
                <a:spcPts val="0"/>
              </a:spcBef>
              <a:defRPr sz="6000" b="0">
                <a:solidFill>
                  <a:schemeClr val="bg1"/>
                </a:solidFill>
              </a:defRPr>
            </a:lvl5pPr>
            <a:lvl6pPr algn="r">
              <a:spcBef>
                <a:spcPts val="0"/>
              </a:spcBef>
              <a:defRPr sz="6000" b="0">
                <a:solidFill>
                  <a:schemeClr val="bg1"/>
                </a:solidFill>
              </a:defRPr>
            </a:lvl6pPr>
            <a:lvl7pPr algn="r">
              <a:spcBef>
                <a:spcPts val="0"/>
              </a:spcBef>
              <a:defRPr sz="6000" b="0">
                <a:solidFill>
                  <a:schemeClr val="bg1"/>
                </a:solidFill>
              </a:defRPr>
            </a:lvl7pPr>
            <a:lvl8pPr algn="r">
              <a:spcBef>
                <a:spcPts val="0"/>
              </a:spcBef>
              <a:defRPr sz="6000" b="0">
                <a:solidFill>
                  <a:schemeClr val="bg1"/>
                </a:solidFill>
              </a:defRPr>
            </a:lvl8pPr>
            <a:lvl9pPr algn="r">
              <a:spcBef>
                <a:spcPts val="0"/>
              </a:spcBef>
              <a:defRPr sz="6000" b="0">
                <a:solidFill>
                  <a:schemeClr val="bg1"/>
                </a:solidFill>
              </a:defRPr>
            </a:lvl9pPr>
          </a:lstStyle>
          <a:p>
            <a:pPr lvl="0"/>
            <a:r>
              <a:rPr lang="en-AU" noProof="0" dirty="0"/>
              <a:t>Click to add URL</a:t>
            </a:r>
          </a:p>
          <a:p>
            <a:pPr lvl="0"/>
            <a:r>
              <a:rPr lang="en-AU" noProof="0" dirty="0"/>
              <a:t>Use this for dark images</a:t>
            </a:r>
          </a:p>
          <a:p>
            <a:pPr lvl="0"/>
            <a:r>
              <a:rPr lang="en-AU" noProof="0" dirty="0"/>
              <a:t>Edit Master text styles</a:t>
            </a:r>
          </a:p>
          <a:p>
            <a:pPr lvl="1"/>
            <a:r>
              <a:rPr lang="en-AU" noProof="0" dirty="0"/>
              <a:t>Second level</a:t>
            </a:r>
          </a:p>
          <a:p>
            <a:pPr lvl="2"/>
            <a:r>
              <a:rPr lang="en-AU" noProof="0" dirty="0"/>
              <a:t>Third level</a:t>
            </a:r>
          </a:p>
          <a:p>
            <a:pPr lvl="3"/>
            <a:r>
              <a:rPr lang="en-AU" noProof="0" dirty="0"/>
              <a:t>Fourth level</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a:t>
            </a:r>
          </a:p>
          <a:p>
            <a:pPr lvl="8"/>
            <a:r>
              <a:rPr lang="en-AU" noProof="0" dirty="0"/>
              <a:t>Fifth level</a:t>
            </a:r>
          </a:p>
        </p:txBody>
      </p:sp>
      <p:sp>
        <p:nvSpPr>
          <p:cNvPr id="18" name="Picture Placeholder 3">
            <a:extLst>
              <a:ext uri="{FF2B5EF4-FFF2-40B4-BE49-F238E27FC236}">
                <a16:creationId xmlns:a16="http://schemas.microsoft.com/office/drawing/2014/main" id="{F659913D-E12E-46D4-AA0C-C669B6590B8A}"/>
              </a:ext>
            </a:extLst>
          </p:cNvPr>
          <p:cNvSpPr>
            <a:spLocks noGrp="1"/>
          </p:cNvSpPr>
          <p:nvPr>
            <p:ph type="pic" sz="quarter" idx="34"/>
          </p:nvPr>
        </p:nvSpPr>
        <p:spPr>
          <a:xfrm>
            <a:off x="22200927" y="19293467"/>
            <a:ext cx="6120000" cy="8105876"/>
          </a:xfrm>
          <a:solidFill>
            <a:schemeClr val="bg1">
              <a:lumMod val="85000"/>
            </a:schemeClr>
          </a:solidFill>
        </p:spPr>
        <p:txBody>
          <a:bodyPr/>
          <a:lstStyle/>
          <a:p>
            <a:r>
              <a:rPr lang="zh-CN" altLang="en-US"/>
              <a:t>单击图标添加图片</a:t>
            </a:r>
            <a:endParaRPr lang="en-AU" dirty="0"/>
          </a:p>
        </p:txBody>
      </p:sp>
    </p:spTree>
    <p:extLst>
      <p:ext uri="{BB962C8B-B14F-4D97-AF65-F5344CB8AC3E}">
        <p14:creationId xmlns:p14="http://schemas.microsoft.com/office/powerpoint/2010/main" val="2959033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Layout B x 6">
    <p:spTree>
      <p:nvGrpSpPr>
        <p:cNvPr id="1" name=""/>
        <p:cNvGrpSpPr/>
        <p:nvPr/>
      </p:nvGrpSpPr>
      <p:grpSpPr>
        <a:xfrm>
          <a:off x="0" y="0"/>
          <a:ext cx="0" cy="0"/>
          <a:chOff x="0" y="0"/>
          <a:chExt cx="0" cy="0"/>
        </a:xfrm>
      </p:grpSpPr>
      <p:sp>
        <p:nvSpPr>
          <p:cNvPr id="87" name="Rectangle 86">
            <a:extLst>
              <a:ext uri="{FF2B5EF4-FFF2-40B4-BE49-F238E27FC236}">
                <a16:creationId xmlns:a16="http://schemas.microsoft.com/office/drawing/2014/main" id="{A8792E2B-E47C-4EC3-B0B6-442B0350F950}"/>
              </a:ext>
            </a:extLst>
          </p:cNvPr>
          <p:cNvSpPr/>
          <p:nvPr userDrawn="1"/>
        </p:nvSpPr>
        <p:spPr>
          <a:xfrm>
            <a:off x="1" y="39912518"/>
            <a:ext cx="30255019" cy="289124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606"/>
          </a:p>
        </p:txBody>
      </p:sp>
      <p:sp>
        <p:nvSpPr>
          <p:cNvPr id="7" name="Title 6">
            <a:extLst>
              <a:ext uri="{FF2B5EF4-FFF2-40B4-BE49-F238E27FC236}">
                <a16:creationId xmlns:a16="http://schemas.microsoft.com/office/drawing/2014/main" id="{56D70131-8A9F-45A2-829C-77B95B4CCE8C}"/>
              </a:ext>
            </a:extLst>
          </p:cNvPr>
          <p:cNvSpPr>
            <a:spLocks noGrp="1"/>
          </p:cNvSpPr>
          <p:nvPr>
            <p:ph type="title"/>
          </p:nvPr>
        </p:nvSpPr>
        <p:spPr/>
        <p:txBody>
          <a:bodyPr/>
          <a:lstStyle>
            <a:lvl1pPr>
              <a:defRPr>
                <a:solidFill>
                  <a:schemeClr val="tx2"/>
                </a:solidFill>
              </a:defRPr>
            </a:lvl1pPr>
          </a:lstStyle>
          <a:p>
            <a:r>
              <a:rPr lang="zh-CN" altLang="en-US"/>
              <a:t>单击此处编辑母版标题样式</a:t>
            </a:r>
            <a:endParaRPr lang="en-AU" dirty="0"/>
          </a:p>
        </p:txBody>
      </p:sp>
      <p:sp>
        <p:nvSpPr>
          <p:cNvPr id="84" name="Rectangle 83">
            <a:extLst>
              <a:ext uri="{FF2B5EF4-FFF2-40B4-BE49-F238E27FC236}">
                <a16:creationId xmlns:a16="http://schemas.microsoft.com/office/drawing/2014/main" id="{75C8684C-9185-4F46-BDB3-B8E4E0F995C0}"/>
              </a:ext>
            </a:extLst>
          </p:cNvPr>
          <p:cNvSpPr/>
          <p:nvPr userDrawn="1"/>
        </p:nvSpPr>
        <p:spPr>
          <a:xfrm>
            <a:off x="1" y="6445153"/>
            <a:ext cx="30255019" cy="35879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606"/>
          </a:p>
        </p:txBody>
      </p:sp>
      <p:sp>
        <p:nvSpPr>
          <p:cNvPr id="85" name="Text Placeholder 140">
            <a:extLst>
              <a:ext uri="{FF2B5EF4-FFF2-40B4-BE49-F238E27FC236}">
                <a16:creationId xmlns:a16="http://schemas.microsoft.com/office/drawing/2014/main" id="{E432D5E4-C577-497B-BACF-3B8E6A9F0D27}"/>
              </a:ext>
            </a:extLst>
          </p:cNvPr>
          <p:cNvSpPr>
            <a:spLocks noGrp="1"/>
          </p:cNvSpPr>
          <p:nvPr>
            <p:ph type="body" sz="quarter" idx="16" hasCustomPrompt="1"/>
          </p:nvPr>
        </p:nvSpPr>
        <p:spPr>
          <a:xfrm>
            <a:off x="1408176" y="40297045"/>
            <a:ext cx="18651144" cy="1446532"/>
          </a:xfrm>
        </p:spPr>
        <p:txBody>
          <a:bodyPr anchor="t" anchorCtr="0"/>
          <a:lstStyle>
            <a:lvl1pPr>
              <a:spcBef>
                <a:spcPts val="0"/>
              </a:spcBef>
              <a:defRPr sz="6000" b="0">
                <a:solidFill>
                  <a:schemeClr val="bg1"/>
                </a:solidFill>
              </a:defRPr>
            </a:lvl1pPr>
            <a:lvl2pPr marL="0" indent="0">
              <a:spcBef>
                <a:spcPts val="0"/>
              </a:spcBef>
              <a:buNone/>
              <a:defRPr sz="6000" b="0">
                <a:solidFill>
                  <a:schemeClr val="bg1"/>
                </a:solidFill>
              </a:defRPr>
            </a:lvl2pPr>
            <a:lvl3pPr marL="0" indent="0">
              <a:spcBef>
                <a:spcPts val="0"/>
              </a:spcBef>
              <a:buNone/>
              <a:defRPr sz="6000" b="0">
                <a:solidFill>
                  <a:schemeClr val="bg1"/>
                </a:solidFill>
              </a:defRPr>
            </a:lvl3pPr>
            <a:lvl4pPr>
              <a:spcBef>
                <a:spcPts val="0"/>
              </a:spcBef>
              <a:defRPr sz="6000" b="0">
                <a:solidFill>
                  <a:schemeClr val="bg1"/>
                </a:solidFill>
              </a:defRPr>
            </a:lvl4pPr>
            <a:lvl5pPr>
              <a:spcBef>
                <a:spcPts val="0"/>
              </a:spcBef>
              <a:defRPr sz="6000" b="0">
                <a:solidFill>
                  <a:schemeClr val="bg1"/>
                </a:solidFill>
              </a:defRPr>
            </a:lvl5pPr>
            <a:lvl6pPr>
              <a:spcBef>
                <a:spcPts val="0"/>
              </a:spcBef>
              <a:defRPr sz="6000" b="0">
                <a:solidFill>
                  <a:schemeClr val="bg1"/>
                </a:solidFill>
              </a:defRPr>
            </a:lvl6pPr>
            <a:lvl7pPr>
              <a:spcBef>
                <a:spcPts val="0"/>
              </a:spcBef>
              <a:defRPr sz="6000" b="0">
                <a:solidFill>
                  <a:schemeClr val="bg1"/>
                </a:solidFill>
              </a:defRPr>
            </a:lvl7pPr>
            <a:lvl8pPr>
              <a:spcBef>
                <a:spcPts val="0"/>
              </a:spcBef>
              <a:defRPr sz="6000" b="0">
                <a:solidFill>
                  <a:schemeClr val="bg1"/>
                </a:solidFill>
              </a:defRPr>
            </a:lvl8pPr>
            <a:lvl9pPr>
              <a:spcBef>
                <a:spcPts val="0"/>
              </a:spcBef>
              <a:defRPr sz="6000" b="0">
                <a:solidFill>
                  <a:schemeClr val="bg1"/>
                </a:solidFill>
              </a:defRPr>
            </a:lvl9pPr>
          </a:lstStyle>
          <a:p>
            <a:pPr lvl="0"/>
            <a:r>
              <a:rPr lang="en-AU" noProof="0" dirty="0"/>
              <a:t>Click to add Tagline</a:t>
            </a:r>
          </a:p>
          <a:p>
            <a:pPr lvl="0"/>
            <a:r>
              <a:rPr lang="en-AU" noProof="0" dirty="0"/>
              <a:t>Use this for dark images</a:t>
            </a:r>
          </a:p>
          <a:p>
            <a:pPr lvl="0"/>
            <a:r>
              <a:rPr lang="en-AU" noProof="0" dirty="0"/>
              <a:t>Edit Master text styles</a:t>
            </a:r>
          </a:p>
          <a:p>
            <a:pPr lvl="1"/>
            <a:r>
              <a:rPr lang="en-AU" noProof="0" dirty="0"/>
              <a:t>Second level</a:t>
            </a:r>
          </a:p>
          <a:p>
            <a:pPr lvl="2"/>
            <a:r>
              <a:rPr lang="en-AU" noProof="0" dirty="0"/>
              <a:t>Third level</a:t>
            </a:r>
          </a:p>
          <a:p>
            <a:pPr lvl="3"/>
            <a:r>
              <a:rPr lang="en-AU" noProof="0" dirty="0"/>
              <a:t>Fourth level</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a:t>
            </a:r>
          </a:p>
          <a:p>
            <a:pPr lvl="8"/>
            <a:r>
              <a:rPr lang="en-AU" noProof="0" dirty="0"/>
              <a:t>Fifth level</a:t>
            </a:r>
          </a:p>
        </p:txBody>
      </p:sp>
      <p:sp>
        <p:nvSpPr>
          <p:cNvPr id="86" name="Text Placeholder 140">
            <a:extLst>
              <a:ext uri="{FF2B5EF4-FFF2-40B4-BE49-F238E27FC236}">
                <a16:creationId xmlns:a16="http://schemas.microsoft.com/office/drawing/2014/main" id="{BF78FCEE-C676-469B-A221-C3A4AE2EF6F0}"/>
              </a:ext>
            </a:extLst>
          </p:cNvPr>
          <p:cNvSpPr>
            <a:spLocks noGrp="1"/>
          </p:cNvSpPr>
          <p:nvPr>
            <p:ph type="body" sz="quarter" idx="17" hasCustomPrompt="1"/>
          </p:nvPr>
        </p:nvSpPr>
        <p:spPr>
          <a:xfrm>
            <a:off x="20059321" y="40297045"/>
            <a:ext cx="8927160" cy="1446532"/>
          </a:xfrm>
        </p:spPr>
        <p:txBody>
          <a:bodyPr anchor="t" anchorCtr="0"/>
          <a:lstStyle>
            <a:lvl1pPr algn="r">
              <a:spcBef>
                <a:spcPts val="0"/>
              </a:spcBef>
              <a:defRPr sz="6000" b="0">
                <a:solidFill>
                  <a:schemeClr val="bg1"/>
                </a:solidFill>
              </a:defRPr>
            </a:lvl1pPr>
            <a:lvl2pPr marL="0" indent="0" algn="r">
              <a:spcBef>
                <a:spcPts val="0"/>
              </a:spcBef>
              <a:buNone/>
              <a:defRPr sz="6000" b="0">
                <a:solidFill>
                  <a:schemeClr val="bg1"/>
                </a:solidFill>
              </a:defRPr>
            </a:lvl2pPr>
            <a:lvl3pPr marL="0" indent="0" algn="r">
              <a:spcBef>
                <a:spcPts val="0"/>
              </a:spcBef>
              <a:buNone/>
              <a:defRPr sz="6000" b="0">
                <a:solidFill>
                  <a:schemeClr val="bg1"/>
                </a:solidFill>
              </a:defRPr>
            </a:lvl3pPr>
            <a:lvl4pPr algn="r">
              <a:spcBef>
                <a:spcPts val="0"/>
              </a:spcBef>
              <a:defRPr sz="6000" b="0">
                <a:solidFill>
                  <a:schemeClr val="bg1"/>
                </a:solidFill>
              </a:defRPr>
            </a:lvl4pPr>
            <a:lvl5pPr algn="r">
              <a:spcBef>
                <a:spcPts val="0"/>
              </a:spcBef>
              <a:defRPr sz="6000" b="0">
                <a:solidFill>
                  <a:schemeClr val="bg1"/>
                </a:solidFill>
              </a:defRPr>
            </a:lvl5pPr>
            <a:lvl6pPr algn="r">
              <a:spcBef>
                <a:spcPts val="0"/>
              </a:spcBef>
              <a:defRPr sz="6000" b="0">
                <a:solidFill>
                  <a:schemeClr val="bg1"/>
                </a:solidFill>
              </a:defRPr>
            </a:lvl6pPr>
            <a:lvl7pPr algn="r">
              <a:spcBef>
                <a:spcPts val="0"/>
              </a:spcBef>
              <a:defRPr sz="6000" b="0">
                <a:solidFill>
                  <a:schemeClr val="bg1"/>
                </a:solidFill>
              </a:defRPr>
            </a:lvl7pPr>
            <a:lvl8pPr algn="r">
              <a:spcBef>
                <a:spcPts val="0"/>
              </a:spcBef>
              <a:defRPr sz="6000" b="0">
                <a:solidFill>
                  <a:schemeClr val="bg1"/>
                </a:solidFill>
              </a:defRPr>
            </a:lvl8pPr>
            <a:lvl9pPr algn="r">
              <a:spcBef>
                <a:spcPts val="0"/>
              </a:spcBef>
              <a:defRPr sz="6000" b="0">
                <a:solidFill>
                  <a:schemeClr val="bg1"/>
                </a:solidFill>
              </a:defRPr>
            </a:lvl9pPr>
          </a:lstStyle>
          <a:p>
            <a:pPr lvl="0"/>
            <a:r>
              <a:rPr lang="en-AU" noProof="0" dirty="0"/>
              <a:t>Click to add URL</a:t>
            </a:r>
          </a:p>
          <a:p>
            <a:pPr lvl="0"/>
            <a:r>
              <a:rPr lang="en-AU" noProof="0" dirty="0"/>
              <a:t>Use this for dark images</a:t>
            </a:r>
          </a:p>
          <a:p>
            <a:pPr lvl="0"/>
            <a:r>
              <a:rPr lang="en-AU" noProof="0" dirty="0"/>
              <a:t>Edit Master text styles</a:t>
            </a:r>
          </a:p>
          <a:p>
            <a:pPr lvl="1"/>
            <a:r>
              <a:rPr lang="en-AU" noProof="0" dirty="0"/>
              <a:t>Second level</a:t>
            </a:r>
          </a:p>
          <a:p>
            <a:pPr lvl="2"/>
            <a:r>
              <a:rPr lang="en-AU" noProof="0" dirty="0"/>
              <a:t>Third level</a:t>
            </a:r>
          </a:p>
          <a:p>
            <a:pPr lvl="3"/>
            <a:r>
              <a:rPr lang="en-AU" noProof="0" dirty="0"/>
              <a:t>Fourth level</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a:t>
            </a:r>
          </a:p>
          <a:p>
            <a:pPr lvl="8"/>
            <a:r>
              <a:rPr lang="en-AU" noProof="0" dirty="0"/>
              <a:t>Fifth level</a:t>
            </a:r>
          </a:p>
        </p:txBody>
      </p:sp>
      <p:grpSp>
        <p:nvGrpSpPr>
          <p:cNvPr id="102" name="Group 4">
            <a:extLst>
              <a:ext uri="{FF2B5EF4-FFF2-40B4-BE49-F238E27FC236}">
                <a16:creationId xmlns:a16="http://schemas.microsoft.com/office/drawing/2014/main" id="{F1CCD7B6-6C8D-47B8-BE04-ACEDC267A7EB}"/>
              </a:ext>
            </a:extLst>
          </p:cNvPr>
          <p:cNvGrpSpPr>
            <a:grpSpLocks noChangeAspect="1"/>
          </p:cNvGrpSpPr>
          <p:nvPr userDrawn="1"/>
        </p:nvGrpSpPr>
        <p:grpSpPr bwMode="auto">
          <a:xfrm>
            <a:off x="1506959" y="1229573"/>
            <a:ext cx="4492925" cy="4248000"/>
            <a:chOff x="2864" y="1181"/>
            <a:chExt cx="1952" cy="1957"/>
          </a:xfrm>
        </p:grpSpPr>
        <p:sp>
          <p:nvSpPr>
            <p:cNvPr id="103" name="AutoShape 3">
              <a:extLst>
                <a:ext uri="{FF2B5EF4-FFF2-40B4-BE49-F238E27FC236}">
                  <a16:creationId xmlns:a16="http://schemas.microsoft.com/office/drawing/2014/main" id="{20F3A12B-5360-4B1F-BE3E-2220EEDF6576}"/>
                </a:ext>
              </a:extLst>
            </p:cNvPr>
            <p:cNvSpPr>
              <a:spLocks noChangeAspect="1" noChangeArrowheads="1" noTextEdit="1"/>
            </p:cNvSpPr>
            <p:nvPr userDrawn="1"/>
          </p:nvSpPr>
          <p:spPr bwMode="auto">
            <a:xfrm>
              <a:off x="2864" y="1182"/>
              <a:ext cx="1952" cy="1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04" name="Rectangle 5">
              <a:extLst>
                <a:ext uri="{FF2B5EF4-FFF2-40B4-BE49-F238E27FC236}">
                  <a16:creationId xmlns:a16="http://schemas.microsoft.com/office/drawing/2014/main" id="{11613BA8-B1AC-44A8-ACFD-483135E92A18}"/>
                </a:ext>
              </a:extLst>
            </p:cNvPr>
            <p:cNvSpPr>
              <a:spLocks noChangeArrowheads="1"/>
            </p:cNvSpPr>
            <p:nvPr userDrawn="1"/>
          </p:nvSpPr>
          <p:spPr bwMode="auto">
            <a:xfrm>
              <a:off x="2865" y="1181"/>
              <a:ext cx="1950" cy="1957"/>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05" name="Freeform 6">
              <a:extLst>
                <a:ext uri="{FF2B5EF4-FFF2-40B4-BE49-F238E27FC236}">
                  <a16:creationId xmlns:a16="http://schemas.microsoft.com/office/drawing/2014/main" id="{B6EE28B4-2434-4B5A-A0EB-7E30BF614E9F}"/>
                </a:ext>
              </a:extLst>
            </p:cNvPr>
            <p:cNvSpPr>
              <a:spLocks/>
            </p:cNvSpPr>
            <p:nvPr userDrawn="1"/>
          </p:nvSpPr>
          <p:spPr bwMode="auto">
            <a:xfrm>
              <a:off x="3091" y="2463"/>
              <a:ext cx="90" cy="109"/>
            </a:xfrm>
            <a:custGeom>
              <a:avLst/>
              <a:gdLst>
                <a:gd name="T0" fmla="*/ 5 w 132"/>
                <a:gd name="T1" fmla="*/ 4 h 160"/>
                <a:gd name="T2" fmla="*/ 0 w 132"/>
                <a:gd name="T3" fmla="*/ 26 h 160"/>
                <a:gd name="T4" fmla="*/ 2 w 132"/>
                <a:gd name="T5" fmla="*/ 30 h 160"/>
                <a:gd name="T6" fmla="*/ 6 w 132"/>
                <a:gd name="T7" fmla="*/ 27 h 160"/>
                <a:gd name="T8" fmla="*/ 9 w 132"/>
                <a:gd name="T9" fmla="*/ 21 h 160"/>
                <a:gd name="T10" fmla="*/ 29 w 132"/>
                <a:gd name="T11" fmla="*/ 15 h 160"/>
                <a:gd name="T12" fmla="*/ 57 w 132"/>
                <a:gd name="T13" fmla="*/ 15 h 160"/>
                <a:gd name="T14" fmla="*/ 57 w 132"/>
                <a:gd name="T15" fmla="*/ 99 h 160"/>
                <a:gd name="T16" fmla="*/ 56 w 132"/>
                <a:gd name="T17" fmla="*/ 144 h 160"/>
                <a:gd name="T18" fmla="*/ 52 w 132"/>
                <a:gd name="T19" fmla="*/ 153 h 160"/>
                <a:gd name="T20" fmla="*/ 46 w 132"/>
                <a:gd name="T21" fmla="*/ 154 h 160"/>
                <a:gd name="T22" fmla="*/ 43 w 132"/>
                <a:gd name="T23" fmla="*/ 157 h 160"/>
                <a:gd name="T24" fmla="*/ 47 w 132"/>
                <a:gd name="T25" fmla="*/ 160 h 160"/>
                <a:gd name="T26" fmla="*/ 64 w 132"/>
                <a:gd name="T27" fmla="*/ 160 h 160"/>
                <a:gd name="T28" fmla="*/ 68 w 132"/>
                <a:gd name="T29" fmla="*/ 160 h 160"/>
                <a:gd name="T30" fmla="*/ 70 w 132"/>
                <a:gd name="T31" fmla="*/ 160 h 160"/>
                <a:gd name="T32" fmla="*/ 93 w 132"/>
                <a:gd name="T33" fmla="*/ 160 h 160"/>
                <a:gd name="T34" fmla="*/ 97 w 132"/>
                <a:gd name="T35" fmla="*/ 157 h 160"/>
                <a:gd name="T36" fmla="*/ 94 w 132"/>
                <a:gd name="T37" fmla="*/ 154 h 160"/>
                <a:gd name="T38" fmla="*/ 85 w 132"/>
                <a:gd name="T39" fmla="*/ 153 h 160"/>
                <a:gd name="T40" fmla="*/ 79 w 132"/>
                <a:gd name="T41" fmla="*/ 144 h 160"/>
                <a:gd name="T42" fmla="*/ 78 w 132"/>
                <a:gd name="T43" fmla="*/ 99 h 160"/>
                <a:gd name="T44" fmla="*/ 78 w 132"/>
                <a:gd name="T45" fmla="*/ 15 h 160"/>
                <a:gd name="T46" fmla="*/ 102 w 132"/>
                <a:gd name="T47" fmla="*/ 15 h 160"/>
                <a:gd name="T48" fmla="*/ 125 w 132"/>
                <a:gd name="T49" fmla="*/ 25 h 160"/>
                <a:gd name="T50" fmla="*/ 126 w 132"/>
                <a:gd name="T51" fmla="*/ 27 h 160"/>
                <a:gd name="T52" fmla="*/ 129 w 132"/>
                <a:gd name="T53" fmla="*/ 32 h 160"/>
                <a:gd name="T54" fmla="*/ 132 w 132"/>
                <a:gd name="T55" fmla="*/ 28 h 160"/>
                <a:gd name="T56" fmla="*/ 132 w 132"/>
                <a:gd name="T57" fmla="*/ 21 h 160"/>
                <a:gd name="T58" fmla="*/ 132 w 132"/>
                <a:gd name="T59" fmla="*/ 5 h 160"/>
                <a:gd name="T60" fmla="*/ 130 w 132"/>
                <a:gd name="T61" fmla="*/ 1 h 160"/>
                <a:gd name="T62" fmla="*/ 127 w 132"/>
                <a:gd name="T63" fmla="*/ 2 h 160"/>
                <a:gd name="T64" fmla="*/ 110 w 132"/>
                <a:gd name="T65" fmla="*/ 3 h 160"/>
                <a:gd name="T66" fmla="*/ 33 w 132"/>
                <a:gd name="T67" fmla="*/ 3 h 160"/>
                <a:gd name="T68" fmla="*/ 17 w 132"/>
                <a:gd name="T69" fmla="*/ 2 h 160"/>
                <a:gd name="T70" fmla="*/ 10 w 132"/>
                <a:gd name="T71" fmla="*/ 1 h 160"/>
                <a:gd name="T72" fmla="*/ 8 w 132"/>
                <a:gd name="T73" fmla="*/ 0 h 160"/>
                <a:gd name="T74" fmla="*/ 5 w 132"/>
                <a:gd name="T75" fmla="*/ 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60">
                  <a:moveTo>
                    <a:pt x="5" y="4"/>
                  </a:moveTo>
                  <a:cubicBezTo>
                    <a:pt x="4" y="5"/>
                    <a:pt x="0" y="24"/>
                    <a:pt x="0" y="26"/>
                  </a:cubicBezTo>
                  <a:cubicBezTo>
                    <a:pt x="0" y="29"/>
                    <a:pt x="1" y="30"/>
                    <a:pt x="2" y="30"/>
                  </a:cubicBezTo>
                  <a:cubicBezTo>
                    <a:pt x="4" y="30"/>
                    <a:pt x="5" y="28"/>
                    <a:pt x="6" y="27"/>
                  </a:cubicBezTo>
                  <a:cubicBezTo>
                    <a:pt x="6" y="27"/>
                    <a:pt x="9" y="21"/>
                    <a:pt x="9" y="21"/>
                  </a:cubicBezTo>
                  <a:cubicBezTo>
                    <a:pt x="12" y="17"/>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8" y="160"/>
                    <a:pt x="68" y="160"/>
                    <a:pt x="68"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6" y="27"/>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5"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06" name="Freeform 7">
              <a:extLst>
                <a:ext uri="{FF2B5EF4-FFF2-40B4-BE49-F238E27FC236}">
                  <a16:creationId xmlns:a16="http://schemas.microsoft.com/office/drawing/2014/main" id="{5426C1A3-0A77-4BD5-9FB1-7BEEE4351EE3}"/>
                </a:ext>
              </a:extLst>
            </p:cNvPr>
            <p:cNvSpPr>
              <a:spLocks/>
            </p:cNvSpPr>
            <p:nvPr userDrawn="1"/>
          </p:nvSpPr>
          <p:spPr bwMode="auto">
            <a:xfrm>
              <a:off x="3187" y="2465"/>
              <a:ext cx="111" cy="107"/>
            </a:xfrm>
            <a:custGeom>
              <a:avLst/>
              <a:gdLst>
                <a:gd name="T0" fmla="*/ 134 w 164"/>
                <a:gd name="T1" fmla="*/ 0 h 157"/>
                <a:gd name="T2" fmla="*/ 111 w 164"/>
                <a:gd name="T3" fmla="*/ 0 h 157"/>
                <a:gd name="T4" fmla="*/ 110 w 164"/>
                <a:gd name="T5" fmla="*/ 6 h 157"/>
                <a:gd name="T6" fmla="*/ 124 w 164"/>
                <a:gd name="T7" fmla="*/ 16 h 157"/>
                <a:gd name="T8" fmla="*/ 124 w 164"/>
                <a:gd name="T9" fmla="*/ 65 h 157"/>
                <a:gd name="T10" fmla="*/ 38 w 164"/>
                <a:gd name="T11" fmla="*/ 60 h 157"/>
                <a:gd name="T12" fmla="*/ 45 w 164"/>
                <a:gd name="T13" fmla="*/ 6 h 157"/>
                <a:gd name="T14" fmla="*/ 53 w 164"/>
                <a:gd name="T15" fmla="*/ 3 h 157"/>
                <a:gd name="T16" fmla="*/ 31 w 164"/>
                <a:gd name="T17" fmla="*/ 0 h 157"/>
                <a:gd name="T18" fmla="*/ 25 w 164"/>
                <a:gd name="T19" fmla="*/ 0 h 157"/>
                <a:gd name="T20" fmla="*/ 0 w 164"/>
                <a:gd name="T21" fmla="*/ 3 h 157"/>
                <a:gd name="T22" fmla="*/ 10 w 164"/>
                <a:gd name="T23" fmla="*/ 6 h 157"/>
                <a:gd name="T24" fmla="*/ 18 w 164"/>
                <a:gd name="T25" fmla="*/ 60 h 157"/>
                <a:gd name="T26" fmla="*/ 17 w 164"/>
                <a:gd name="T27" fmla="*/ 141 h 157"/>
                <a:gd name="T28" fmla="*/ 6 w 164"/>
                <a:gd name="T29" fmla="*/ 151 h 157"/>
                <a:gd name="T30" fmla="*/ 8 w 164"/>
                <a:gd name="T31" fmla="*/ 157 h 157"/>
                <a:gd name="T32" fmla="*/ 28 w 164"/>
                <a:gd name="T33" fmla="*/ 157 h 157"/>
                <a:gd name="T34" fmla="*/ 53 w 164"/>
                <a:gd name="T35" fmla="*/ 157 h 157"/>
                <a:gd name="T36" fmla="*/ 55 w 164"/>
                <a:gd name="T37" fmla="*/ 151 h 157"/>
                <a:gd name="T38" fmla="*/ 39 w 164"/>
                <a:gd name="T39" fmla="*/ 141 h 157"/>
                <a:gd name="T40" fmla="*/ 38 w 164"/>
                <a:gd name="T41" fmla="*/ 75 h 157"/>
                <a:gd name="T42" fmla="*/ 124 w 164"/>
                <a:gd name="T43" fmla="*/ 96 h 157"/>
                <a:gd name="T44" fmla="*/ 118 w 164"/>
                <a:gd name="T45" fmla="*/ 150 h 157"/>
                <a:gd name="T46" fmla="*/ 109 w 164"/>
                <a:gd name="T47" fmla="*/ 154 h 157"/>
                <a:gd name="T48" fmla="*/ 131 w 164"/>
                <a:gd name="T49" fmla="*/ 157 h 157"/>
                <a:gd name="T50" fmla="*/ 137 w 164"/>
                <a:gd name="T51" fmla="*/ 157 h 157"/>
                <a:gd name="T52" fmla="*/ 164 w 164"/>
                <a:gd name="T53" fmla="*/ 154 h 157"/>
                <a:gd name="T54" fmla="*/ 152 w 164"/>
                <a:gd name="T55" fmla="*/ 150 h 157"/>
                <a:gd name="T56" fmla="*/ 144 w 164"/>
                <a:gd name="T57" fmla="*/ 96 h 157"/>
                <a:gd name="T58" fmla="*/ 145 w 164"/>
                <a:gd name="T59" fmla="*/ 16 h 157"/>
                <a:gd name="T60" fmla="*/ 156 w 164"/>
                <a:gd name="T61" fmla="*/ 6 h 157"/>
                <a:gd name="T62" fmla="*/ 154 w 164"/>
                <a:gd name="T63"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4" h="157">
                  <a:moveTo>
                    <a:pt x="138" y="0"/>
                  </a:moveTo>
                  <a:cubicBezTo>
                    <a:pt x="134" y="0"/>
                    <a:pt x="134" y="0"/>
                    <a:pt x="134" y="0"/>
                  </a:cubicBezTo>
                  <a:cubicBezTo>
                    <a:pt x="132" y="0"/>
                    <a:pt x="132" y="0"/>
                    <a:pt x="132" y="0"/>
                  </a:cubicBezTo>
                  <a:cubicBezTo>
                    <a:pt x="111" y="0"/>
                    <a:pt x="111" y="0"/>
                    <a:pt x="111" y="0"/>
                  </a:cubicBezTo>
                  <a:cubicBezTo>
                    <a:pt x="110" y="0"/>
                    <a:pt x="106" y="0"/>
                    <a:pt x="106" y="3"/>
                  </a:cubicBezTo>
                  <a:cubicBezTo>
                    <a:pt x="106" y="4"/>
                    <a:pt x="108" y="6"/>
                    <a:pt x="110" y="6"/>
                  </a:cubicBezTo>
                  <a:cubicBezTo>
                    <a:pt x="116" y="6"/>
                    <a:pt x="116" y="6"/>
                    <a:pt x="116" y="6"/>
                  </a:cubicBezTo>
                  <a:cubicBezTo>
                    <a:pt x="122" y="7"/>
                    <a:pt x="123" y="10"/>
                    <a:pt x="124" y="16"/>
                  </a:cubicBezTo>
                  <a:cubicBezTo>
                    <a:pt x="124" y="60"/>
                    <a:pt x="124" y="60"/>
                    <a:pt x="124" y="60"/>
                  </a:cubicBezTo>
                  <a:cubicBezTo>
                    <a:pt x="124" y="65"/>
                    <a:pt x="124" y="65"/>
                    <a:pt x="124" y="65"/>
                  </a:cubicBezTo>
                  <a:cubicBezTo>
                    <a:pt x="38" y="64"/>
                    <a:pt x="38" y="64"/>
                    <a:pt x="38" y="64"/>
                  </a:cubicBezTo>
                  <a:cubicBezTo>
                    <a:pt x="38" y="60"/>
                    <a:pt x="38" y="60"/>
                    <a:pt x="38" y="60"/>
                  </a:cubicBezTo>
                  <a:cubicBezTo>
                    <a:pt x="39" y="16"/>
                    <a:pt x="39" y="16"/>
                    <a:pt x="39" y="16"/>
                  </a:cubicBezTo>
                  <a:cubicBezTo>
                    <a:pt x="39" y="10"/>
                    <a:pt x="40" y="7"/>
                    <a:pt x="45" y="6"/>
                  </a:cubicBezTo>
                  <a:cubicBezTo>
                    <a:pt x="45" y="6"/>
                    <a:pt x="50" y="6"/>
                    <a:pt x="50" y="6"/>
                  </a:cubicBezTo>
                  <a:cubicBezTo>
                    <a:pt x="52" y="6"/>
                    <a:pt x="53" y="4"/>
                    <a:pt x="53" y="3"/>
                  </a:cubicBezTo>
                  <a:cubicBezTo>
                    <a:pt x="53" y="1"/>
                    <a:pt x="51" y="0"/>
                    <a:pt x="48" y="0"/>
                  </a:cubicBezTo>
                  <a:cubicBezTo>
                    <a:pt x="31" y="0"/>
                    <a:pt x="31" y="0"/>
                    <a:pt x="31" y="0"/>
                  </a:cubicBezTo>
                  <a:cubicBezTo>
                    <a:pt x="28" y="0"/>
                    <a:pt x="28" y="0"/>
                    <a:pt x="28" y="0"/>
                  </a:cubicBezTo>
                  <a:cubicBezTo>
                    <a:pt x="25" y="0"/>
                    <a:pt x="25" y="0"/>
                    <a:pt x="25" y="0"/>
                  </a:cubicBezTo>
                  <a:cubicBezTo>
                    <a:pt x="5" y="0"/>
                    <a:pt x="5" y="0"/>
                    <a:pt x="5" y="0"/>
                  </a:cubicBezTo>
                  <a:cubicBezTo>
                    <a:pt x="2" y="0"/>
                    <a:pt x="0" y="1"/>
                    <a:pt x="0" y="3"/>
                  </a:cubicBezTo>
                  <a:cubicBezTo>
                    <a:pt x="0" y="4"/>
                    <a:pt x="1" y="6"/>
                    <a:pt x="3" y="6"/>
                  </a:cubicBezTo>
                  <a:cubicBezTo>
                    <a:pt x="10" y="6"/>
                    <a:pt x="10" y="6"/>
                    <a:pt x="10" y="6"/>
                  </a:cubicBezTo>
                  <a:cubicBezTo>
                    <a:pt x="15" y="7"/>
                    <a:pt x="17" y="10"/>
                    <a:pt x="17" y="16"/>
                  </a:cubicBezTo>
                  <a:cubicBezTo>
                    <a:pt x="17" y="16"/>
                    <a:pt x="18" y="60"/>
                    <a:pt x="18" y="60"/>
                  </a:cubicBezTo>
                  <a:cubicBezTo>
                    <a:pt x="18" y="96"/>
                    <a:pt x="18" y="96"/>
                    <a:pt x="18" y="96"/>
                  </a:cubicBezTo>
                  <a:cubicBezTo>
                    <a:pt x="18" y="116"/>
                    <a:pt x="18" y="132"/>
                    <a:pt x="17" y="141"/>
                  </a:cubicBezTo>
                  <a:cubicBezTo>
                    <a:pt x="16" y="147"/>
                    <a:pt x="15" y="150"/>
                    <a:pt x="12" y="150"/>
                  </a:cubicBezTo>
                  <a:cubicBezTo>
                    <a:pt x="12" y="150"/>
                    <a:pt x="6" y="151"/>
                    <a:pt x="6" y="151"/>
                  </a:cubicBezTo>
                  <a:cubicBezTo>
                    <a:pt x="4" y="151"/>
                    <a:pt x="3" y="153"/>
                    <a:pt x="3" y="154"/>
                  </a:cubicBezTo>
                  <a:cubicBezTo>
                    <a:pt x="3" y="157"/>
                    <a:pt x="7" y="157"/>
                    <a:pt x="8" y="157"/>
                  </a:cubicBezTo>
                  <a:cubicBezTo>
                    <a:pt x="25" y="157"/>
                    <a:pt x="25" y="157"/>
                    <a:pt x="25" y="157"/>
                  </a:cubicBezTo>
                  <a:cubicBezTo>
                    <a:pt x="28" y="157"/>
                    <a:pt x="28" y="157"/>
                    <a:pt x="28" y="157"/>
                  </a:cubicBezTo>
                  <a:cubicBezTo>
                    <a:pt x="30" y="157"/>
                    <a:pt x="30" y="157"/>
                    <a:pt x="30" y="157"/>
                  </a:cubicBezTo>
                  <a:cubicBezTo>
                    <a:pt x="53" y="157"/>
                    <a:pt x="53" y="157"/>
                    <a:pt x="53" y="157"/>
                  </a:cubicBezTo>
                  <a:cubicBezTo>
                    <a:pt x="57" y="157"/>
                    <a:pt x="58" y="155"/>
                    <a:pt x="58" y="154"/>
                  </a:cubicBezTo>
                  <a:cubicBezTo>
                    <a:pt x="58" y="153"/>
                    <a:pt x="57" y="151"/>
                    <a:pt x="55" y="151"/>
                  </a:cubicBezTo>
                  <a:cubicBezTo>
                    <a:pt x="46" y="150"/>
                    <a:pt x="46" y="150"/>
                    <a:pt x="46" y="150"/>
                  </a:cubicBezTo>
                  <a:cubicBezTo>
                    <a:pt x="41" y="150"/>
                    <a:pt x="40" y="147"/>
                    <a:pt x="39" y="141"/>
                  </a:cubicBezTo>
                  <a:cubicBezTo>
                    <a:pt x="38" y="132"/>
                    <a:pt x="38" y="116"/>
                    <a:pt x="38" y="96"/>
                  </a:cubicBezTo>
                  <a:cubicBezTo>
                    <a:pt x="38" y="75"/>
                    <a:pt x="38" y="75"/>
                    <a:pt x="38" y="75"/>
                  </a:cubicBezTo>
                  <a:cubicBezTo>
                    <a:pt x="124" y="75"/>
                    <a:pt x="124" y="75"/>
                    <a:pt x="124" y="75"/>
                  </a:cubicBezTo>
                  <a:cubicBezTo>
                    <a:pt x="124" y="96"/>
                    <a:pt x="124" y="96"/>
                    <a:pt x="124" y="96"/>
                  </a:cubicBezTo>
                  <a:cubicBezTo>
                    <a:pt x="124" y="116"/>
                    <a:pt x="124" y="132"/>
                    <a:pt x="123" y="141"/>
                  </a:cubicBezTo>
                  <a:cubicBezTo>
                    <a:pt x="122" y="146"/>
                    <a:pt x="121" y="150"/>
                    <a:pt x="118" y="150"/>
                  </a:cubicBezTo>
                  <a:cubicBezTo>
                    <a:pt x="118" y="150"/>
                    <a:pt x="113" y="151"/>
                    <a:pt x="113" y="151"/>
                  </a:cubicBezTo>
                  <a:cubicBezTo>
                    <a:pt x="110" y="151"/>
                    <a:pt x="109" y="153"/>
                    <a:pt x="109" y="154"/>
                  </a:cubicBezTo>
                  <a:cubicBezTo>
                    <a:pt x="109" y="157"/>
                    <a:pt x="113" y="157"/>
                    <a:pt x="114" y="157"/>
                  </a:cubicBezTo>
                  <a:cubicBezTo>
                    <a:pt x="131" y="157"/>
                    <a:pt x="131" y="157"/>
                    <a:pt x="131" y="157"/>
                  </a:cubicBezTo>
                  <a:cubicBezTo>
                    <a:pt x="134" y="157"/>
                    <a:pt x="134" y="157"/>
                    <a:pt x="134" y="157"/>
                  </a:cubicBezTo>
                  <a:cubicBezTo>
                    <a:pt x="137" y="157"/>
                    <a:pt x="137" y="157"/>
                    <a:pt x="137" y="157"/>
                  </a:cubicBezTo>
                  <a:cubicBezTo>
                    <a:pt x="159" y="157"/>
                    <a:pt x="159" y="157"/>
                    <a:pt x="159" y="157"/>
                  </a:cubicBezTo>
                  <a:cubicBezTo>
                    <a:pt x="164" y="157"/>
                    <a:pt x="164" y="155"/>
                    <a:pt x="164" y="154"/>
                  </a:cubicBezTo>
                  <a:cubicBezTo>
                    <a:pt x="164" y="153"/>
                    <a:pt x="163" y="151"/>
                    <a:pt x="161" y="151"/>
                  </a:cubicBezTo>
                  <a:cubicBezTo>
                    <a:pt x="152" y="150"/>
                    <a:pt x="152" y="150"/>
                    <a:pt x="152" y="150"/>
                  </a:cubicBezTo>
                  <a:cubicBezTo>
                    <a:pt x="147" y="150"/>
                    <a:pt x="146" y="147"/>
                    <a:pt x="145" y="141"/>
                  </a:cubicBezTo>
                  <a:cubicBezTo>
                    <a:pt x="144" y="132"/>
                    <a:pt x="144" y="116"/>
                    <a:pt x="144" y="96"/>
                  </a:cubicBezTo>
                  <a:cubicBezTo>
                    <a:pt x="144" y="60"/>
                    <a:pt x="144" y="60"/>
                    <a:pt x="144" y="60"/>
                  </a:cubicBezTo>
                  <a:cubicBezTo>
                    <a:pt x="145" y="16"/>
                    <a:pt x="145" y="16"/>
                    <a:pt x="145" y="16"/>
                  </a:cubicBezTo>
                  <a:cubicBezTo>
                    <a:pt x="145" y="9"/>
                    <a:pt x="147" y="7"/>
                    <a:pt x="151" y="6"/>
                  </a:cubicBezTo>
                  <a:cubicBezTo>
                    <a:pt x="156" y="6"/>
                    <a:pt x="156" y="6"/>
                    <a:pt x="156" y="6"/>
                  </a:cubicBezTo>
                  <a:cubicBezTo>
                    <a:pt x="158" y="6"/>
                    <a:pt x="159" y="4"/>
                    <a:pt x="159" y="3"/>
                  </a:cubicBezTo>
                  <a:cubicBezTo>
                    <a:pt x="159" y="0"/>
                    <a:pt x="155" y="0"/>
                    <a:pt x="154" y="0"/>
                  </a:cubicBezTo>
                  <a:lnTo>
                    <a:pt x="13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07" name="Freeform 8">
              <a:extLst>
                <a:ext uri="{FF2B5EF4-FFF2-40B4-BE49-F238E27FC236}">
                  <a16:creationId xmlns:a16="http://schemas.microsoft.com/office/drawing/2014/main" id="{71FE168F-0226-4A54-A020-AD863258BBF6}"/>
                </a:ext>
              </a:extLst>
            </p:cNvPr>
            <p:cNvSpPr>
              <a:spLocks/>
            </p:cNvSpPr>
            <p:nvPr userDrawn="1"/>
          </p:nvSpPr>
          <p:spPr bwMode="auto">
            <a:xfrm>
              <a:off x="3312" y="2464"/>
              <a:ext cx="64" cy="108"/>
            </a:xfrm>
            <a:custGeom>
              <a:avLst/>
              <a:gdLst>
                <a:gd name="T0" fmla="*/ 84 w 94"/>
                <a:gd name="T1" fmla="*/ 1 h 160"/>
                <a:gd name="T2" fmla="*/ 83 w 94"/>
                <a:gd name="T3" fmla="*/ 1 h 160"/>
                <a:gd name="T4" fmla="*/ 75 w 94"/>
                <a:gd name="T5" fmla="*/ 2 h 160"/>
                <a:gd name="T6" fmla="*/ 28 w 94"/>
                <a:gd name="T7" fmla="*/ 2 h 160"/>
                <a:gd name="T8" fmla="*/ 25 w 94"/>
                <a:gd name="T9" fmla="*/ 2 h 160"/>
                <a:gd name="T10" fmla="*/ 5 w 94"/>
                <a:gd name="T11" fmla="*/ 2 h 160"/>
                <a:gd name="T12" fmla="*/ 0 w 94"/>
                <a:gd name="T13" fmla="*/ 5 h 160"/>
                <a:gd name="T14" fmla="*/ 3 w 94"/>
                <a:gd name="T15" fmla="*/ 8 h 160"/>
                <a:gd name="T16" fmla="*/ 10 w 94"/>
                <a:gd name="T17" fmla="*/ 8 h 160"/>
                <a:gd name="T18" fmla="*/ 17 w 94"/>
                <a:gd name="T19" fmla="*/ 18 h 160"/>
                <a:gd name="T20" fmla="*/ 18 w 94"/>
                <a:gd name="T21" fmla="*/ 62 h 160"/>
                <a:gd name="T22" fmla="*/ 18 w 94"/>
                <a:gd name="T23" fmla="*/ 98 h 160"/>
                <a:gd name="T24" fmla="*/ 17 w 94"/>
                <a:gd name="T25" fmla="*/ 143 h 160"/>
                <a:gd name="T26" fmla="*/ 12 w 94"/>
                <a:gd name="T27" fmla="*/ 152 h 160"/>
                <a:gd name="T28" fmla="*/ 6 w 94"/>
                <a:gd name="T29" fmla="*/ 153 h 160"/>
                <a:gd name="T30" fmla="*/ 3 w 94"/>
                <a:gd name="T31" fmla="*/ 156 h 160"/>
                <a:gd name="T32" fmla="*/ 8 w 94"/>
                <a:gd name="T33" fmla="*/ 159 h 160"/>
                <a:gd name="T34" fmla="*/ 24 w 94"/>
                <a:gd name="T35" fmla="*/ 159 h 160"/>
                <a:gd name="T36" fmla="*/ 28 w 94"/>
                <a:gd name="T37" fmla="*/ 159 h 160"/>
                <a:gd name="T38" fmla="*/ 36 w 94"/>
                <a:gd name="T39" fmla="*/ 159 h 160"/>
                <a:gd name="T40" fmla="*/ 78 w 94"/>
                <a:gd name="T41" fmla="*/ 160 h 160"/>
                <a:gd name="T42" fmla="*/ 91 w 94"/>
                <a:gd name="T43" fmla="*/ 153 h 160"/>
                <a:gd name="T44" fmla="*/ 94 w 94"/>
                <a:gd name="T45" fmla="*/ 133 h 160"/>
                <a:gd name="T46" fmla="*/ 91 w 94"/>
                <a:gd name="T47" fmla="*/ 129 h 160"/>
                <a:gd name="T48" fmla="*/ 87 w 94"/>
                <a:gd name="T49" fmla="*/ 133 h 160"/>
                <a:gd name="T50" fmla="*/ 79 w 94"/>
                <a:gd name="T51" fmla="*/ 146 h 160"/>
                <a:gd name="T52" fmla="*/ 60 w 94"/>
                <a:gd name="T53" fmla="*/ 149 h 160"/>
                <a:gd name="T54" fmla="*/ 38 w 94"/>
                <a:gd name="T55" fmla="*/ 133 h 160"/>
                <a:gd name="T56" fmla="*/ 38 w 94"/>
                <a:gd name="T57" fmla="*/ 107 h 160"/>
                <a:gd name="T58" fmla="*/ 38 w 94"/>
                <a:gd name="T59" fmla="*/ 98 h 160"/>
                <a:gd name="T60" fmla="*/ 38 w 94"/>
                <a:gd name="T61" fmla="*/ 80 h 160"/>
                <a:gd name="T62" fmla="*/ 67 w 94"/>
                <a:gd name="T63" fmla="*/ 82 h 160"/>
                <a:gd name="T64" fmla="*/ 76 w 94"/>
                <a:gd name="T65" fmla="*/ 88 h 160"/>
                <a:gd name="T66" fmla="*/ 77 w 94"/>
                <a:gd name="T67" fmla="*/ 94 h 160"/>
                <a:gd name="T68" fmla="*/ 80 w 94"/>
                <a:gd name="T69" fmla="*/ 97 h 160"/>
                <a:gd name="T70" fmla="*/ 83 w 94"/>
                <a:gd name="T71" fmla="*/ 92 h 160"/>
                <a:gd name="T72" fmla="*/ 84 w 94"/>
                <a:gd name="T73" fmla="*/ 79 h 160"/>
                <a:gd name="T74" fmla="*/ 85 w 94"/>
                <a:gd name="T75" fmla="*/ 67 h 160"/>
                <a:gd name="T76" fmla="*/ 83 w 94"/>
                <a:gd name="T77" fmla="*/ 64 h 160"/>
                <a:gd name="T78" fmla="*/ 79 w 94"/>
                <a:gd name="T79" fmla="*/ 67 h 160"/>
                <a:gd name="T80" fmla="*/ 70 w 94"/>
                <a:gd name="T81" fmla="*/ 70 h 160"/>
                <a:gd name="T82" fmla="*/ 38 w 94"/>
                <a:gd name="T83" fmla="*/ 70 h 160"/>
                <a:gd name="T84" fmla="*/ 38 w 94"/>
                <a:gd name="T85" fmla="*/ 13 h 160"/>
                <a:gd name="T86" fmla="*/ 65 w 94"/>
                <a:gd name="T87" fmla="*/ 13 h 160"/>
                <a:gd name="T88" fmla="*/ 79 w 94"/>
                <a:gd name="T89" fmla="*/ 19 h 160"/>
                <a:gd name="T90" fmla="*/ 80 w 94"/>
                <a:gd name="T91" fmla="*/ 26 h 160"/>
                <a:gd name="T92" fmla="*/ 83 w 94"/>
                <a:gd name="T93" fmla="*/ 30 h 160"/>
                <a:gd name="T94" fmla="*/ 86 w 94"/>
                <a:gd name="T95" fmla="*/ 27 h 160"/>
                <a:gd name="T96" fmla="*/ 87 w 94"/>
                <a:gd name="T97" fmla="*/ 16 h 160"/>
                <a:gd name="T98" fmla="*/ 87 w 94"/>
                <a:gd name="T99" fmla="*/ 13 h 160"/>
                <a:gd name="T100" fmla="*/ 88 w 94"/>
                <a:gd name="T101" fmla="*/ 6 h 160"/>
                <a:gd name="T102" fmla="*/ 89 w 94"/>
                <a:gd name="T103" fmla="*/ 3 h 160"/>
                <a:gd name="T104" fmla="*/ 86 w 94"/>
                <a:gd name="T105" fmla="*/ 0 h 160"/>
                <a:gd name="T106" fmla="*/ 84 w 94"/>
                <a:gd name="T107" fmla="*/ 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4" h="160">
                  <a:moveTo>
                    <a:pt x="84" y="1"/>
                  </a:moveTo>
                  <a:cubicBezTo>
                    <a:pt x="83" y="1"/>
                    <a:pt x="83" y="1"/>
                    <a:pt x="83" y="1"/>
                  </a:cubicBezTo>
                  <a:cubicBezTo>
                    <a:pt x="75" y="2"/>
                    <a:pt x="75" y="2"/>
                    <a:pt x="75" y="2"/>
                  </a:cubicBezTo>
                  <a:cubicBezTo>
                    <a:pt x="28" y="2"/>
                    <a:pt x="28" y="2"/>
                    <a:pt x="28" y="2"/>
                  </a:cubicBezTo>
                  <a:cubicBezTo>
                    <a:pt x="25" y="2"/>
                    <a:pt x="25" y="2"/>
                    <a:pt x="25" y="2"/>
                  </a:cubicBezTo>
                  <a:cubicBezTo>
                    <a:pt x="5" y="2"/>
                    <a:pt x="5" y="2"/>
                    <a:pt x="5" y="2"/>
                  </a:cubicBezTo>
                  <a:cubicBezTo>
                    <a:pt x="4" y="2"/>
                    <a:pt x="0" y="2"/>
                    <a:pt x="0" y="5"/>
                  </a:cubicBezTo>
                  <a:cubicBezTo>
                    <a:pt x="0" y="6"/>
                    <a:pt x="1" y="8"/>
                    <a:pt x="3" y="8"/>
                  </a:cubicBezTo>
                  <a:cubicBezTo>
                    <a:pt x="10" y="8"/>
                    <a:pt x="10" y="8"/>
                    <a:pt x="10" y="8"/>
                  </a:cubicBezTo>
                  <a:cubicBezTo>
                    <a:pt x="15" y="9"/>
                    <a:pt x="17" y="12"/>
                    <a:pt x="17" y="18"/>
                  </a:cubicBezTo>
                  <a:cubicBezTo>
                    <a:pt x="18" y="62"/>
                    <a:pt x="18" y="62"/>
                    <a:pt x="18" y="62"/>
                  </a:cubicBezTo>
                  <a:cubicBezTo>
                    <a:pt x="18" y="98"/>
                    <a:pt x="18" y="98"/>
                    <a:pt x="18" y="98"/>
                  </a:cubicBezTo>
                  <a:cubicBezTo>
                    <a:pt x="18" y="118"/>
                    <a:pt x="18" y="134"/>
                    <a:pt x="17" y="143"/>
                  </a:cubicBezTo>
                  <a:cubicBezTo>
                    <a:pt x="16" y="149"/>
                    <a:pt x="15" y="152"/>
                    <a:pt x="12" y="152"/>
                  </a:cubicBezTo>
                  <a:cubicBezTo>
                    <a:pt x="12" y="152"/>
                    <a:pt x="6" y="153"/>
                    <a:pt x="6" y="153"/>
                  </a:cubicBezTo>
                  <a:cubicBezTo>
                    <a:pt x="4" y="153"/>
                    <a:pt x="3" y="155"/>
                    <a:pt x="3" y="156"/>
                  </a:cubicBezTo>
                  <a:cubicBezTo>
                    <a:pt x="3" y="159"/>
                    <a:pt x="7" y="159"/>
                    <a:pt x="8" y="159"/>
                  </a:cubicBezTo>
                  <a:cubicBezTo>
                    <a:pt x="24" y="159"/>
                    <a:pt x="24" y="159"/>
                    <a:pt x="24" y="159"/>
                  </a:cubicBezTo>
                  <a:cubicBezTo>
                    <a:pt x="28" y="159"/>
                    <a:pt x="28" y="159"/>
                    <a:pt x="28" y="159"/>
                  </a:cubicBezTo>
                  <a:cubicBezTo>
                    <a:pt x="36" y="159"/>
                    <a:pt x="36" y="159"/>
                    <a:pt x="36" y="159"/>
                  </a:cubicBezTo>
                  <a:cubicBezTo>
                    <a:pt x="78" y="160"/>
                    <a:pt x="78" y="160"/>
                    <a:pt x="78" y="160"/>
                  </a:cubicBezTo>
                  <a:cubicBezTo>
                    <a:pt x="86" y="160"/>
                    <a:pt x="89" y="160"/>
                    <a:pt x="91" y="153"/>
                  </a:cubicBezTo>
                  <a:cubicBezTo>
                    <a:pt x="92" y="149"/>
                    <a:pt x="94" y="135"/>
                    <a:pt x="94" y="133"/>
                  </a:cubicBezTo>
                  <a:cubicBezTo>
                    <a:pt x="94" y="132"/>
                    <a:pt x="94" y="129"/>
                    <a:pt x="91" y="129"/>
                  </a:cubicBezTo>
                  <a:cubicBezTo>
                    <a:pt x="88" y="129"/>
                    <a:pt x="88" y="131"/>
                    <a:pt x="87" y="133"/>
                  </a:cubicBezTo>
                  <a:cubicBezTo>
                    <a:pt x="86" y="141"/>
                    <a:pt x="84" y="144"/>
                    <a:pt x="79" y="146"/>
                  </a:cubicBezTo>
                  <a:cubicBezTo>
                    <a:pt x="74" y="149"/>
                    <a:pt x="65" y="149"/>
                    <a:pt x="60" y="149"/>
                  </a:cubicBezTo>
                  <a:cubicBezTo>
                    <a:pt x="40"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4" y="82"/>
                    <a:pt x="76" y="85"/>
                    <a:pt x="76" y="88"/>
                  </a:cubicBezTo>
                  <a:cubicBezTo>
                    <a:pt x="76" y="88"/>
                    <a:pt x="77" y="94"/>
                    <a:pt x="77" y="94"/>
                  </a:cubicBezTo>
                  <a:cubicBezTo>
                    <a:pt x="77" y="96"/>
                    <a:pt x="78" y="97"/>
                    <a:pt x="80" y="97"/>
                  </a:cubicBezTo>
                  <a:cubicBezTo>
                    <a:pt x="83" y="97"/>
                    <a:pt x="83" y="94"/>
                    <a:pt x="83" y="92"/>
                  </a:cubicBezTo>
                  <a:cubicBezTo>
                    <a:pt x="84" y="79"/>
                    <a:pt x="84" y="79"/>
                    <a:pt x="84" y="79"/>
                  </a:cubicBezTo>
                  <a:cubicBezTo>
                    <a:pt x="85" y="67"/>
                    <a:pt x="85" y="67"/>
                    <a:pt x="85" y="67"/>
                  </a:cubicBezTo>
                  <a:cubicBezTo>
                    <a:pt x="85" y="64"/>
                    <a:pt x="83" y="64"/>
                    <a:pt x="83" y="64"/>
                  </a:cubicBezTo>
                  <a:cubicBezTo>
                    <a:pt x="79" y="67"/>
                    <a:pt x="79" y="67"/>
                    <a:pt x="79" y="67"/>
                  </a:cubicBezTo>
                  <a:cubicBezTo>
                    <a:pt x="77" y="69"/>
                    <a:pt x="75" y="69"/>
                    <a:pt x="70" y="70"/>
                  </a:cubicBezTo>
                  <a:cubicBezTo>
                    <a:pt x="38" y="70"/>
                    <a:pt x="38" y="70"/>
                    <a:pt x="38" y="70"/>
                  </a:cubicBezTo>
                  <a:cubicBezTo>
                    <a:pt x="38" y="13"/>
                    <a:pt x="38" y="13"/>
                    <a:pt x="38" y="13"/>
                  </a:cubicBezTo>
                  <a:cubicBezTo>
                    <a:pt x="40" y="13"/>
                    <a:pt x="62" y="13"/>
                    <a:pt x="65" y="13"/>
                  </a:cubicBezTo>
                  <a:cubicBezTo>
                    <a:pt x="77" y="15"/>
                    <a:pt x="78" y="17"/>
                    <a:pt x="79" y="19"/>
                  </a:cubicBezTo>
                  <a:cubicBezTo>
                    <a:pt x="79" y="19"/>
                    <a:pt x="80" y="26"/>
                    <a:pt x="80" y="26"/>
                  </a:cubicBezTo>
                  <a:cubicBezTo>
                    <a:pt x="80" y="30"/>
                    <a:pt x="82" y="30"/>
                    <a:pt x="83" y="30"/>
                  </a:cubicBezTo>
                  <a:cubicBezTo>
                    <a:pt x="84" y="30"/>
                    <a:pt x="85" y="30"/>
                    <a:pt x="86" y="27"/>
                  </a:cubicBezTo>
                  <a:cubicBezTo>
                    <a:pt x="86" y="27"/>
                    <a:pt x="87" y="16"/>
                    <a:pt x="87" y="16"/>
                  </a:cubicBezTo>
                  <a:cubicBezTo>
                    <a:pt x="87" y="13"/>
                    <a:pt x="87" y="13"/>
                    <a:pt x="87" y="13"/>
                  </a:cubicBezTo>
                  <a:cubicBezTo>
                    <a:pt x="87" y="13"/>
                    <a:pt x="88" y="6"/>
                    <a:pt x="88" y="6"/>
                  </a:cubicBezTo>
                  <a:cubicBezTo>
                    <a:pt x="89" y="3"/>
                    <a:pt x="89" y="3"/>
                    <a:pt x="89" y="3"/>
                  </a:cubicBezTo>
                  <a:cubicBezTo>
                    <a:pt x="89" y="0"/>
                    <a:pt x="87" y="0"/>
                    <a:pt x="86" y="0"/>
                  </a:cubicBezTo>
                  <a:lnTo>
                    <a:pt x="84"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08" name="Freeform 9">
              <a:extLst>
                <a:ext uri="{FF2B5EF4-FFF2-40B4-BE49-F238E27FC236}">
                  <a16:creationId xmlns:a16="http://schemas.microsoft.com/office/drawing/2014/main" id="{AF0ADD15-CDE4-496B-BBE5-3FC44EFCCAA6}"/>
                </a:ext>
              </a:extLst>
            </p:cNvPr>
            <p:cNvSpPr>
              <a:spLocks/>
            </p:cNvSpPr>
            <p:nvPr userDrawn="1"/>
          </p:nvSpPr>
          <p:spPr bwMode="auto">
            <a:xfrm>
              <a:off x="3433" y="2465"/>
              <a:ext cx="106" cy="109"/>
            </a:xfrm>
            <a:custGeom>
              <a:avLst/>
              <a:gdLst>
                <a:gd name="T0" fmla="*/ 138 w 156"/>
                <a:gd name="T1" fmla="*/ 0 h 160"/>
                <a:gd name="T2" fmla="*/ 134 w 156"/>
                <a:gd name="T3" fmla="*/ 0 h 160"/>
                <a:gd name="T4" fmla="*/ 132 w 156"/>
                <a:gd name="T5" fmla="*/ 0 h 160"/>
                <a:gd name="T6" fmla="*/ 113 w 156"/>
                <a:gd name="T7" fmla="*/ 0 h 160"/>
                <a:gd name="T8" fmla="*/ 108 w 156"/>
                <a:gd name="T9" fmla="*/ 3 h 160"/>
                <a:gd name="T10" fmla="*/ 111 w 156"/>
                <a:gd name="T11" fmla="*/ 6 h 160"/>
                <a:gd name="T12" fmla="*/ 118 w 156"/>
                <a:gd name="T13" fmla="*/ 6 h 160"/>
                <a:gd name="T14" fmla="*/ 125 w 156"/>
                <a:gd name="T15" fmla="*/ 16 h 160"/>
                <a:gd name="T16" fmla="*/ 126 w 156"/>
                <a:gd name="T17" fmla="*/ 60 h 160"/>
                <a:gd name="T18" fmla="*/ 126 w 156"/>
                <a:gd name="T19" fmla="*/ 86 h 160"/>
                <a:gd name="T20" fmla="*/ 114 w 156"/>
                <a:gd name="T21" fmla="*/ 135 h 160"/>
                <a:gd name="T22" fmla="*/ 83 w 156"/>
                <a:gd name="T23" fmla="*/ 149 h 160"/>
                <a:gd name="T24" fmla="*/ 54 w 156"/>
                <a:gd name="T25" fmla="*/ 138 h 160"/>
                <a:gd name="T26" fmla="*/ 39 w 156"/>
                <a:gd name="T27" fmla="*/ 89 h 160"/>
                <a:gd name="T28" fmla="*/ 39 w 156"/>
                <a:gd name="T29" fmla="*/ 60 h 160"/>
                <a:gd name="T30" fmla="*/ 39 w 156"/>
                <a:gd name="T31" fmla="*/ 16 h 160"/>
                <a:gd name="T32" fmla="*/ 45 w 156"/>
                <a:gd name="T33" fmla="*/ 6 h 160"/>
                <a:gd name="T34" fmla="*/ 50 w 156"/>
                <a:gd name="T35" fmla="*/ 6 h 160"/>
                <a:gd name="T36" fmla="*/ 53 w 156"/>
                <a:gd name="T37" fmla="*/ 3 h 160"/>
                <a:gd name="T38" fmla="*/ 49 w 156"/>
                <a:gd name="T39" fmla="*/ 0 h 160"/>
                <a:gd name="T40" fmla="*/ 34 w 156"/>
                <a:gd name="T41" fmla="*/ 0 h 160"/>
                <a:gd name="T42" fmla="*/ 28 w 156"/>
                <a:gd name="T43" fmla="*/ 0 h 160"/>
                <a:gd name="T44" fmla="*/ 24 w 156"/>
                <a:gd name="T45" fmla="*/ 0 h 160"/>
                <a:gd name="T46" fmla="*/ 5 w 156"/>
                <a:gd name="T47" fmla="*/ 0 h 160"/>
                <a:gd name="T48" fmla="*/ 0 w 156"/>
                <a:gd name="T49" fmla="*/ 3 h 160"/>
                <a:gd name="T50" fmla="*/ 3 w 156"/>
                <a:gd name="T51" fmla="*/ 6 h 160"/>
                <a:gd name="T52" fmla="*/ 10 w 156"/>
                <a:gd name="T53" fmla="*/ 6 h 160"/>
                <a:gd name="T54" fmla="*/ 17 w 156"/>
                <a:gd name="T55" fmla="*/ 16 h 160"/>
                <a:gd name="T56" fmla="*/ 18 w 156"/>
                <a:gd name="T57" fmla="*/ 60 h 160"/>
                <a:gd name="T58" fmla="*/ 18 w 156"/>
                <a:gd name="T59" fmla="*/ 90 h 160"/>
                <a:gd name="T60" fmla="*/ 36 w 156"/>
                <a:gd name="T61" fmla="*/ 145 h 160"/>
                <a:gd name="T62" fmla="*/ 79 w 156"/>
                <a:gd name="T63" fmla="*/ 160 h 160"/>
                <a:gd name="T64" fmla="*/ 122 w 156"/>
                <a:gd name="T65" fmla="*/ 145 h 160"/>
                <a:gd name="T66" fmla="*/ 142 w 156"/>
                <a:gd name="T67" fmla="*/ 82 h 160"/>
                <a:gd name="T68" fmla="*/ 142 w 156"/>
                <a:gd name="T69" fmla="*/ 60 h 160"/>
                <a:gd name="T70" fmla="*/ 142 w 156"/>
                <a:gd name="T71" fmla="*/ 16 h 160"/>
                <a:gd name="T72" fmla="*/ 148 w 156"/>
                <a:gd name="T73" fmla="*/ 6 h 160"/>
                <a:gd name="T74" fmla="*/ 153 w 156"/>
                <a:gd name="T75" fmla="*/ 6 h 160"/>
                <a:gd name="T76" fmla="*/ 156 w 156"/>
                <a:gd name="T77" fmla="*/ 3 h 160"/>
                <a:gd name="T78" fmla="*/ 152 w 156"/>
                <a:gd name="T79" fmla="*/ 0 h 160"/>
                <a:gd name="T80" fmla="*/ 138 w 156"/>
                <a:gd name="T81"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6" h="160">
                  <a:moveTo>
                    <a:pt x="138" y="0"/>
                  </a:moveTo>
                  <a:cubicBezTo>
                    <a:pt x="134" y="0"/>
                    <a:pt x="134" y="0"/>
                    <a:pt x="134" y="0"/>
                  </a:cubicBezTo>
                  <a:cubicBezTo>
                    <a:pt x="132" y="0"/>
                    <a:pt x="132" y="0"/>
                    <a:pt x="132" y="0"/>
                  </a:cubicBezTo>
                  <a:cubicBezTo>
                    <a:pt x="113" y="0"/>
                    <a:pt x="113" y="0"/>
                    <a:pt x="113" y="0"/>
                  </a:cubicBezTo>
                  <a:cubicBezTo>
                    <a:pt x="112" y="0"/>
                    <a:pt x="108" y="0"/>
                    <a:pt x="108" y="3"/>
                  </a:cubicBezTo>
                  <a:cubicBezTo>
                    <a:pt x="108" y="4"/>
                    <a:pt x="109" y="6"/>
                    <a:pt x="111" y="6"/>
                  </a:cubicBezTo>
                  <a:cubicBezTo>
                    <a:pt x="118" y="6"/>
                    <a:pt x="118" y="6"/>
                    <a:pt x="118" y="6"/>
                  </a:cubicBezTo>
                  <a:cubicBezTo>
                    <a:pt x="124" y="7"/>
                    <a:pt x="125" y="10"/>
                    <a:pt x="125" y="16"/>
                  </a:cubicBezTo>
                  <a:cubicBezTo>
                    <a:pt x="125" y="16"/>
                    <a:pt x="126" y="60"/>
                    <a:pt x="126" y="60"/>
                  </a:cubicBezTo>
                  <a:cubicBezTo>
                    <a:pt x="126" y="86"/>
                    <a:pt x="126" y="86"/>
                    <a:pt x="126" y="86"/>
                  </a:cubicBezTo>
                  <a:cubicBezTo>
                    <a:pt x="126" y="110"/>
                    <a:pt x="122" y="125"/>
                    <a:pt x="114" y="135"/>
                  </a:cubicBezTo>
                  <a:cubicBezTo>
                    <a:pt x="107" y="144"/>
                    <a:pt x="95" y="149"/>
                    <a:pt x="83" y="149"/>
                  </a:cubicBezTo>
                  <a:cubicBezTo>
                    <a:pt x="72" y="149"/>
                    <a:pt x="63" y="147"/>
                    <a:pt x="54" y="138"/>
                  </a:cubicBezTo>
                  <a:cubicBezTo>
                    <a:pt x="46" y="131"/>
                    <a:pt x="39" y="120"/>
                    <a:pt x="39" y="89"/>
                  </a:cubicBezTo>
                  <a:cubicBezTo>
                    <a:pt x="39" y="60"/>
                    <a:pt x="39" y="60"/>
                    <a:pt x="39" y="60"/>
                  </a:cubicBezTo>
                  <a:cubicBezTo>
                    <a:pt x="39" y="16"/>
                    <a:pt x="39" y="16"/>
                    <a:pt x="39" y="16"/>
                  </a:cubicBezTo>
                  <a:cubicBezTo>
                    <a:pt x="40" y="9"/>
                    <a:pt x="41" y="7"/>
                    <a:pt x="45" y="6"/>
                  </a:cubicBezTo>
                  <a:cubicBezTo>
                    <a:pt x="45" y="6"/>
                    <a:pt x="50" y="6"/>
                    <a:pt x="50" y="6"/>
                  </a:cubicBezTo>
                  <a:cubicBezTo>
                    <a:pt x="52" y="6"/>
                    <a:pt x="53" y="4"/>
                    <a:pt x="53" y="3"/>
                  </a:cubicBezTo>
                  <a:cubicBezTo>
                    <a:pt x="53" y="0"/>
                    <a:pt x="50" y="0"/>
                    <a:pt x="49" y="0"/>
                  </a:cubicBezTo>
                  <a:cubicBezTo>
                    <a:pt x="34" y="0"/>
                    <a:pt x="34" y="0"/>
                    <a:pt x="34" y="0"/>
                  </a:cubicBezTo>
                  <a:cubicBezTo>
                    <a:pt x="28" y="0"/>
                    <a:pt x="28" y="0"/>
                    <a:pt x="28" y="0"/>
                  </a:cubicBezTo>
                  <a:cubicBezTo>
                    <a:pt x="24" y="0"/>
                    <a:pt x="24" y="0"/>
                    <a:pt x="24"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0"/>
                    <a:pt x="18" y="90"/>
                    <a:pt x="18" y="90"/>
                  </a:cubicBezTo>
                  <a:cubicBezTo>
                    <a:pt x="18" y="123"/>
                    <a:pt x="28" y="137"/>
                    <a:pt x="36" y="145"/>
                  </a:cubicBezTo>
                  <a:cubicBezTo>
                    <a:pt x="50" y="158"/>
                    <a:pt x="69" y="160"/>
                    <a:pt x="79" y="160"/>
                  </a:cubicBezTo>
                  <a:cubicBezTo>
                    <a:pt x="90" y="160"/>
                    <a:pt x="107" y="159"/>
                    <a:pt x="122" y="145"/>
                  </a:cubicBezTo>
                  <a:cubicBezTo>
                    <a:pt x="140" y="129"/>
                    <a:pt x="142" y="103"/>
                    <a:pt x="142" y="82"/>
                  </a:cubicBezTo>
                  <a:cubicBezTo>
                    <a:pt x="142" y="60"/>
                    <a:pt x="142" y="60"/>
                    <a:pt x="142" y="60"/>
                  </a:cubicBezTo>
                  <a:cubicBezTo>
                    <a:pt x="142" y="16"/>
                    <a:pt x="142" y="16"/>
                    <a:pt x="142" y="16"/>
                  </a:cubicBezTo>
                  <a:cubicBezTo>
                    <a:pt x="143" y="9"/>
                    <a:pt x="144" y="7"/>
                    <a:pt x="148" y="6"/>
                  </a:cubicBezTo>
                  <a:cubicBezTo>
                    <a:pt x="149" y="6"/>
                    <a:pt x="153" y="6"/>
                    <a:pt x="153" y="6"/>
                  </a:cubicBezTo>
                  <a:cubicBezTo>
                    <a:pt x="155" y="6"/>
                    <a:pt x="156" y="4"/>
                    <a:pt x="156" y="3"/>
                  </a:cubicBezTo>
                  <a:cubicBezTo>
                    <a:pt x="156" y="0"/>
                    <a:pt x="153" y="0"/>
                    <a:pt x="152" y="0"/>
                  </a:cubicBezTo>
                  <a:lnTo>
                    <a:pt x="13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09" name="Freeform 10">
              <a:extLst>
                <a:ext uri="{FF2B5EF4-FFF2-40B4-BE49-F238E27FC236}">
                  <a16:creationId xmlns:a16="http://schemas.microsoft.com/office/drawing/2014/main" id="{8AB1E4F5-C155-441A-B2B8-9C2F337A3F2E}"/>
                </a:ext>
              </a:extLst>
            </p:cNvPr>
            <p:cNvSpPr>
              <a:spLocks/>
            </p:cNvSpPr>
            <p:nvPr userDrawn="1"/>
          </p:nvSpPr>
          <p:spPr bwMode="auto">
            <a:xfrm>
              <a:off x="3553" y="2463"/>
              <a:ext cx="114" cy="110"/>
            </a:xfrm>
            <a:custGeom>
              <a:avLst/>
              <a:gdLst>
                <a:gd name="T0" fmla="*/ 17 w 168"/>
                <a:gd name="T1" fmla="*/ 12 h 162"/>
                <a:gd name="T2" fmla="*/ 17 w 168"/>
                <a:gd name="T3" fmla="*/ 129 h 162"/>
                <a:gd name="T4" fmla="*/ 12 w 168"/>
                <a:gd name="T5" fmla="*/ 153 h 162"/>
                <a:gd name="T6" fmla="*/ 4 w 168"/>
                <a:gd name="T7" fmla="*/ 154 h 162"/>
                <a:gd name="T8" fmla="*/ 0 w 168"/>
                <a:gd name="T9" fmla="*/ 157 h 162"/>
                <a:gd name="T10" fmla="*/ 5 w 168"/>
                <a:gd name="T11" fmla="*/ 160 h 162"/>
                <a:gd name="T12" fmla="*/ 22 w 168"/>
                <a:gd name="T13" fmla="*/ 160 h 162"/>
                <a:gd name="T14" fmla="*/ 25 w 168"/>
                <a:gd name="T15" fmla="*/ 160 h 162"/>
                <a:gd name="T16" fmla="*/ 28 w 168"/>
                <a:gd name="T17" fmla="*/ 160 h 162"/>
                <a:gd name="T18" fmla="*/ 46 w 168"/>
                <a:gd name="T19" fmla="*/ 160 h 162"/>
                <a:gd name="T20" fmla="*/ 52 w 168"/>
                <a:gd name="T21" fmla="*/ 157 h 162"/>
                <a:gd name="T22" fmla="*/ 49 w 168"/>
                <a:gd name="T23" fmla="*/ 154 h 162"/>
                <a:gd name="T24" fmla="*/ 39 w 168"/>
                <a:gd name="T25" fmla="*/ 153 h 162"/>
                <a:gd name="T26" fmla="*/ 32 w 168"/>
                <a:gd name="T27" fmla="*/ 131 h 162"/>
                <a:gd name="T28" fmla="*/ 29 w 168"/>
                <a:gd name="T29" fmla="*/ 37 h 162"/>
                <a:gd name="T30" fmla="*/ 80 w 168"/>
                <a:gd name="T31" fmla="*/ 93 h 162"/>
                <a:gd name="T32" fmla="*/ 133 w 168"/>
                <a:gd name="T33" fmla="*/ 148 h 162"/>
                <a:gd name="T34" fmla="*/ 149 w 168"/>
                <a:gd name="T35" fmla="*/ 162 h 162"/>
                <a:gd name="T36" fmla="*/ 153 w 168"/>
                <a:gd name="T37" fmla="*/ 146 h 162"/>
                <a:gd name="T38" fmla="*/ 153 w 168"/>
                <a:gd name="T39" fmla="*/ 26 h 162"/>
                <a:gd name="T40" fmla="*/ 159 w 168"/>
                <a:gd name="T41" fmla="*/ 9 h 162"/>
                <a:gd name="T42" fmla="*/ 164 w 168"/>
                <a:gd name="T43" fmla="*/ 9 h 162"/>
                <a:gd name="T44" fmla="*/ 168 w 168"/>
                <a:gd name="T45" fmla="*/ 6 h 162"/>
                <a:gd name="T46" fmla="*/ 163 w 168"/>
                <a:gd name="T47" fmla="*/ 3 h 162"/>
                <a:gd name="T48" fmla="*/ 149 w 168"/>
                <a:gd name="T49" fmla="*/ 3 h 162"/>
                <a:gd name="T50" fmla="*/ 145 w 168"/>
                <a:gd name="T51" fmla="*/ 3 h 162"/>
                <a:gd name="T52" fmla="*/ 141 w 168"/>
                <a:gd name="T53" fmla="*/ 3 h 162"/>
                <a:gd name="T54" fmla="*/ 124 w 168"/>
                <a:gd name="T55" fmla="*/ 3 h 162"/>
                <a:gd name="T56" fmla="*/ 118 w 168"/>
                <a:gd name="T57" fmla="*/ 6 h 162"/>
                <a:gd name="T58" fmla="*/ 121 w 168"/>
                <a:gd name="T59" fmla="*/ 9 h 162"/>
                <a:gd name="T60" fmla="*/ 131 w 168"/>
                <a:gd name="T61" fmla="*/ 10 h 162"/>
                <a:gd name="T62" fmla="*/ 138 w 168"/>
                <a:gd name="T63" fmla="*/ 28 h 162"/>
                <a:gd name="T64" fmla="*/ 140 w 168"/>
                <a:gd name="T65" fmla="*/ 127 h 162"/>
                <a:gd name="T66" fmla="*/ 125 w 168"/>
                <a:gd name="T67" fmla="*/ 111 h 162"/>
                <a:gd name="T68" fmla="*/ 94 w 168"/>
                <a:gd name="T69" fmla="*/ 77 h 162"/>
                <a:gd name="T70" fmla="*/ 27 w 168"/>
                <a:gd name="T71" fmla="*/ 5 h 162"/>
                <a:gd name="T72" fmla="*/ 21 w 168"/>
                <a:gd name="T73" fmla="*/ 0 h 162"/>
                <a:gd name="T74" fmla="*/ 17 w 168"/>
                <a:gd name="T75" fmla="*/ 1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162">
                  <a:moveTo>
                    <a:pt x="17" y="12"/>
                  </a:moveTo>
                  <a:cubicBezTo>
                    <a:pt x="17" y="129"/>
                    <a:pt x="17" y="129"/>
                    <a:pt x="17" y="129"/>
                  </a:cubicBezTo>
                  <a:cubicBezTo>
                    <a:pt x="17" y="147"/>
                    <a:pt x="16" y="152"/>
                    <a:pt x="12" y="153"/>
                  </a:cubicBezTo>
                  <a:cubicBezTo>
                    <a:pt x="11" y="153"/>
                    <a:pt x="4" y="154"/>
                    <a:pt x="4" y="154"/>
                  </a:cubicBezTo>
                  <a:cubicBezTo>
                    <a:pt x="1" y="154"/>
                    <a:pt x="0" y="156"/>
                    <a:pt x="0" y="157"/>
                  </a:cubicBezTo>
                  <a:cubicBezTo>
                    <a:pt x="0" y="160"/>
                    <a:pt x="4" y="160"/>
                    <a:pt x="5" y="160"/>
                  </a:cubicBezTo>
                  <a:cubicBezTo>
                    <a:pt x="22" y="160"/>
                    <a:pt x="22" y="160"/>
                    <a:pt x="22" y="160"/>
                  </a:cubicBezTo>
                  <a:cubicBezTo>
                    <a:pt x="25" y="160"/>
                    <a:pt x="25" y="160"/>
                    <a:pt x="25" y="160"/>
                  </a:cubicBezTo>
                  <a:cubicBezTo>
                    <a:pt x="28" y="160"/>
                    <a:pt x="28" y="160"/>
                    <a:pt x="28" y="160"/>
                  </a:cubicBezTo>
                  <a:cubicBezTo>
                    <a:pt x="46" y="160"/>
                    <a:pt x="46" y="160"/>
                    <a:pt x="46" y="160"/>
                  </a:cubicBezTo>
                  <a:cubicBezTo>
                    <a:pt x="48" y="160"/>
                    <a:pt x="52" y="160"/>
                    <a:pt x="52" y="157"/>
                  </a:cubicBezTo>
                  <a:cubicBezTo>
                    <a:pt x="52" y="156"/>
                    <a:pt x="51" y="154"/>
                    <a:pt x="49" y="154"/>
                  </a:cubicBezTo>
                  <a:cubicBezTo>
                    <a:pt x="39" y="153"/>
                    <a:pt x="39" y="153"/>
                    <a:pt x="39" y="153"/>
                  </a:cubicBezTo>
                  <a:cubicBezTo>
                    <a:pt x="35" y="152"/>
                    <a:pt x="32" y="148"/>
                    <a:pt x="32" y="131"/>
                  </a:cubicBezTo>
                  <a:cubicBezTo>
                    <a:pt x="32" y="131"/>
                    <a:pt x="30" y="45"/>
                    <a:pt x="29" y="37"/>
                  </a:cubicBezTo>
                  <a:cubicBezTo>
                    <a:pt x="34" y="43"/>
                    <a:pt x="80" y="93"/>
                    <a:pt x="80" y="93"/>
                  </a:cubicBezTo>
                  <a:cubicBezTo>
                    <a:pt x="102" y="117"/>
                    <a:pt x="131" y="146"/>
                    <a:pt x="133" y="148"/>
                  </a:cubicBezTo>
                  <a:cubicBezTo>
                    <a:pt x="145" y="160"/>
                    <a:pt x="147" y="162"/>
                    <a:pt x="149" y="162"/>
                  </a:cubicBezTo>
                  <a:cubicBezTo>
                    <a:pt x="152" y="162"/>
                    <a:pt x="153" y="159"/>
                    <a:pt x="153" y="146"/>
                  </a:cubicBezTo>
                  <a:cubicBezTo>
                    <a:pt x="153" y="146"/>
                    <a:pt x="153" y="26"/>
                    <a:pt x="153" y="26"/>
                  </a:cubicBezTo>
                  <a:cubicBezTo>
                    <a:pt x="153" y="13"/>
                    <a:pt x="154" y="10"/>
                    <a:pt x="159" y="9"/>
                  </a:cubicBezTo>
                  <a:cubicBezTo>
                    <a:pt x="159" y="9"/>
                    <a:pt x="164" y="9"/>
                    <a:pt x="164" y="9"/>
                  </a:cubicBezTo>
                  <a:cubicBezTo>
                    <a:pt x="167" y="9"/>
                    <a:pt x="168" y="7"/>
                    <a:pt x="168" y="6"/>
                  </a:cubicBezTo>
                  <a:cubicBezTo>
                    <a:pt x="168" y="3"/>
                    <a:pt x="164" y="3"/>
                    <a:pt x="163" y="3"/>
                  </a:cubicBezTo>
                  <a:cubicBezTo>
                    <a:pt x="149" y="3"/>
                    <a:pt x="149" y="3"/>
                    <a:pt x="149" y="3"/>
                  </a:cubicBezTo>
                  <a:cubicBezTo>
                    <a:pt x="145" y="3"/>
                    <a:pt x="145" y="3"/>
                    <a:pt x="145" y="3"/>
                  </a:cubicBezTo>
                  <a:cubicBezTo>
                    <a:pt x="141" y="3"/>
                    <a:pt x="141" y="3"/>
                    <a:pt x="141" y="3"/>
                  </a:cubicBezTo>
                  <a:cubicBezTo>
                    <a:pt x="124" y="3"/>
                    <a:pt x="124" y="3"/>
                    <a:pt x="124" y="3"/>
                  </a:cubicBezTo>
                  <a:cubicBezTo>
                    <a:pt x="122" y="3"/>
                    <a:pt x="118" y="3"/>
                    <a:pt x="118" y="6"/>
                  </a:cubicBezTo>
                  <a:cubicBezTo>
                    <a:pt x="118" y="8"/>
                    <a:pt x="119" y="9"/>
                    <a:pt x="121" y="9"/>
                  </a:cubicBezTo>
                  <a:cubicBezTo>
                    <a:pt x="131" y="10"/>
                    <a:pt x="131" y="10"/>
                    <a:pt x="131" y="10"/>
                  </a:cubicBezTo>
                  <a:cubicBezTo>
                    <a:pt x="136" y="11"/>
                    <a:pt x="138" y="14"/>
                    <a:pt x="138" y="28"/>
                  </a:cubicBezTo>
                  <a:cubicBezTo>
                    <a:pt x="138" y="28"/>
                    <a:pt x="140" y="108"/>
                    <a:pt x="140" y="127"/>
                  </a:cubicBezTo>
                  <a:cubicBezTo>
                    <a:pt x="136" y="123"/>
                    <a:pt x="125" y="111"/>
                    <a:pt x="125" y="111"/>
                  </a:cubicBezTo>
                  <a:cubicBezTo>
                    <a:pt x="94" y="77"/>
                    <a:pt x="94" y="77"/>
                    <a:pt x="94" y="77"/>
                  </a:cubicBezTo>
                  <a:cubicBezTo>
                    <a:pt x="27" y="5"/>
                    <a:pt x="27" y="5"/>
                    <a:pt x="27" y="5"/>
                  </a:cubicBezTo>
                  <a:cubicBezTo>
                    <a:pt x="24" y="2"/>
                    <a:pt x="22" y="0"/>
                    <a:pt x="21" y="0"/>
                  </a:cubicBezTo>
                  <a:cubicBezTo>
                    <a:pt x="17" y="0"/>
                    <a:pt x="17" y="4"/>
                    <a:pt x="17"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10" name="Freeform 11">
              <a:extLst>
                <a:ext uri="{FF2B5EF4-FFF2-40B4-BE49-F238E27FC236}">
                  <a16:creationId xmlns:a16="http://schemas.microsoft.com/office/drawing/2014/main" id="{126E23DC-0B7A-4960-A9B3-22C8BE17D093}"/>
                </a:ext>
              </a:extLst>
            </p:cNvPr>
            <p:cNvSpPr>
              <a:spLocks/>
            </p:cNvSpPr>
            <p:nvPr userDrawn="1"/>
          </p:nvSpPr>
          <p:spPr bwMode="auto">
            <a:xfrm>
              <a:off x="3686" y="2465"/>
              <a:ext cx="38" cy="107"/>
            </a:xfrm>
            <a:custGeom>
              <a:avLst/>
              <a:gdLst>
                <a:gd name="T0" fmla="*/ 29 w 56"/>
                <a:gd name="T1" fmla="*/ 0 h 157"/>
                <a:gd name="T2" fmla="*/ 26 w 56"/>
                <a:gd name="T3" fmla="*/ 0 h 157"/>
                <a:gd name="T4" fmla="*/ 23 w 56"/>
                <a:gd name="T5" fmla="*/ 0 h 157"/>
                <a:gd name="T6" fmla="*/ 5 w 56"/>
                <a:gd name="T7" fmla="*/ 0 h 157"/>
                <a:gd name="T8" fmla="*/ 0 w 56"/>
                <a:gd name="T9" fmla="*/ 3 h 157"/>
                <a:gd name="T10" fmla="*/ 4 w 56"/>
                <a:gd name="T11" fmla="*/ 6 h 157"/>
                <a:gd name="T12" fmla="*/ 10 w 56"/>
                <a:gd name="T13" fmla="*/ 6 h 157"/>
                <a:gd name="T14" fmla="*/ 15 w 56"/>
                <a:gd name="T15" fmla="*/ 16 h 157"/>
                <a:gd name="T16" fmla="*/ 16 w 56"/>
                <a:gd name="T17" fmla="*/ 60 h 157"/>
                <a:gd name="T18" fmla="*/ 16 w 56"/>
                <a:gd name="T19" fmla="*/ 96 h 157"/>
                <a:gd name="T20" fmla="*/ 15 w 56"/>
                <a:gd name="T21" fmla="*/ 141 h 157"/>
                <a:gd name="T22" fmla="*/ 10 w 56"/>
                <a:gd name="T23" fmla="*/ 150 h 157"/>
                <a:gd name="T24" fmla="*/ 4 w 56"/>
                <a:gd name="T25" fmla="*/ 151 h 157"/>
                <a:gd name="T26" fmla="*/ 1 w 56"/>
                <a:gd name="T27" fmla="*/ 154 h 157"/>
                <a:gd name="T28" fmla="*/ 6 w 56"/>
                <a:gd name="T29" fmla="*/ 157 h 157"/>
                <a:gd name="T30" fmla="*/ 22 w 56"/>
                <a:gd name="T31" fmla="*/ 157 h 157"/>
                <a:gd name="T32" fmla="*/ 26 w 56"/>
                <a:gd name="T33" fmla="*/ 157 h 157"/>
                <a:gd name="T34" fmla="*/ 28 w 56"/>
                <a:gd name="T35" fmla="*/ 157 h 157"/>
                <a:gd name="T36" fmla="*/ 51 w 56"/>
                <a:gd name="T37" fmla="*/ 157 h 157"/>
                <a:gd name="T38" fmla="*/ 56 w 56"/>
                <a:gd name="T39" fmla="*/ 154 h 157"/>
                <a:gd name="T40" fmla="*/ 53 w 56"/>
                <a:gd name="T41" fmla="*/ 151 h 157"/>
                <a:gd name="T42" fmla="*/ 44 w 56"/>
                <a:gd name="T43" fmla="*/ 150 h 157"/>
                <a:gd name="T44" fmla="*/ 37 w 56"/>
                <a:gd name="T45" fmla="*/ 141 h 157"/>
                <a:gd name="T46" fmla="*/ 36 w 56"/>
                <a:gd name="T47" fmla="*/ 96 h 157"/>
                <a:gd name="T48" fmla="*/ 36 w 56"/>
                <a:gd name="T49" fmla="*/ 60 h 157"/>
                <a:gd name="T50" fmla="*/ 36 w 56"/>
                <a:gd name="T51" fmla="*/ 16 h 157"/>
                <a:gd name="T52" fmla="*/ 43 w 56"/>
                <a:gd name="T53" fmla="*/ 6 h 157"/>
                <a:gd name="T54" fmla="*/ 47 w 56"/>
                <a:gd name="T55" fmla="*/ 6 h 157"/>
                <a:gd name="T56" fmla="*/ 51 w 56"/>
                <a:gd name="T57" fmla="*/ 3 h 157"/>
                <a:gd name="T58" fmla="*/ 46 w 56"/>
                <a:gd name="T59" fmla="*/ 0 h 157"/>
                <a:gd name="T60" fmla="*/ 29 w 56"/>
                <a:gd name="T61"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6" h="157">
                  <a:moveTo>
                    <a:pt x="29" y="0"/>
                  </a:moveTo>
                  <a:cubicBezTo>
                    <a:pt x="26" y="0"/>
                    <a:pt x="26" y="0"/>
                    <a:pt x="26" y="0"/>
                  </a:cubicBezTo>
                  <a:cubicBezTo>
                    <a:pt x="23" y="0"/>
                    <a:pt x="23" y="0"/>
                    <a:pt x="23" y="0"/>
                  </a:cubicBezTo>
                  <a:cubicBezTo>
                    <a:pt x="5" y="0"/>
                    <a:pt x="5" y="0"/>
                    <a:pt x="5" y="0"/>
                  </a:cubicBezTo>
                  <a:cubicBezTo>
                    <a:pt x="4" y="0"/>
                    <a:pt x="0" y="0"/>
                    <a:pt x="0" y="3"/>
                  </a:cubicBezTo>
                  <a:cubicBezTo>
                    <a:pt x="0" y="4"/>
                    <a:pt x="2" y="6"/>
                    <a:pt x="4" y="6"/>
                  </a:cubicBezTo>
                  <a:cubicBezTo>
                    <a:pt x="10" y="6"/>
                    <a:pt x="10" y="6"/>
                    <a:pt x="10" y="6"/>
                  </a:cubicBezTo>
                  <a:cubicBezTo>
                    <a:pt x="13" y="7"/>
                    <a:pt x="15" y="9"/>
                    <a:pt x="15" y="16"/>
                  </a:cubicBezTo>
                  <a:cubicBezTo>
                    <a:pt x="15" y="16"/>
                    <a:pt x="16" y="60"/>
                    <a:pt x="16" y="60"/>
                  </a:cubicBezTo>
                  <a:cubicBezTo>
                    <a:pt x="16" y="96"/>
                    <a:pt x="16" y="96"/>
                    <a:pt x="16" y="96"/>
                  </a:cubicBezTo>
                  <a:cubicBezTo>
                    <a:pt x="16" y="116"/>
                    <a:pt x="16" y="132"/>
                    <a:pt x="15" y="141"/>
                  </a:cubicBezTo>
                  <a:cubicBezTo>
                    <a:pt x="14" y="147"/>
                    <a:pt x="13" y="150"/>
                    <a:pt x="10" y="150"/>
                  </a:cubicBezTo>
                  <a:cubicBezTo>
                    <a:pt x="10" y="150"/>
                    <a:pt x="4" y="151"/>
                    <a:pt x="4" y="151"/>
                  </a:cubicBezTo>
                  <a:cubicBezTo>
                    <a:pt x="2" y="151"/>
                    <a:pt x="1" y="153"/>
                    <a:pt x="1" y="154"/>
                  </a:cubicBezTo>
                  <a:cubicBezTo>
                    <a:pt x="1" y="157"/>
                    <a:pt x="5" y="157"/>
                    <a:pt x="6" y="157"/>
                  </a:cubicBezTo>
                  <a:cubicBezTo>
                    <a:pt x="22" y="157"/>
                    <a:pt x="22" y="157"/>
                    <a:pt x="22" y="157"/>
                  </a:cubicBezTo>
                  <a:cubicBezTo>
                    <a:pt x="26" y="157"/>
                    <a:pt x="26" y="157"/>
                    <a:pt x="26" y="157"/>
                  </a:cubicBezTo>
                  <a:cubicBezTo>
                    <a:pt x="28" y="157"/>
                    <a:pt x="28" y="157"/>
                    <a:pt x="28" y="157"/>
                  </a:cubicBezTo>
                  <a:cubicBezTo>
                    <a:pt x="51" y="157"/>
                    <a:pt x="51" y="157"/>
                    <a:pt x="51" y="157"/>
                  </a:cubicBezTo>
                  <a:cubicBezTo>
                    <a:pt x="55" y="157"/>
                    <a:pt x="56" y="155"/>
                    <a:pt x="56" y="154"/>
                  </a:cubicBezTo>
                  <a:cubicBezTo>
                    <a:pt x="56" y="153"/>
                    <a:pt x="55" y="151"/>
                    <a:pt x="53" y="151"/>
                  </a:cubicBezTo>
                  <a:cubicBezTo>
                    <a:pt x="44" y="150"/>
                    <a:pt x="44" y="150"/>
                    <a:pt x="44" y="150"/>
                  </a:cubicBezTo>
                  <a:cubicBezTo>
                    <a:pt x="39" y="150"/>
                    <a:pt x="38" y="147"/>
                    <a:pt x="37" y="141"/>
                  </a:cubicBezTo>
                  <a:cubicBezTo>
                    <a:pt x="36" y="132"/>
                    <a:pt x="36" y="116"/>
                    <a:pt x="36" y="96"/>
                  </a:cubicBezTo>
                  <a:cubicBezTo>
                    <a:pt x="36" y="60"/>
                    <a:pt x="36" y="60"/>
                    <a:pt x="36" y="60"/>
                  </a:cubicBezTo>
                  <a:cubicBezTo>
                    <a:pt x="36" y="16"/>
                    <a:pt x="36" y="16"/>
                    <a:pt x="36" y="16"/>
                  </a:cubicBezTo>
                  <a:cubicBezTo>
                    <a:pt x="37" y="10"/>
                    <a:pt x="38" y="7"/>
                    <a:pt x="43" y="6"/>
                  </a:cubicBezTo>
                  <a:cubicBezTo>
                    <a:pt x="43" y="6"/>
                    <a:pt x="47" y="6"/>
                    <a:pt x="47" y="6"/>
                  </a:cubicBezTo>
                  <a:cubicBezTo>
                    <a:pt x="49" y="6"/>
                    <a:pt x="51" y="4"/>
                    <a:pt x="51" y="3"/>
                  </a:cubicBezTo>
                  <a:cubicBezTo>
                    <a:pt x="51" y="0"/>
                    <a:pt x="47" y="0"/>
                    <a:pt x="46" y="0"/>
                  </a:cubicBezTo>
                  <a:lnTo>
                    <a:pt x="2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11" name="Freeform 12">
              <a:extLst>
                <a:ext uri="{FF2B5EF4-FFF2-40B4-BE49-F238E27FC236}">
                  <a16:creationId xmlns:a16="http://schemas.microsoft.com/office/drawing/2014/main" id="{BEB77C43-B225-4A24-9AB0-31F74D8681EA}"/>
                </a:ext>
              </a:extLst>
            </p:cNvPr>
            <p:cNvSpPr>
              <a:spLocks/>
            </p:cNvSpPr>
            <p:nvPr userDrawn="1"/>
          </p:nvSpPr>
          <p:spPr bwMode="auto">
            <a:xfrm>
              <a:off x="3730" y="2465"/>
              <a:ext cx="112" cy="109"/>
            </a:xfrm>
            <a:custGeom>
              <a:avLst/>
              <a:gdLst>
                <a:gd name="T0" fmla="*/ 148 w 166"/>
                <a:gd name="T1" fmla="*/ 0 h 160"/>
                <a:gd name="T2" fmla="*/ 145 w 166"/>
                <a:gd name="T3" fmla="*/ 0 h 160"/>
                <a:gd name="T4" fmla="*/ 140 w 166"/>
                <a:gd name="T5" fmla="*/ 0 h 160"/>
                <a:gd name="T6" fmla="*/ 125 w 166"/>
                <a:gd name="T7" fmla="*/ 0 h 160"/>
                <a:gd name="T8" fmla="*/ 119 w 166"/>
                <a:gd name="T9" fmla="*/ 3 h 160"/>
                <a:gd name="T10" fmla="*/ 123 w 166"/>
                <a:gd name="T11" fmla="*/ 6 h 160"/>
                <a:gd name="T12" fmla="*/ 130 w 166"/>
                <a:gd name="T13" fmla="*/ 6 h 160"/>
                <a:gd name="T14" fmla="*/ 131 w 166"/>
                <a:gd name="T15" fmla="*/ 10 h 160"/>
                <a:gd name="T16" fmla="*/ 130 w 166"/>
                <a:gd name="T17" fmla="*/ 17 h 160"/>
                <a:gd name="T18" fmla="*/ 88 w 166"/>
                <a:gd name="T19" fmla="*/ 127 h 160"/>
                <a:gd name="T20" fmla="*/ 50 w 166"/>
                <a:gd name="T21" fmla="*/ 26 h 160"/>
                <a:gd name="T22" fmla="*/ 44 w 166"/>
                <a:gd name="T23" fmla="*/ 9 h 160"/>
                <a:gd name="T24" fmla="*/ 46 w 166"/>
                <a:gd name="T25" fmla="*/ 7 h 160"/>
                <a:gd name="T26" fmla="*/ 53 w 166"/>
                <a:gd name="T27" fmla="*/ 6 h 160"/>
                <a:gd name="T28" fmla="*/ 57 w 166"/>
                <a:gd name="T29" fmla="*/ 3 h 160"/>
                <a:gd name="T30" fmla="*/ 50 w 166"/>
                <a:gd name="T31" fmla="*/ 0 h 160"/>
                <a:gd name="T32" fmla="*/ 35 w 166"/>
                <a:gd name="T33" fmla="*/ 0 h 160"/>
                <a:gd name="T34" fmla="*/ 31 w 166"/>
                <a:gd name="T35" fmla="*/ 0 h 160"/>
                <a:gd name="T36" fmla="*/ 26 w 166"/>
                <a:gd name="T37" fmla="*/ 0 h 160"/>
                <a:gd name="T38" fmla="*/ 7 w 166"/>
                <a:gd name="T39" fmla="*/ 0 h 160"/>
                <a:gd name="T40" fmla="*/ 0 w 166"/>
                <a:gd name="T41" fmla="*/ 3 h 160"/>
                <a:gd name="T42" fmla="*/ 3 w 166"/>
                <a:gd name="T43" fmla="*/ 6 h 160"/>
                <a:gd name="T44" fmla="*/ 10 w 166"/>
                <a:gd name="T45" fmla="*/ 6 h 160"/>
                <a:gd name="T46" fmla="*/ 24 w 166"/>
                <a:gd name="T47" fmla="*/ 21 h 160"/>
                <a:gd name="T48" fmla="*/ 75 w 166"/>
                <a:gd name="T49" fmla="*/ 148 h 160"/>
                <a:gd name="T50" fmla="*/ 83 w 166"/>
                <a:gd name="T51" fmla="*/ 160 h 160"/>
                <a:gd name="T52" fmla="*/ 89 w 166"/>
                <a:gd name="T53" fmla="*/ 151 h 160"/>
                <a:gd name="T54" fmla="*/ 93 w 166"/>
                <a:gd name="T55" fmla="*/ 144 h 160"/>
                <a:gd name="T56" fmla="*/ 118 w 166"/>
                <a:gd name="T57" fmla="*/ 84 h 160"/>
                <a:gd name="T58" fmla="*/ 130 w 166"/>
                <a:gd name="T59" fmla="*/ 55 h 160"/>
                <a:gd name="T60" fmla="*/ 142 w 166"/>
                <a:gd name="T61" fmla="*/ 26 h 160"/>
                <a:gd name="T62" fmla="*/ 153 w 166"/>
                <a:gd name="T63" fmla="*/ 8 h 160"/>
                <a:gd name="T64" fmla="*/ 162 w 166"/>
                <a:gd name="T65" fmla="*/ 6 h 160"/>
                <a:gd name="T66" fmla="*/ 166 w 166"/>
                <a:gd name="T67" fmla="*/ 3 h 160"/>
                <a:gd name="T68" fmla="*/ 161 w 166"/>
                <a:gd name="T69" fmla="*/ 0 h 160"/>
                <a:gd name="T70" fmla="*/ 148 w 166"/>
                <a:gd name="T71"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 h="160">
                  <a:moveTo>
                    <a:pt x="148" y="0"/>
                  </a:moveTo>
                  <a:cubicBezTo>
                    <a:pt x="145" y="0"/>
                    <a:pt x="145" y="0"/>
                    <a:pt x="145" y="0"/>
                  </a:cubicBezTo>
                  <a:cubicBezTo>
                    <a:pt x="140" y="0"/>
                    <a:pt x="140" y="0"/>
                    <a:pt x="140" y="0"/>
                  </a:cubicBezTo>
                  <a:cubicBezTo>
                    <a:pt x="125" y="0"/>
                    <a:pt x="125" y="0"/>
                    <a:pt x="125" y="0"/>
                  </a:cubicBezTo>
                  <a:cubicBezTo>
                    <a:pt x="123" y="0"/>
                    <a:pt x="119" y="0"/>
                    <a:pt x="119" y="3"/>
                  </a:cubicBezTo>
                  <a:cubicBezTo>
                    <a:pt x="119" y="4"/>
                    <a:pt x="119" y="6"/>
                    <a:pt x="123" y="6"/>
                  </a:cubicBezTo>
                  <a:cubicBezTo>
                    <a:pt x="130" y="6"/>
                    <a:pt x="130" y="6"/>
                    <a:pt x="130" y="6"/>
                  </a:cubicBezTo>
                  <a:cubicBezTo>
                    <a:pt x="131" y="7"/>
                    <a:pt x="131" y="9"/>
                    <a:pt x="131" y="10"/>
                  </a:cubicBezTo>
                  <a:cubicBezTo>
                    <a:pt x="130" y="17"/>
                    <a:pt x="130" y="17"/>
                    <a:pt x="130" y="17"/>
                  </a:cubicBezTo>
                  <a:cubicBezTo>
                    <a:pt x="126" y="30"/>
                    <a:pt x="100" y="97"/>
                    <a:pt x="88" y="127"/>
                  </a:cubicBezTo>
                  <a:cubicBezTo>
                    <a:pt x="85" y="120"/>
                    <a:pt x="50" y="26"/>
                    <a:pt x="50" y="26"/>
                  </a:cubicBezTo>
                  <a:cubicBezTo>
                    <a:pt x="47" y="18"/>
                    <a:pt x="44" y="12"/>
                    <a:pt x="44" y="9"/>
                  </a:cubicBezTo>
                  <a:cubicBezTo>
                    <a:pt x="44" y="8"/>
                    <a:pt x="45" y="7"/>
                    <a:pt x="46" y="7"/>
                  </a:cubicBezTo>
                  <a:cubicBezTo>
                    <a:pt x="53" y="6"/>
                    <a:pt x="53" y="6"/>
                    <a:pt x="53" y="6"/>
                  </a:cubicBezTo>
                  <a:cubicBezTo>
                    <a:pt x="56" y="6"/>
                    <a:pt x="57" y="4"/>
                    <a:pt x="57" y="3"/>
                  </a:cubicBezTo>
                  <a:cubicBezTo>
                    <a:pt x="57" y="0"/>
                    <a:pt x="52" y="0"/>
                    <a:pt x="50" y="0"/>
                  </a:cubicBezTo>
                  <a:cubicBezTo>
                    <a:pt x="35" y="0"/>
                    <a:pt x="35" y="0"/>
                    <a:pt x="35" y="0"/>
                  </a:cubicBezTo>
                  <a:cubicBezTo>
                    <a:pt x="31" y="0"/>
                    <a:pt x="31" y="0"/>
                    <a:pt x="31" y="0"/>
                  </a:cubicBezTo>
                  <a:cubicBezTo>
                    <a:pt x="26" y="0"/>
                    <a:pt x="26" y="0"/>
                    <a:pt x="26" y="0"/>
                  </a:cubicBezTo>
                  <a:cubicBezTo>
                    <a:pt x="7" y="0"/>
                    <a:pt x="7" y="0"/>
                    <a:pt x="7" y="0"/>
                  </a:cubicBezTo>
                  <a:cubicBezTo>
                    <a:pt x="4" y="0"/>
                    <a:pt x="0" y="0"/>
                    <a:pt x="0" y="3"/>
                  </a:cubicBezTo>
                  <a:cubicBezTo>
                    <a:pt x="0" y="4"/>
                    <a:pt x="1" y="6"/>
                    <a:pt x="3" y="6"/>
                  </a:cubicBezTo>
                  <a:cubicBezTo>
                    <a:pt x="10" y="6"/>
                    <a:pt x="10" y="6"/>
                    <a:pt x="10" y="6"/>
                  </a:cubicBezTo>
                  <a:cubicBezTo>
                    <a:pt x="17" y="8"/>
                    <a:pt x="20" y="10"/>
                    <a:pt x="24" y="21"/>
                  </a:cubicBezTo>
                  <a:cubicBezTo>
                    <a:pt x="75" y="148"/>
                    <a:pt x="75" y="148"/>
                    <a:pt x="75" y="148"/>
                  </a:cubicBezTo>
                  <a:cubicBezTo>
                    <a:pt x="78" y="157"/>
                    <a:pt x="80" y="160"/>
                    <a:pt x="83" y="160"/>
                  </a:cubicBezTo>
                  <a:cubicBezTo>
                    <a:pt x="86" y="160"/>
                    <a:pt x="86" y="158"/>
                    <a:pt x="89" y="151"/>
                  </a:cubicBezTo>
                  <a:cubicBezTo>
                    <a:pt x="93" y="144"/>
                    <a:pt x="93" y="144"/>
                    <a:pt x="93" y="144"/>
                  </a:cubicBezTo>
                  <a:cubicBezTo>
                    <a:pt x="118" y="84"/>
                    <a:pt x="118" y="84"/>
                    <a:pt x="118" y="84"/>
                  </a:cubicBezTo>
                  <a:cubicBezTo>
                    <a:pt x="130" y="55"/>
                    <a:pt x="130" y="55"/>
                    <a:pt x="130" y="55"/>
                  </a:cubicBezTo>
                  <a:cubicBezTo>
                    <a:pt x="142" y="26"/>
                    <a:pt x="142" y="26"/>
                    <a:pt x="142" y="26"/>
                  </a:cubicBezTo>
                  <a:cubicBezTo>
                    <a:pt x="148" y="13"/>
                    <a:pt x="151" y="9"/>
                    <a:pt x="153" y="8"/>
                  </a:cubicBezTo>
                  <a:cubicBezTo>
                    <a:pt x="156" y="6"/>
                    <a:pt x="160" y="6"/>
                    <a:pt x="162" y="6"/>
                  </a:cubicBezTo>
                  <a:cubicBezTo>
                    <a:pt x="165" y="6"/>
                    <a:pt x="166" y="4"/>
                    <a:pt x="166" y="3"/>
                  </a:cubicBezTo>
                  <a:cubicBezTo>
                    <a:pt x="166" y="1"/>
                    <a:pt x="164" y="0"/>
                    <a:pt x="161" y="0"/>
                  </a:cubicBezTo>
                  <a:lnTo>
                    <a:pt x="1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12" name="Freeform 13">
              <a:extLst>
                <a:ext uri="{FF2B5EF4-FFF2-40B4-BE49-F238E27FC236}">
                  <a16:creationId xmlns:a16="http://schemas.microsoft.com/office/drawing/2014/main" id="{5B6E067A-32F0-4EF5-BFD2-6E5CA9D134F6}"/>
                </a:ext>
              </a:extLst>
            </p:cNvPr>
            <p:cNvSpPr>
              <a:spLocks/>
            </p:cNvSpPr>
            <p:nvPr userDrawn="1"/>
          </p:nvSpPr>
          <p:spPr bwMode="auto">
            <a:xfrm>
              <a:off x="3848" y="2464"/>
              <a:ext cx="64" cy="108"/>
            </a:xfrm>
            <a:custGeom>
              <a:avLst/>
              <a:gdLst>
                <a:gd name="T0" fmla="*/ 84 w 94"/>
                <a:gd name="T1" fmla="*/ 1 h 160"/>
                <a:gd name="T2" fmla="*/ 83 w 94"/>
                <a:gd name="T3" fmla="*/ 1 h 160"/>
                <a:gd name="T4" fmla="*/ 75 w 94"/>
                <a:gd name="T5" fmla="*/ 2 h 160"/>
                <a:gd name="T6" fmla="*/ 28 w 94"/>
                <a:gd name="T7" fmla="*/ 2 h 160"/>
                <a:gd name="T8" fmla="*/ 26 w 94"/>
                <a:gd name="T9" fmla="*/ 2 h 160"/>
                <a:gd name="T10" fmla="*/ 5 w 94"/>
                <a:gd name="T11" fmla="*/ 2 h 160"/>
                <a:gd name="T12" fmla="*/ 0 w 94"/>
                <a:gd name="T13" fmla="*/ 5 h 160"/>
                <a:gd name="T14" fmla="*/ 4 w 94"/>
                <a:gd name="T15" fmla="*/ 8 h 160"/>
                <a:gd name="T16" fmla="*/ 10 w 94"/>
                <a:gd name="T17" fmla="*/ 8 h 160"/>
                <a:gd name="T18" fmla="*/ 18 w 94"/>
                <a:gd name="T19" fmla="*/ 18 h 160"/>
                <a:gd name="T20" fmla="*/ 18 w 94"/>
                <a:gd name="T21" fmla="*/ 62 h 160"/>
                <a:gd name="T22" fmla="*/ 18 w 94"/>
                <a:gd name="T23" fmla="*/ 98 h 160"/>
                <a:gd name="T24" fmla="*/ 17 w 94"/>
                <a:gd name="T25" fmla="*/ 143 h 160"/>
                <a:gd name="T26" fmla="*/ 12 w 94"/>
                <a:gd name="T27" fmla="*/ 152 h 160"/>
                <a:gd name="T28" fmla="*/ 7 w 94"/>
                <a:gd name="T29" fmla="*/ 153 h 160"/>
                <a:gd name="T30" fmla="*/ 3 w 94"/>
                <a:gd name="T31" fmla="*/ 156 h 160"/>
                <a:gd name="T32" fmla="*/ 8 w 94"/>
                <a:gd name="T33" fmla="*/ 159 h 160"/>
                <a:gd name="T34" fmla="*/ 25 w 94"/>
                <a:gd name="T35" fmla="*/ 159 h 160"/>
                <a:gd name="T36" fmla="*/ 28 w 94"/>
                <a:gd name="T37" fmla="*/ 159 h 160"/>
                <a:gd name="T38" fmla="*/ 36 w 94"/>
                <a:gd name="T39" fmla="*/ 159 h 160"/>
                <a:gd name="T40" fmla="*/ 79 w 94"/>
                <a:gd name="T41" fmla="*/ 160 h 160"/>
                <a:gd name="T42" fmla="*/ 91 w 94"/>
                <a:gd name="T43" fmla="*/ 153 h 160"/>
                <a:gd name="T44" fmla="*/ 94 w 94"/>
                <a:gd name="T45" fmla="*/ 133 h 160"/>
                <a:gd name="T46" fmla="*/ 91 w 94"/>
                <a:gd name="T47" fmla="*/ 129 h 160"/>
                <a:gd name="T48" fmla="*/ 88 w 94"/>
                <a:gd name="T49" fmla="*/ 133 h 160"/>
                <a:gd name="T50" fmla="*/ 80 w 94"/>
                <a:gd name="T51" fmla="*/ 146 h 160"/>
                <a:gd name="T52" fmla="*/ 61 w 94"/>
                <a:gd name="T53" fmla="*/ 149 h 160"/>
                <a:gd name="T54" fmla="*/ 38 w 94"/>
                <a:gd name="T55" fmla="*/ 133 h 160"/>
                <a:gd name="T56" fmla="*/ 38 w 94"/>
                <a:gd name="T57" fmla="*/ 107 h 160"/>
                <a:gd name="T58" fmla="*/ 38 w 94"/>
                <a:gd name="T59" fmla="*/ 98 h 160"/>
                <a:gd name="T60" fmla="*/ 38 w 94"/>
                <a:gd name="T61" fmla="*/ 80 h 160"/>
                <a:gd name="T62" fmla="*/ 67 w 94"/>
                <a:gd name="T63" fmla="*/ 82 h 160"/>
                <a:gd name="T64" fmla="*/ 77 w 94"/>
                <a:gd name="T65" fmla="*/ 88 h 160"/>
                <a:gd name="T66" fmla="*/ 77 w 94"/>
                <a:gd name="T67" fmla="*/ 94 h 160"/>
                <a:gd name="T68" fmla="*/ 80 w 94"/>
                <a:gd name="T69" fmla="*/ 97 h 160"/>
                <a:gd name="T70" fmla="*/ 83 w 94"/>
                <a:gd name="T71" fmla="*/ 92 h 160"/>
                <a:gd name="T72" fmla="*/ 84 w 94"/>
                <a:gd name="T73" fmla="*/ 79 h 160"/>
                <a:gd name="T74" fmla="*/ 86 w 94"/>
                <a:gd name="T75" fmla="*/ 67 h 160"/>
                <a:gd name="T76" fmla="*/ 83 w 94"/>
                <a:gd name="T77" fmla="*/ 64 h 160"/>
                <a:gd name="T78" fmla="*/ 79 w 94"/>
                <a:gd name="T79" fmla="*/ 67 h 160"/>
                <a:gd name="T80" fmla="*/ 70 w 94"/>
                <a:gd name="T81" fmla="*/ 70 h 160"/>
                <a:gd name="T82" fmla="*/ 38 w 94"/>
                <a:gd name="T83" fmla="*/ 70 h 160"/>
                <a:gd name="T84" fmla="*/ 38 w 94"/>
                <a:gd name="T85" fmla="*/ 13 h 160"/>
                <a:gd name="T86" fmla="*/ 66 w 94"/>
                <a:gd name="T87" fmla="*/ 13 h 160"/>
                <a:gd name="T88" fmla="*/ 79 w 94"/>
                <a:gd name="T89" fmla="*/ 19 h 160"/>
                <a:gd name="T90" fmla="*/ 80 w 94"/>
                <a:gd name="T91" fmla="*/ 26 h 160"/>
                <a:gd name="T92" fmla="*/ 83 w 94"/>
                <a:gd name="T93" fmla="*/ 30 h 160"/>
                <a:gd name="T94" fmla="*/ 86 w 94"/>
                <a:gd name="T95" fmla="*/ 27 h 160"/>
                <a:gd name="T96" fmla="*/ 87 w 94"/>
                <a:gd name="T97" fmla="*/ 17 h 160"/>
                <a:gd name="T98" fmla="*/ 87 w 94"/>
                <a:gd name="T99" fmla="*/ 13 h 160"/>
                <a:gd name="T100" fmla="*/ 89 w 94"/>
                <a:gd name="T101" fmla="*/ 3 h 160"/>
                <a:gd name="T102" fmla="*/ 87 w 94"/>
                <a:gd name="T103" fmla="*/ 0 h 160"/>
                <a:gd name="T104" fmla="*/ 84 w 94"/>
                <a:gd name="T105" fmla="*/ 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4" h="160">
                  <a:moveTo>
                    <a:pt x="84" y="1"/>
                  </a:moveTo>
                  <a:cubicBezTo>
                    <a:pt x="83" y="1"/>
                    <a:pt x="83" y="1"/>
                    <a:pt x="83" y="1"/>
                  </a:cubicBezTo>
                  <a:cubicBezTo>
                    <a:pt x="75" y="2"/>
                    <a:pt x="75" y="2"/>
                    <a:pt x="75" y="2"/>
                  </a:cubicBezTo>
                  <a:cubicBezTo>
                    <a:pt x="75" y="2"/>
                    <a:pt x="28" y="2"/>
                    <a:pt x="28" y="2"/>
                  </a:cubicBezTo>
                  <a:cubicBezTo>
                    <a:pt x="26" y="2"/>
                    <a:pt x="26" y="2"/>
                    <a:pt x="26" y="2"/>
                  </a:cubicBezTo>
                  <a:cubicBezTo>
                    <a:pt x="5" y="2"/>
                    <a:pt x="5" y="2"/>
                    <a:pt x="5" y="2"/>
                  </a:cubicBezTo>
                  <a:cubicBezTo>
                    <a:pt x="4" y="2"/>
                    <a:pt x="0" y="2"/>
                    <a:pt x="0" y="5"/>
                  </a:cubicBezTo>
                  <a:cubicBezTo>
                    <a:pt x="0" y="6"/>
                    <a:pt x="2" y="8"/>
                    <a:pt x="4" y="8"/>
                  </a:cubicBezTo>
                  <a:cubicBezTo>
                    <a:pt x="10" y="8"/>
                    <a:pt x="10" y="8"/>
                    <a:pt x="10" y="8"/>
                  </a:cubicBezTo>
                  <a:cubicBezTo>
                    <a:pt x="16" y="9"/>
                    <a:pt x="17" y="12"/>
                    <a:pt x="18" y="18"/>
                  </a:cubicBezTo>
                  <a:cubicBezTo>
                    <a:pt x="18" y="18"/>
                    <a:pt x="18" y="62"/>
                    <a:pt x="18" y="62"/>
                  </a:cubicBezTo>
                  <a:cubicBezTo>
                    <a:pt x="18" y="98"/>
                    <a:pt x="18" y="98"/>
                    <a:pt x="18" y="98"/>
                  </a:cubicBezTo>
                  <a:cubicBezTo>
                    <a:pt x="18" y="118"/>
                    <a:pt x="18" y="134"/>
                    <a:pt x="17" y="143"/>
                  </a:cubicBezTo>
                  <a:cubicBezTo>
                    <a:pt x="16" y="149"/>
                    <a:pt x="15" y="152"/>
                    <a:pt x="12" y="152"/>
                  </a:cubicBezTo>
                  <a:cubicBezTo>
                    <a:pt x="12" y="152"/>
                    <a:pt x="7" y="153"/>
                    <a:pt x="7" y="153"/>
                  </a:cubicBezTo>
                  <a:cubicBezTo>
                    <a:pt x="4" y="153"/>
                    <a:pt x="3" y="155"/>
                    <a:pt x="3" y="156"/>
                  </a:cubicBezTo>
                  <a:cubicBezTo>
                    <a:pt x="3" y="159"/>
                    <a:pt x="7" y="159"/>
                    <a:pt x="8" y="159"/>
                  </a:cubicBezTo>
                  <a:cubicBezTo>
                    <a:pt x="25" y="159"/>
                    <a:pt x="25" y="159"/>
                    <a:pt x="25" y="159"/>
                  </a:cubicBezTo>
                  <a:cubicBezTo>
                    <a:pt x="28" y="159"/>
                    <a:pt x="28" y="159"/>
                    <a:pt x="28" y="159"/>
                  </a:cubicBezTo>
                  <a:cubicBezTo>
                    <a:pt x="36" y="159"/>
                    <a:pt x="36" y="159"/>
                    <a:pt x="36" y="159"/>
                  </a:cubicBezTo>
                  <a:cubicBezTo>
                    <a:pt x="79" y="160"/>
                    <a:pt x="79" y="160"/>
                    <a:pt x="79" y="160"/>
                  </a:cubicBezTo>
                  <a:cubicBezTo>
                    <a:pt x="87" y="160"/>
                    <a:pt x="90" y="160"/>
                    <a:pt x="91" y="153"/>
                  </a:cubicBezTo>
                  <a:cubicBezTo>
                    <a:pt x="92" y="149"/>
                    <a:pt x="94" y="135"/>
                    <a:pt x="94" y="133"/>
                  </a:cubicBezTo>
                  <a:cubicBezTo>
                    <a:pt x="94" y="132"/>
                    <a:pt x="94" y="129"/>
                    <a:pt x="91" y="129"/>
                  </a:cubicBezTo>
                  <a:cubicBezTo>
                    <a:pt x="89" y="129"/>
                    <a:pt x="88" y="131"/>
                    <a:pt x="88" y="133"/>
                  </a:cubicBezTo>
                  <a:cubicBezTo>
                    <a:pt x="86" y="141"/>
                    <a:pt x="84" y="144"/>
                    <a:pt x="80" y="146"/>
                  </a:cubicBezTo>
                  <a:cubicBezTo>
                    <a:pt x="75" y="149"/>
                    <a:pt x="66" y="149"/>
                    <a:pt x="61" y="149"/>
                  </a:cubicBezTo>
                  <a:cubicBezTo>
                    <a:pt x="41"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5" y="82"/>
                    <a:pt x="76" y="86"/>
                    <a:pt x="77" y="88"/>
                  </a:cubicBezTo>
                  <a:cubicBezTo>
                    <a:pt x="77" y="94"/>
                    <a:pt x="77" y="94"/>
                    <a:pt x="77" y="94"/>
                  </a:cubicBezTo>
                  <a:cubicBezTo>
                    <a:pt x="77" y="96"/>
                    <a:pt x="79" y="97"/>
                    <a:pt x="80" y="97"/>
                  </a:cubicBezTo>
                  <a:cubicBezTo>
                    <a:pt x="83" y="97"/>
                    <a:pt x="83" y="94"/>
                    <a:pt x="83" y="92"/>
                  </a:cubicBezTo>
                  <a:cubicBezTo>
                    <a:pt x="84" y="79"/>
                    <a:pt x="84" y="79"/>
                    <a:pt x="84" y="79"/>
                  </a:cubicBezTo>
                  <a:cubicBezTo>
                    <a:pt x="84" y="79"/>
                    <a:pt x="86" y="67"/>
                    <a:pt x="86" y="67"/>
                  </a:cubicBezTo>
                  <a:cubicBezTo>
                    <a:pt x="86" y="64"/>
                    <a:pt x="84" y="64"/>
                    <a:pt x="83" y="64"/>
                  </a:cubicBezTo>
                  <a:cubicBezTo>
                    <a:pt x="79" y="67"/>
                    <a:pt x="79" y="67"/>
                    <a:pt x="79" y="67"/>
                  </a:cubicBezTo>
                  <a:cubicBezTo>
                    <a:pt x="78" y="69"/>
                    <a:pt x="75" y="69"/>
                    <a:pt x="70" y="70"/>
                  </a:cubicBezTo>
                  <a:cubicBezTo>
                    <a:pt x="38" y="70"/>
                    <a:pt x="38" y="70"/>
                    <a:pt x="38" y="70"/>
                  </a:cubicBezTo>
                  <a:cubicBezTo>
                    <a:pt x="38" y="13"/>
                    <a:pt x="38" y="13"/>
                    <a:pt x="38" y="13"/>
                  </a:cubicBezTo>
                  <a:cubicBezTo>
                    <a:pt x="38" y="13"/>
                    <a:pt x="66" y="13"/>
                    <a:pt x="66" y="13"/>
                  </a:cubicBezTo>
                  <a:cubicBezTo>
                    <a:pt x="77" y="15"/>
                    <a:pt x="78" y="17"/>
                    <a:pt x="79" y="19"/>
                  </a:cubicBezTo>
                  <a:cubicBezTo>
                    <a:pt x="80" y="26"/>
                    <a:pt x="80" y="26"/>
                    <a:pt x="80" y="26"/>
                  </a:cubicBezTo>
                  <a:cubicBezTo>
                    <a:pt x="80" y="30"/>
                    <a:pt x="82" y="30"/>
                    <a:pt x="83" y="30"/>
                  </a:cubicBezTo>
                  <a:cubicBezTo>
                    <a:pt x="84" y="30"/>
                    <a:pt x="86" y="30"/>
                    <a:pt x="86" y="27"/>
                  </a:cubicBezTo>
                  <a:cubicBezTo>
                    <a:pt x="86" y="27"/>
                    <a:pt x="87" y="17"/>
                    <a:pt x="87" y="17"/>
                  </a:cubicBezTo>
                  <a:cubicBezTo>
                    <a:pt x="87" y="13"/>
                    <a:pt x="87" y="13"/>
                    <a:pt x="87" y="13"/>
                  </a:cubicBezTo>
                  <a:cubicBezTo>
                    <a:pt x="89" y="3"/>
                    <a:pt x="89" y="3"/>
                    <a:pt x="89" y="3"/>
                  </a:cubicBezTo>
                  <a:cubicBezTo>
                    <a:pt x="89" y="0"/>
                    <a:pt x="87" y="0"/>
                    <a:pt x="87" y="0"/>
                  </a:cubicBezTo>
                  <a:lnTo>
                    <a:pt x="84"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13" name="Freeform 14">
              <a:extLst>
                <a:ext uri="{FF2B5EF4-FFF2-40B4-BE49-F238E27FC236}">
                  <a16:creationId xmlns:a16="http://schemas.microsoft.com/office/drawing/2014/main" id="{F5F9CDF3-CFBA-4601-93E0-2FB44E78A6A3}"/>
                </a:ext>
              </a:extLst>
            </p:cNvPr>
            <p:cNvSpPr>
              <a:spLocks noEditPoints="1"/>
            </p:cNvSpPr>
            <p:nvPr userDrawn="1"/>
          </p:nvSpPr>
          <p:spPr bwMode="auto">
            <a:xfrm>
              <a:off x="3930" y="2465"/>
              <a:ext cx="107" cy="107"/>
            </a:xfrm>
            <a:custGeom>
              <a:avLst/>
              <a:gdLst>
                <a:gd name="T0" fmla="*/ 35 w 157"/>
                <a:gd name="T1" fmla="*/ 0 h 157"/>
                <a:gd name="T2" fmla="*/ 28 w 157"/>
                <a:gd name="T3" fmla="*/ 0 h 157"/>
                <a:gd name="T4" fmla="*/ 25 w 157"/>
                <a:gd name="T5" fmla="*/ 0 h 157"/>
                <a:gd name="T6" fmla="*/ 5 w 157"/>
                <a:gd name="T7" fmla="*/ 0 h 157"/>
                <a:gd name="T8" fmla="*/ 0 w 157"/>
                <a:gd name="T9" fmla="*/ 3 h 157"/>
                <a:gd name="T10" fmla="*/ 3 w 157"/>
                <a:gd name="T11" fmla="*/ 6 h 157"/>
                <a:gd name="T12" fmla="*/ 10 w 157"/>
                <a:gd name="T13" fmla="*/ 6 h 157"/>
                <a:gd name="T14" fmla="*/ 17 w 157"/>
                <a:gd name="T15" fmla="*/ 16 h 157"/>
                <a:gd name="T16" fmla="*/ 18 w 157"/>
                <a:gd name="T17" fmla="*/ 60 h 157"/>
                <a:gd name="T18" fmla="*/ 18 w 157"/>
                <a:gd name="T19" fmla="*/ 96 h 157"/>
                <a:gd name="T20" fmla="*/ 17 w 157"/>
                <a:gd name="T21" fmla="*/ 141 h 157"/>
                <a:gd name="T22" fmla="*/ 12 w 157"/>
                <a:gd name="T23" fmla="*/ 150 h 157"/>
                <a:gd name="T24" fmla="*/ 6 w 157"/>
                <a:gd name="T25" fmla="*/ 151 h 157"/>
                <a:gd name="T26" fmla="*/ 3 w 157"/>
                <a:gd name="T27" fmla="*/ 154 h 157"/>
                <a:gd name="T28" fmla="*/ 8 w 157"/>
                <a:gd name="T29" fmla="*/ 157 h 157"/>
                <a:gd name="T30" fmla="*/ 26 w 157"/>
                <a:gd name="T31" fmla="*/ 157 h 157"/>
                <a:gd name="T32" fmla="*/ 29 w 157"/>
                <a:gd name="T33" fmla="*/ 157 h 157"/>
                <a:gd name="T34" fmla="*/ 52 w 157"/>
                <a:gd name="T35" fmla="*/ 157 h 157"/>
                <a:gd name="T36" fmla="*/ 57 w 157"/>
                <a:gd name="T37" fmla="*/ 154 h 157"/>
                <a:gd name="T38" fmla="*/ 54 w 157"/>
                <a:gd name="T39" fmla="*/ 151 h 157"/>
                <a:gd name="T40" fmla="*/ 45 w 157"/>
                <a:gd name="T41" fmla="*/ 150 h 157"/>
                <a:gd name="T42" fmla="*/ 38 w 157"/>
                <a:gd name="T43" fmla="*/ 141 h 157"/>
                <a:gd name="T44" fmla="*/ 37 w 157"/>
                <a:gd name="T45" fmla="*/ 96 h 157"/>
                <a:gd name="T46" fmla="*/ 37 w 157"/>
                <a:gd name="T47" fmla="*/ 92 h 157"/>
                <a:gd name="T48" fmla="*/ 62 w 157"/>
                <a:gd name="T49" fmla="*/ 92 h 157"/>
                <a:gd name="T50" fmla="*/ 64 w 157"/>
                <a:gd name="T51" fmla="*/ 93 h 157"/>
                <a:gd name="T52" fmla="*/ 71 w 157"/>
                <a:gd name="T53" fmla="*/ 102 h 157"/>
                <a:gd name="T54" fmla="*/ 86 w 157"/>
                <a:gd name="T55" fmla="*/ 123 h 157"/>
                <a:gd name="T56" fmla="*/ 89 w 157"/>
                <a:gd name="T57" fmla="*/ 126 h 157"/>
                <a:gd name="T58" fmla="*/ 114 w 157"/>
                <a:gd name="T59" fmla="*/ 153 h 157"/>
                <a:gd name="T60" fmla="*/ 136 w 157"/>
                <a:gd name="T61" fmla="*/ 157 h 157"/>
                <a:gd name="T62" fmla="*/ 151 w 157"/>
                <a:gd name="T63" fmla="*/ 157 h 157"/>
                <a:gd name="T64" fmla="*/ 157 w 157"/>
                <a:gd name="T65" fmla="*/ 154 h 157"/>
                <a:gd name="T66" fmla="*/ 154 w 157"/>
                <a:gd name="T67" fmla="*/ 151 h 157"/>
                <a:gd name="T68" fmla="*/ 146 w 157"/>
                <a:gd name="T69" fmla="*/ 151 h 157"/>
                <a:gd name="T70" fmla="*/ 122 w 157"/>
                <a:gd name="T71" fmla="*/ 136 h 157"/>
                <a:gd name="T72" fmla="*/ 85 w 157"/>
                <a:gd name="T73" fmla="*/ 90 h 157"/>
                <a:gd name="T74" fmla="*/ 81 w 157"/>
                <a:gd name="T75" fmla="*/ 85 h 157"/>
                <a:gd name="T76" fmla="*/ 105 w 157"/>
                <a:gd name="T77" fmla="*/ 38 h 157"/>
                <a:gd name="T78" fmla="*/ 90 w 157"/>
                <a:gd name="T79" fmla="*/ 9 h 157"/>
                <a:gd name="T80" fmla="*/ 52 w 157"/>
                <a:gd name="T81" fmla="*/ 0 h 157"/>
                <a:gd name="T82" fmla="*/ 35 w 157"/>
                <a:gd name="T83" fmla="*/ 0 h 157"/>
                <a:gd name="T84" fmla="*/ 38 w 157"/>
                <a:gd name="T85" fmla="*/ 79 h 157"/>
                <a:gd name="T86" fmla="*/ 37 w 157"/>
                <a:gd name="T87" fmla="*/ 78 h 157"/>
                <a:gd name="T88" fmla="*/ 37 w 157"/>
                <a:gd name="T89" fmla="*/ 11 h 157"/>
                <a:gd name="T90" fmla="*/ 38 w 157"/>
                <a:gd name="T91" fmla="*/ 10 h 157"/>
                <a:gd name="T92" fmla="*/ 51 w 157"/>
                <a:gd name="T93" fmla="*/ 9 h 157"/>
                <a:gd name="T94" fmla="*/ 85 w 157"/>
                <a:gd name="T95" fmla="*/ 49 h 157"/>
                <a:gd name="T96" fmla="*/ 73 w 157"/>
                <a:gd name="T97" fmla="*/ 79 h 157"/>
                <a:gd name="T98" fmla="*/ 58 w 157"/>
                <a:gd name="T99" fmla="*/ 82 h 157"/>
                <a:gd name="T100" fmla="*/ 38 w 157"/>
                <a:gd name="T101" fmla="*/ 7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57">
                  <a:moveTo>
                    <a:pt x="35" y="0"/>
                  </a:moveTo>
                  <a:cubicBezTo>
                    <a:pt x="28" y="0"/>
                    <a:pt x="28" y="0"/>
                    <a:pt x="28" y="0"/>
                  </a:cubicBezTo>
                  <a:cubicBezTo>
                    <a:pt x="25" y="0"/>
                    <a:pt x="25" y="0"/>
                    <a:pt x="25"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6"/>
                    <a:pt x="18" y="96"/>
                    <a:pt x="18" y="96"/>
                  </a:cubicBezTo>
                  <a:cubicBezTo>
                    <a:pt x="18" y="116"/>
                    <a:pt x="18" y="132"/>
                    <a:pt x="17" y="141"/>
                  </a:cubicBezTo>
                  <a:cubicBezTo>
                    <a:pt x="16" y="146"/>
                    <a:pt x="15" y="150"/>
                    <a:pt x="12" y="150"/>
                  </a:cubicBezTo>
                  <a:cubicBezTo>
                    <a:pt x="12" y="150"/>
                    <a:pt x="6" y="151"/>
                    <a:pt x="6" y="151"/>
                  </a:cubicBezTo>
                  <a:cubicBezTo>
                    <a:pt x="4" y="151"/>
                    <a:pt x="3" y="153"/>
                    <a:pt x="3" y="154"/>
                  </a:cubicBezTo>
                  <a:cubicBezTo>
                    <a:pt x="3" y="157"/>
                    <a:pt x="7" y="157"/>
                    <a:pt x="8" y="157"/>
                  </a:cubicBezTo>
                  <a:cubicBezTo>
                    <a:pt x="26" y="157"/>
                    <a:pt x="26" y="157"/>
                    <a:pt x="26" y="157"/>
                  </a:cubicBezTo>
                  <a:cubicBezTo>
                    <a:pt x="27" y="157"/>
                    <a:pt x="29" y="157"/>
                    <a:pt x="29" y="157"/>
                  </a:cubicBezTo>
                  <a:cubicBezTo>
                    <a:pt x="52" y="157"/>
                    <a:pt x="52" y="157"/>
                    <a:pt x="52" y="157"/>
                  </a:cubicBezTo>
                  <a:cubicBezTo>
                    <a:pt x="56" y="157"/>
                    <a:pt x="57" y="155"/>
                    <a:pt x="57" y="154"/>
                  </a:cubicBezTo>
                  <a:cubicBezTo>
                    <a:pt x="57" y="153"/>
                    <a:pt x="56" y="151"/>
                    <a:pt x="54" y="151"/>
                  </a:cubicBezTo>
                  <a:cubicBezTo>
                    <a:pt x="45" y="150"/>
                    <a:pt x="45" y="150"/>
                    <a:pt x="45" y="150"/>
                  </a:cubicBezTo>
                  <a:cubicBezTo>
                    <a:pt x="40" y="150"/>
                    <a:pt x="39" y="147"/>
                    <a:pt x="38" y="141"/>
                  </a:cubicBezTo>
                  <a:cubicBezTo>
                    <a:pt x="37" y="132"/>
                    <a:pt x="37" y="116"/>
                    <a:pt x="37" y="96"/>
                  </a:cubicBezTo>
                  <a:cubicBezTo>
                    <a:pt x="37" y="92"/>
                    <a:pt x="37" y="92"/>
                    <a:pt x="37" y="92"/>
                  </a:cubicBezTo>
                  <a:cubicBezTo>
                    <a:pt x="37" y="91"/>
                    <a:pt x="62" y="92"/>
                    <a:pt x="62" y="92"/>
                  </a:cubicBezTo>
                  <a:cubicBezTo>
                    <a:pt x="64" y="93"/>
                    <a:pt x="64" y="93"/>
                    <a:pt x="64" y="93"/>
                  </a:cubicBezTo>
                  <a:cubicBezTo>
                    <a:pt x="64" y="93"/>
                    <a:pt x="71" y="102"/>
                    <a:pt x="71" y="102"/>
                  </a:cubicBezTo>
                  <a:cubicBezTo>
                    <a:pt x="86" y="123"/>
                    <a:pt x="86" y="123"/>
                    <a:pt x="86" y="123"/>
                  </a:cubicBezTo>
                  <a:cubicBezTo>
                    <a:pt x="89" y="126"/>
                    <a:pt x="89" y="126"/>
                    <a:pt x="89" y="126"/>
                  </a:cubicBezTo>
                  <a:cubicBezTo>
                    <a:pt x="99" y="140"/>
                    <a:pt x="106" y="149"/>
                    <a:pt x="114" y="153"/>
                  </a:cubicBezTo>
                  <a:cubicBezTo>
                    <a:pt x="120" y="156"/>
                    <a:pt x="125" y="157"/>
                    <a:pt x="136" y="157"/>
                  </a:cubicBezTo>
                  <a:cubicBezTo>
                    <a:pt x="151" y="157"/>
                    <a:pt x="151" y="157"/>
                    <a:pt x="151" y="157"/>
                  </a:cubicBezTo>
                  <a:cubicBezTo>
                    <a:pt x="154" y="157"/>
                    <a:pt x="157" y="157"/>
                    <a:pt x="157" y="154"/>
                  </a:cubicBezTo>
                  <a:cubicBezTo>
                    <a:pt x="157" y="152"/>
                    <a:pt x="156" y="151"/>
                    <a:pt x="154" y="151"/>
                  </a:cubicBezTo>
                  <a:cubicBezTo>
                    <a:pt x="146" y="151"/>
                    <a:pt x="146" y="151"/>
                    <a:pt x="146" y="151"/>
                  </a:cubicBezTo>
                  <a:cubicBezTo>
                    <a:pt x="141" y="150"/>
                    <a:pt x="133" y="147"/>
                    <a:pt x="122" y="136"/>
                  </a:cubicBezTo>
                  <a:cubicBezTo>
                    <a:pt x="112" y="125"/>
                    <a:pt x="99" y="109"/>
                    <a:pt x="85" y="90"/>
                  </a:cubicBezTo>
                  <a:cubicBezTo>
                    <a:pt x="85" y="90"/>
                    <a:pt x="82" y="87"/>
                    <a:pt x="81" y="85"/>
                  </a:cubicBezTo>
                  <a:cubicBezTo>
                    <a:pt x="97" y="70"/>
                    <a:pt x="105" y="55"/>
                    <a:pt x="105" y="38"/>
                  </a:cubicBezTo>
                  <a:cubicBezTo>
                    <a:pt x="105" y="23"/>
                    <a:pt x="96" y="13"/>
                    <a:pt x="90" y="9"/>
                  </a:cubicBezTo>
                  <a:cubicBezTo>
                    <a:pt x="79" y="1"/>
                    <a:pt x="64" y="0"/>
                    <a:pt x="52" y="0"/>
                  </a:cubicBezTo>
                  <a:lnTo>
                    <a:pt x="35" y="0"/>
                  </a:lnTo>
                  <a:close/>
                  <a:moveTo>
                    <a:pt x="38" y="79"/>
                  </a:moveTo>
                  <a:cubicBezTo>
                    <a:pt x="37" y="79"/>
                    <a:pt x="37" y="79"/>
                    <a:pt x="37" y="78"/>
                  </a:cubicBezTo>
                  <a:cubicBezTo>
                    <a:pt x="37" y="11"/>
                    <a:pt x="37" y="11"/>
                    <a:pt x="37" y="11"/>
                  </a:cubicBezTo>
                  <a:cubicBezTo>
                    <a:pt x="37" y="11"/>
                    <a:pt x="37" y="11"/>
                    <a:pt x="38" y="10"/>
                  </a:cubicBezTo>
                  <a:cubicBezTo>
                    <a:pt x="39" y="10"/>
                    <a:pt x="45" y="9"/>
                    <a:pt x="51" y="9"/>
                  </a:cubicBezTo>
                  <a:cubicBezTo>
                    <a:pt x="72" y="9"/>
                    <a:pt x="85" y="24"/>
                    <a:pt x="85" y="49"/>
                  </a:cubicBezTo>
                  <a:cubicBezTo>
                    <a:pt x="85" y="63"/>
                    <a:pt x="80" y="74"/>
                    <a:pt x="73" y="79"/>
                  </a:cubicBezTo>
                  <a:cubicBezTo>
                    <a:pt x="68" y="82"/>
                    <a:pt x="63" y="82"/>
                    <a:pt x="58" y="82"/>
                  </a:cubicBezTo>
                  <a:cubicBezTo>
                    <a:pt x="49" y="82"/>
                    <a:pt x="40" y="81"/>
                    <a:pt x="38" y="7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14" name="Freeform 15">
              <a:extLst>
                <a:ext uri="{FF2B5EF4-FFF2-40B4-BE49-F238E27FC236}">
                  <a16:creationId xmlns:a16="http://schemas.microsoft.com/office/drawing/2014/main" id="{FC2093D3-EDF4-4C94-8024-1419A7ADF8AB}"/>
                </a:ext>
              </a:extLst>
            </p:cNvPr>
            <p:cNvSpPr>
              <a:spLocks/>
            </p:cNvSpPr>
            <p:nvPr userDrawn="1"/>
          </p:nvSpPr>
          <p:spPr bwMode="auto">
            <a:xfrm>
              <a:off x="4040" y="2463"/>
              <a:ext cx="55" cy="111"/>
            </a:xfrm>
            <a:custGeom>
              <a:avLst/>
              <a:gdLst>
                <a:gd name="T0" fmla="*/ 5 w 81"/>
                <a:gd name="T1" fmla="*/ 38 h 163"/>
                <a:gd name="T2" fmla="*/ 32 w 81"/>
                <a:gd name="T3" fmla="*/ 84 h 163"/>
                <a:gd name="T4" fmla="*/ 41 w 81"/>
                <a:gd name="T5" fmla="*/ 91 h 163"/>
                <a:gd name="T6" fmla="*/ 64 w 81"/>
                <a:gd name="T7" fmla="*/ 127 h 163"/>
                <a:gd name="T8" fmla="*/ 36 w 81"/>
                <a:gd name="T9" fmla="*/ 152 h 163"/>
                <a:gd name="T10" fmla="*/ 7 w 81"/>
                <a:gd name="T11" fmla="*/ 133 h 163"/>
                <a:gd name="T12" fmla="*/ 7 w 81"/>
                <a:gd name="T13" fmla="*/ 126 h 163"/>
                <a:gd name="T14" fmla="*/ 4 w 81"/>
                <a:gd name="T15" fmla="*/ 122 h 163"/>
                <a:gd name="T16" fmla="*/ 1 w 81"/>
                <a:gd name="T17" fmla="*/ 126 h 163"/>
                <a:gd name="T18" fmla="*/ 1 w 81"/>
                <a:gd name="T19" fmla="*/ 128 h 163"/>
                <a:gd name="T20" fmla="*/ 0 w 81"/>
                <a:gd name="T21" fmla="*/ 148 h 163"/>
                <a:gd name="T22" fmla="*/ 4 w 81"/>
                <a:gd name="T23" fmla="*/ 157 h 163"/>
                <a:gd name="T24" fmla="*/ 32 w 81"/>
                <a:gd name="T25" fmla="*/ 163 h 163"/>
                <a:gd name="T26" fmla="*/ 63 w 81"/>
                <a:gd name="T27" fmla="*/ 154 h 163"/>
                <a:gd name="T28" fmla="*/ 81 w 81"/>
                <a:gd name="T29" fmla="*/ 119 h 163"/>
                <a:gd name="T30" fmla="*/ 51 w 81"/>
                <a:gd name="T31" fmla="*/ 70 h 163"/>
                <a:gd name="T32" fmla="*/ 45 w 81"/>
                <a:gd name="T33" fmla="*/ 65 h 163"/>
                <a:gd name="T34" fmla="*/ 21 w 81"/>
                <a:gd name="T35" fmla="*/ 32 h 163"/>
                <a:gd name="T36" fmla="*/ 45 w 81"/>
                <a:gd name="T37" fmla="*/ 10 h 163"/>
                <a:gd name="T38" fmla="*/ 69 w 81"/>
                <a:gd name="T39" fmla="*/ 20 h 163"/>
                <a:gd name="T40" fmla="*/ 71 w 81"/>
                <a:gd name="T41" fmla="*/ 30 h 163"/>
                <a:gd name="T42" fmla="*/ 74 w 81"/>
                <a:gd name="T43" fmla="*/ 34 h 163"/>
                <a:gd name="T44" fmla="*/ 77 w 81"/>
                <a:gd name="T45" fmla="*/ 27 h 163"/>
                <a:gd name="T46" fmla="*/ 78 w 81"/>
                <a:gd name="T47" fmla="*/ 7 h 163"/>
                <a:gd name="T48" fmla="*/ 78 w 81"/>
                <a:gd name="T49" fmla="*/ 6 h 163"/>
                <a:gd name="T50" fmla="*/ 75 w 81"/>
                <a:gd name="T51" fmla="*/ 3 h 163"/>
                <a:gd name="T52" fmla="*/ 68 w 81"/>
                <a:gd name="T53" fmla="*/ 2 h 163"/>
                <a:gd name="T54" fmla="*/ 48 w 81"/>
                <a:gd name="T55" fmla="*/ 0 h 163"/>
                <a:gd name="T56" fmla="*/ 5 w 81"/>
                <a:gd name="T57" fmla="*/ 3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 h="163">
                  <a:moveTo>
                    <a:pt x="5" y="38"/>
                  </a:moveTo>
                  <a:cubicBezTo>
                    <a:pt x="5" y="52"/>
                    <a:pt x="9" y="65"/>
                    <a:pt x="32" y="84"/>
                  </a:cubicBezTo>
                  <a:cubicBezTo>
                    <a:pt x="41" y="91"/>
                    <a:pt x="41" y="91"/>
                    <a:pt x="41" y="91"/>
                  </a:cubicBezTo>
                  <a:cubicBezTo>
                    <a:pt x="59" y="106"/>
                    <a:pt x="64" y="114"/>
                    <a:pt x="64" y="127"/>
                  </a:cubicBezTo>
                  <a:cubicBezTo>
                    <a:pt x="64" y="140"/>
                    <a:pt x="54" y="152"/>
                    <a:pt x="36" y="152"/>
                  </a:cubicBezTo>
                  <a:cubicBezTo>
                    <a:pt x="29" y="152"/>
                    <a:pt x="11" y="150"/>
                    <a:pt x="7" y="133"/>
                  </a:cubicBezTo>
                  <a:cubicBezTo>
                    <a:pt x="7" y="126"/>
                    <a:pt x="7" y="126"/>
                    <a:pt x="7" y="126"/>
                  </a:cubicBezTo>
                  <a:cubicBezTo>
                    <a:pt x="7" y="124"/>
                    <a:pt x="7" y="122"/>
                    <a:pt x="4" y="122"/>
                  </a:cubicBezTo>
                  <a:cubicBezTo>
                    <a:pt x="1" y="122"/>
                    <a:pt x="1" y="125"/>
                    <a:pt x="1" y="126"/>
                  </a:cubicBezTo>
                  <a:cubicBezTo>
                    <a:pt x="1" y="126"/>
                    <a:pt x="1" y="128"/>
                    <a:pt x="1" y="128"/>
                  </a:cubicBezTo>
                  <a:cubicBezTo>
                    <a:pt x="0" y="148"/>
                    <a:pt x="0" y="148"/>
                    <a:pt x="0" y="148"/>
                  </a:cubicBezTo>
                  <a:cubicBezTo>
                    <a:pt x="0" y="154"/>
                    <a:pt x="0" y="156"/>
                    <a:pt x="4" y="157"/>
                  </a:cubicBezTo>
                  <a:cubicBezTo>
                    <a:pt x="11" y="161"/>
                    <a:pt x="21" y="163"/>
                    <a:pt x="32" y="163"/>
                  </a:cubicBezTo>
                  <a:cubicBezTo>
                    <a:pt x="44" y="163"/>
                    <a:pt x="55" y="160"/>
                    <a:pt x="63" y="154"/>
                  </a:cubicBezTo>
                  <a:cubicBezTo>
                    <a:pt x="77" y="145"/>
                    <a:pt x="81" y="130"/>
                    <a:pt x="81" y="119"/>
                  </a:cubicBezTo>
                  <a:cubicBezTo>
                    <a:pt x="81" y="103"/>
                    <a:pt x="76" y="90"/>
                    <a:pt x="51" y="70"/>
                  </a:cubicBezTo>
                  <a:cubicBezTo>
                    <a:pt x="45" y="65"/>
                    <a:pt x="45" y="65"/>
                    <a:pt x="45" y="65"/>
                  </a:cubicBezTo>
                  <a:cubicBezTo>
                    <a:pt x="26" y="49"/>
                    <a:pt x="21" y="43"/>
                    <a:pt x="21" y="32"/>
                  </a:cubicBezTo>
                  <a:cubicBezTo>
                    <a:pt x="21" y="19"/>
                    <a:pt x="30" y="10"/>
                    <a:pt x="45" y="10"/>
                  </a:cubicBezTo>
                  <a:cubicBezTo>
                    <a:pt x="61" y="10"/>
                    <a:pt x="67" y="17"/>
                    <a:pt x="69" y="20"/>
                  </a:cubicBezTo>
                  <a:cubicBezTo>
                    <a:pt x="70" y="22"/>
                    <a:pt x="71" y="27"/>
                    <a:pt x="71" y="30"/>
                  </a:cubicBezTo>
                  <a:cubicBezTo>
                    <a:pt x="71" y="31"/>
                    <a:pt x="72" y="34"/>
                    <a:pt x="74" y="34"/>
                  </a:cubicBezTo>
                  <a:cubicBezTo>
                    <a:pt x="77" y="34"/>
                    <a:pt x="77" y="30"/>
                    <a:pt x="77" y="27"/>
                  </a:cubicBezTo>
                  <a:cubicBezTo>
                    <a:pt x="78" y="7"/>
                    <a:pt x="78" y="7"/>
                    <a:pt x="78" y="7"/>
                  </a:cubicBezTo>
                  <a:cubicBezTo>
                    <a:pt x="78" y="6"/>
                    <a:pt x="78" y="6"/>
                    <a:pt x="78" y="6"/>
                  </a:cubicBezTo>
                  <a:cubicBezTo>
                    <a:pt x="78" y="3"/>
                    <a:pt x="75" y="3"/>
                    <a:pt x="75" y="3"/>
                  </a:cubicBezTo>
                  <a:cubicBezTo>
                    <a:pt x="68" y="2"/>
                    <a:pt x="68" y="2"/>
                    <a:pt x="68" y="2"/>
                  </a:cubicBezTo>
                  <a:cubicBezTo>
                    <a:pt x="62" y="1"/>
                    <a:pt x="56" y="0"/>
                    <a:pt x="48" y="0"/>
                  </a:cubicBezTo>
                  <a:cubicBezTo>
                    <a:pt x="22" y="0"/>
                    <a:pt x="5" y="15"/>
                    <a:pt x="5" y="3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15" name="Freeform 16">
              <a:extLst>
                <a:ext uri="{FF2B5EF4-FFF2-40B4-BE49-F238E27FC236}">
                  <a16:creationId xmlns:a16="http://schemas.microsoft.com/office/drawing/2014/main" id="{DCEC6295-F195-4F01-8E09-4932E4749D27}"/>
                </a:ext>
              </a:extLst>
            </p:cNvPr>
            <p:cNvSpPr>
              <a:spLocks/>
            </p:cNvSpPr>
            <p:nvPr userDrawn="1"/>
          </p:nvSpPr>
          <p:spPr bwMode="auto">
            <a:xfrm>
              <a:off x="4117" y="2465"/>
              <a:ext cx="37" cy="107"/>
            </a:xfrm>
            <a:custGeom>
              <a:avLst/>
              <a:gdLst>
                <a:gd name="T0" fmla="*/ 29 w 55"/>
                <a:gd name="T1" fmla="*/ 0 h 157"/>
                <a:gd name="T2" fmla="*/ 25 w 55"/>
                <a:gd name="T3" fmla="*/ 0 h 157"/>
                <a:gd name="T4" fmla="*/ 22 w 55"/>
                <a:gd name="T5" fmla="*/ 0 h 157"/>
                <a:gd name="T6" fmla="*/ 5 w 55"/>
                <a:gd name="T7" fmla="*/ 0 h 157"/>
                <a:gd name="T8" fmla="*/ 0 w 55"/>
                <a:gd name="T9" fmla="*/ 3 h 157"/>
                <a:gd name="T10" fmla="*/ 3 w 55"/>
                <a:gd name="T11" fmla="*/ 6 h 157"/>
                <a:gd name="T12" fmla="*/ 9 w 55"/>
                <a:gd name="T13" fmla="*/ 6 h 157"/>
                <a:gd name="T14" fmla="*/ 15 w 55"/>
                <a:gd name="T15" fmla="*/ 16 h 157"/>
                <a:gd name="T16" fmla="*/ 15 w 55"/>
                <a:gd name="T17" fmla="*/ 60 h 157"/>
                <a:gd name="T18" fmla="*/ 15 w 55"/>
                <a:gd name="T19" fmla="*/ 96 h 157"/>
                <a:gd name="T20" fmla="*/ 14 w 55"/>
                <a:gd name="T21" fmla="*/ 141 h 157"/>
                <a:gd name="T22" fmla="*/ 9 w 55"/>
                <a:gd name="T23" fmla="*/ 150 h 157"/>
                <a:gd name="T24" fmla="*/ 4 w 55"/>
                <a:gd name="T25" fmla="*/ 151 h 157"/>
                <a:gd name="T26" fmla="*/ 0 w 55"/>
                <a:gd name="T27" fmla="*/ 154 h 157"/>
                <a:gd name="T28" fmla="*/ 5 w 55"/>
                <a:gd name="T29" fmla="*/ 157 h 157"/>
                <a:gd name="T30" fmla="*/ 22 w 55"/>
                <a:gd name="T31" fmla="*/ 157 h 157"/>
                <a:gd name="T32" fmla="*/ 25 w 55"/>
                <a:gd name="T33" fmla="*/ 157 h 157"/>
                <a:gd name="T34" fmla="*/ 28 w 55"/>
                <a:gd name="T35" fmla="*/ 157 h 157"/>
                <a:gd name="T36" fmla="*/ 50 w 55"/>
                <a:gd name="T37" fmla="*/ 157 h 157"/>
                <a:gd name="T38" fmla="*/ 55 w 55"/>
                <a:gd name="T39" fmla="*/ 154 h 157"/>
                <a:gd name="T40" fmla="*/ 52 w 55"/>
                <a:gd name="T41" fmla="*/ 151 h 157"/>
                <a:gd name="T42" fmla="*/ 43 w 55"/>
                <a:gd name="T43" fmla="*/ 150 h 157"/>
                <a:gd name="T44" fmla="*/ 36 w 55"/>
                <a:gd name="T45" fmla="*/ 141 h 157"/>
                <a:gd name="T46" fmla="*/ 35 w 55"/>
                <a:gd name="T47" fmla="*/ 96 h 157"/>
                <a:gd name="T48" fmla="*/ 35 w 55"/>
                <a:gd name="T49" fmla="*/ 60 h 157"/>
                <a:gd name="T50" fmla="*/ 36 w 55"/>
                <a:gd name="T51" fmla="*/ 16 h 157"/>
                <a:gd name="T52" fmla="*/ 42 w 55"/>
                <a:gd name="T53" fmla="*/ 6 h 157"/>
                <a:gd name="T54" fmla="*/ 47 w 55"/>
                <a:gd name="T55" fmla="*/ 6 h 157"/>
                <a:gd name="T56" fmla="*/ 50 w 55"/>
                <a:gd name="T57" fmla="*/ 3 h 157"/>
                <a:gd name="T58" fmla="*/ 45 w 55"/>
                <a:gd name="T59" fmla="*/ 0 h 157"/>
                <a:gd name="T60" fmla="*/ 29 w 55"/>
                <a:gd name="T61"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 h="157">
                  <a:moveTo>
                    <a:pt x="29" y="0"/>
                  </a:moveTo>
                  <a:cubicBezTo>
                    <a:pt x="25" y="0"/>
                    <a:pt x="25" y="0"/>
                    <a:pt x="25" y="0"/>
                  </a:cubicBezTo>
                  <a:cubicBezTo>
                    <a:pt x="22" y="0"/>
                    <a:pt x="22" y="0"/>
                    <a:pt x="22" y="0"/>
                  </a:cubicBezTo>
                  <a:cubicBezTo>
                    <a:pt x="5" y="0"/>
                    <a:pt x="5" y="0"/>
                    <a:pt x="5" y="0"/>
                  </a:cubicBezTo>
                  <a:cubicBezTo>
                    <a:pt x="1" y="0"/>
                    <a:pt x="0" y="1"/>
                    <a:pt x="0" y="3"/>
                  </a:cubicBezTo>
                  <a:cubicBezTo>
                    <a:pt x="0" y="4"/>
                    <a:pt x="1" y="6"/>
                    <a:pt x="3" y="6"/>
                  </a:cubicBezTo>
                  <a:cubicBezTo>
                    <a:pt x="9" y="6"/>
                    <a:pt x="9" y="6"/>
                    <a:pt x="9" y="6"/>
                  </a:cubicBezTo>
                  <a:cubicBezTo>
                    <a:pt x="12" y="7"/>
                    <a:pt x="14" y="9"/>
                    <a:pt x="15" y="16"/>
                  </a:cubicBezTo>
                  <a:cubicBezTo>
                    <a:pt x="15" y="60"/>
                    <a:pt x="15" y="60"/>
                    <a:pt x="15" y="60"/>
                  </a:cubicBezTo>
                  <a:cubicBezTo>
                    <a:pt x="15" y="96"/>
                    <a:pt x="15" y="96"/>
                    <a:pt x="15" y="96"/>
                  </a:cubicBezTo>
                  <a:cubicBezTo>
                    <a:pt x="15" y="116"/>
                    <a:pt x="15" y="132"/>
                    <a:pt x="14" y="141"/>
                  </a:cubicBezTo>
                  <a:cubicBezTo>
                    <a:pt x="13" y="147"/>
                    <a:pt x="12" y="150"/>
                    <a:pt x="9" y="150"/>
                  </a:cubicBezTo>
                  <a:cubicBezTo>
                    <a:pt x="9" y="150"/>
                    <a:pt x="4" y="151"/>
                    <a:pt x="4" y="151"/>
                  </a:cubicBezTo>
                  <a:cubicBezTo>
                    <a:pt x="1" y="151"/>
                    <a:pt x="0" y="153"/>
                    <a:pt x="0" y="154"/>
                  </a:cubicBezTo>
                  <a:cubicBezTo>
                    <a:pt x="0" y="157"/>
                    <a:pt x="4" y="157"/>
                    <a:pt x="5" y="157"/>
                  </a:cubicBezTo>
                  <a:cubicBezTo>
                    <a:pt x="22" y="157"/>
                    <a:pt x="22" y="157"/>
                    <a:pt x="22" y="157"/>
                  </a:cubicBezTo>
                  <a:cubicBezTo>
                    <a:pt x="25" y="157"/>
                    <a:pt x="25" y="157"/>
                    <a:pt x="25" y="157"/>
                  </a:cubicBezTo>
                  <a:cubicBezTo>
                    <a:pt x="28" y="157"/>
                    <a:pt x="28" y="157"/>
                    <a:pt x="28" y="157"/>
                  </a:cubicBezTo>
                  <a:cubicBezTo>
                    <a:pt x="50" y="157"/>
                    <a:pt x="50" y="157"/>
                    <a:pt x="50" y="157"/>
                  </a:cubicBezTo>
                  <a:cubicBezTo>
                    <a:pt x="55" y="157"/>
                    <a:pt x="55" y="155"/>
                    <a:pt x="55" y="154"/>
                  </a:cubicBezTo>
                  <a:cubicBezTo>
                    <a:pt x="55" y="153"/>
                    <a:pt x="54" y="151"/>
                    <a:pt x="52" y="151"/>
                  </a:cubicBezTo>
                  <a:cubicBezTo>
                    <a:pt x="43" y="150"/>
                    <a:pt x="43" y="150"/>
                    <a:pt x="43" y="150"/>
                  </a:cubicBezTo>
                  <a:cubicBezTo>
                    <a:pt x="38" y="150"/>
                    <a:pt x="37" y="147"/>
                    <a:pt x="36" y="141"/>
                  </a:cubicBezTo>
                  <a:cubicBezTo>
                    <a:pt x="35" y="132"/>
                    <a:pt x="35" y="116"/>
                    <a:pt x="35" y="96"/>
                  </a:cubicBezTo>
                  <a:cubicBezTo>
                    <a:pt x="35" y="60"/>
                    <a:pt x="35" y="60"/>
                    <a:pt x="35" y="60"/>
                  </a:cubicBezTo>
                  <a:cubicBezTo>
                    <a:pt x="36" y="16"/>
                    <a:pt x="36" y="16"/>
                    <a:pt x="36" y="16"/>
                  </a:cubicBezTo>
                  <a:cubicBezTo>
                    <a:pt x="36" y="10"/>
                    <a:pt x="38" y="7"/>
                    <a:pt x="42" y="6"/>
                  </a:cubicBezTo>
                  <a:cubicBezTo>
                    <a:pt x="47" y="6"/>
                    <a:pt x="47" y="6"/>
                    <a:pt x="47" y="6"/>
                  </a:cubicBezTo>
                  <a:cubicBezTo>
                    <a:pt x="49" y="6"/>
                    <a:pt x="50" y="4"/>
                    <a:pt x="50" y="3"/>
                  </a:cubicBezTo>
                  <a:cubicBezTo>
                    <a:pt x="50" y="0"/>
                    <a:pt x="46" y="0"/>
                    <a:pt x="45" y="0"/>
                  </a:cubicBezTo>
                  <a:lnTo>
                    <a:pt x="2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16" name="Freeform 17">
              <a:extLst>
                <a:ext uri="{FF2B5EF4-FFF2-40B4-BE49-F238E27FC236}">
                  <a16:creationId xmlns:a16="http://schemas.microsoft.com/office/drawing/2014/main" id="{A70B5572-CD73-49E1-AE1E-F0723A2EA614}"/>
                </a:ext>
              </a:extLst>
            </p:cNvPr>
            <p:cNvSpPr>
              <a:spLocks/>
            </p:cNvSpPr>
            <p:nvPr userDrawn="1"/>
          </p:nvSpPr>
          <p:spPr bwMode="auto">
            <a:xfrm>
              <a:off x="4164" y="2463"/>
              <a:ext cx="89" cy="109"/>
            </a:xfrm>
            <a:custGeom>
              <a:avLst/>
              <a:gdLst>
                <a:gd name="T0" fmla="*/ 4 w 132"/>
                <a:gd name="T1" fmla="*/ 5 h 160"/>
                <a:gd name="T2" fmla="*/ 0 w 132"/>
                <a:gd name="T3" fmla="*/ 27 h 160"/>
                <a:gd name="T4" fmla="*/ 2 w 132"/>
                <a:gd name="T5" fmla="*/ 30 h 160"/>
                <a:gd name="T6" fmla="*/ 6 w 132"/>
                <a:gd name="T7" fmla="*/ 27 h 160"/>
                <a:gd name="T8" fmla="*/ 9 w 132"/>
                <a:gd name="T9" fmla="*/ 21 h 160"/>
                <a:gd name="T10" fmla="*/ 29 w 132"/>
                <a:gd name="T11" fmla="*/ 15 h 160"/>
                <a:gd name="T12" fmla="*/ 57 w 132"/>
                <a:gd name="T13" fmla="*/ 15 h 160"/>
                <a:gd name="T14" fmla="*/ 57 w 132"/>
                <a:gd name="T15" fmla="*/ 99 h 160"/>
                <a:gd name="T16" fmla="*/ 56 w 132"/>
                <a:gd name="T17" fmla="*/ 144 h 160"/>
                <a:gd name="T18" fmla="*/ 52 w 132"/>
                <a:gd name="T19" fmla="*/ 153 h 160"/>
                <a:gd name="T20" fmla="*/ 46 w 132"/>
                <a:gd name="T21" fmla="*/ 154 h 160"/>
                <a:gd name="T22" fmla="*/ 43 w 132"/>
                <a:gd name="T23" fmla="*/ 157 h 160"/>
                <a:gd name="T24" fmla="*/ 47 w 132"/>
                <a:gd name="T25" fmla="*/ 160 h 160"/>
                <a:gd name="T26" fmla="*/ 64 w 132"/>
                <a:gd name="T27" fmla="*/ 160 h 160"/>
                <a:gd name="T28" fmla="*/ 67 w 132"/>
                <a:gd name="T29" fmla="*/ 160 h 160"/>
                <a:gd name="T30" fmla="*/ 70 w 132"/>
                <a:gd name="T31" fmla="*/ 160 h 160"/>
                <a:gd name="T32" fmla="*/ 93 w 132"/>
                <a:gd name="T33" fmla="*/ 160 h 160"/>
                <a:gd name="T34" fmla="*/ 97 w 132"/>
                <a:gd name="T35" fmla="*/ 157 h 160"/>
                <a:gd name="T36" fmla="*/ 94 w 132"/>
                <a:gd name="T37" fmla="*/ 154 h 160"/>
                <a:gd name="T38" fmla="*/ 85 w 132"/>
                <a:gd name="T39" fmla="*/ 153 h 160"/>
                <a:gd name="T40" fmla="*/ 79 w 132"/>
                <a:gd name="T41" fmla="*/ 144 h 160"/>
                <a:gd name="T42" fmla="*/ 78 w 132"/>
                <a:gd name="T43" fmla="*/ 99 h 160"/>
                <a:gd name="T44" fmla="*/ 78 w 132"/>
                <a:gd name="T45" fmla="*/ 15 h 160"/>
                <a:gd name="T46" fmla="*/ 102 w 132"/>
                <a:gd name="T47" fmla="*/ 15 h 160"/>
                <a:gd name="T48" fmla="*/ 125 w 132"/>
                <a:gd name="T49" fmla="*/ 25 h 160"/>
                <a:gd name="T50" fmla="*/ 126 w 132"/>
                <a:gd name="T51" fmla="*/ 27 h 160"/>
                <a:gd name="T52" fmla="*/ 129 w 132"/>
                <a:gd name="T53" fmla="*/ 32 h 160"/>
                <a:gd name="T54" fmla="*/ 132 w 132"/>
                <a:gd name="T55" fmla="*/ 28 h 160"/>
                <a:gd name="T56" fmla="*/ 132 w 132"/>
                <a:gd name="T57" fmla="*/ 21 h 160"/>
                <a:gd name="T58" fmla="*/ 132 w 132"/>
                <a:gd name="T59" fmla="*/ 5 h 160"/>
                <a:gd name="T60" fmla="*/ 130 w 132"/>
                <a:gd name="T61" fmla="*/ 1 h 160"/>
                <a:gd name="T62" fmla="*/ 127 w 132"/>
                <a:gd name="T63" fmla="*/ 2 h 160"/>
                <a:gd name="T64" fmla="*/ 110 w 132"/>
                <a:gd name="T65" fmla="*/ 3 h 160"/>
                <a:gd name="T66" fmla="*/ 33 w 132"/>
                <a:gd name="T67" fmla="*/ 3 h 160"/>
                <a:gd name="T68" fmla="*/ 17 w 132"/>
                <a:gd name="T69" fmla="*/ 2 h 160"/>
                <a:gd name="T70" fmla="*/ 10 w 132"/>
                <a:gd name="T71" fmla="*/ 1 h 160"/>
                <a:gd name="T72" fmla="*/ 8 w 132"/>
                <a:gd name="T73" fmla="*/ 0 h 160"/>
                <a:gd name="T74" fmla="*/ 4 w 132"/>
                <a:gd name="T75" fmla="*/ 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60">
                  <a:moveTo>
                    <a:pt x="4" y="5"/>
                  </a:moveTo>
                  <a:cubicBezTo>
                    <a:pt x="4" y="5"/>
                    <a:pt x="0" y="24"/>
                    <a:pt x="0" y="27"/>
                  </a:cubicBezTo>
                  <a:cubicBezTo>
                    <a:pt x="0" y="29"/>
                    <a:pt x="1" y="30"/>
                    <a:pt x="2" y="30"/>
                  </a:cubicBezTo>
                  <a:cubicBezTo>
                    <a:pt x="4" y="30"/>
                    <a:pt x="5" y="28"/>
                    <a:pt x="6" y="27"/>
                  </a:cubicBezTo>
                  <a:cubicBezTo>
                    <a:pt x="9" y="21"/>
                    <a:pt x="9" y="21"/>
                    <a:pt x="9" y="21"/>
                  </a:cubicBezTo>
                  <a:cubicBezTo>
                    <a:pt x="12" y="16"/>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7" y="160"/>
                    <a:pt x="67" y="160"/>
                    <a:pt x="67"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5" y="25"/>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4" y="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17" name="Freeform 18">
              <a:extLst>
                <a:ext uri="{FF2B5EF4-FFF2-40B4-BE49-F238E27FC236}">
                  <a16:creationId xmlns:a16="http://schemas.microsoft.com/office/drawing/2014/main" id="{5362DAD5-34AC-441D-BF91-8E2BC6ED6F3B}"/>
                </a:ext>
              </a:extLst>
            </p:cNvPr>
            <p:cNvSpPr>
              <a:spLocks/>
            </p:cNvSpPr>
            <p:nvPr userDrawn="1"/>
          </p:nvSpPr>
          <p:spPr bwMode="auto">
            <a:xfrm>
              <a:off x="4258" y="2465"/>
              <a:ext cx="102" cy="107"/>
            </a:xfrm>
            <a:custGeom>
              <a:avLst/>
              <a:gdLst>
                <a:gd name="T0" fmla="*/ 132 w 151"/>
                <a:gd name="T1" fmla="*/ 0 h 157"/>
                <a:gd name="T2" fmla="*/ 127 w 151"/>
                <a:gd name="T3" fmla="*/ 0 h 157"/>
                <a:gd name="T4" fmla="*/ 123 w 151"/>
                <a:gd name="T5" fmla="*/ 0 h 157"/>
                <a:gd name="T6" fmla="*/ 113 w 151"/>
                <a:gd name="T7" fmla="*/ 0 h 157"/>
                <a:gd name="T8" fmla="*/ 108 w 151"/>
                <a:gd name="T9" fmla="*/ 2 h 157"/>
                <a:gd name="T10" fmla="*/ 112 w 151"/>
                <a:gd name="T11" fmla="*/ 6 h 157"/>
                <a:gd name="T12" fmla="*/ 115 w 151"/>
                <a:gd name="T13" fmla="*/ 10 h 157"/>
                <a:gd name="T14" fmla="*/ 111 w 151"/>
                <a:gd name="T15" fmla="*/ 20 h 157"/>
                <a:gd name="T16" fmla="*/ 79 w 151"/>
                <a:gd name="T17" fmla="*/ 77 h 157"/>
                <a:gd name="T18" fmla="*/ 43 w 151"/>
                <a:gd name="T19" fmla="*/ 15 h 157"/>
                <a:gd name="T20" fmla="*/ 40 w 151"/>
                <a:gd name="T21" fmla="*/ 8 h 157"/>
                <a:gd name="T22" fmla="*/ 42 w 151"/>
                <a:gd name="T23" fmla="*/ 6 h 157"/>
                <a:gd name="T24" fmla="*/ 43 w 151"/>
                <a:gd name="T25" fmla="*/ 5 h 157"/>
                <a:gd name="T26" fmla="*/ 46 w 151"/>
                <a:gd name="T27" fmla="*/ 3 h 157"/>
                <a:gd name="T28" fmla="*/ 42 w 151"/>
                <a:gd name="T29" fmla="*/ 0 h 157"/>
                <a:gd name="T30" fmla="*/ 27 w 151"/>
                <a:gd name="T31" fmla="*/ 0 h 157"/>
                <a:gd name="T32" fmla="*/ 24 w 151"/>
                <a:gd name="T33" fmla="*/ 0 h 157"/>
                <a:gd name="T34" fmla="*/ 20 w 151"/>
                <a:gd name="T35" fmla="*/ 0 h 157"/>
                <a:gd name="T36" fmla="*/ 4 w 151"/>
                <a:gd name="T37" fmla="*/ 0 h 157"/>
                <a:gd name="T38" fmla="*/ 0 w 151"/>
                <a:gd name="T39" fmla="*/ 3 h 157"/>
                <a:gd name="T40" fmla="*/ 4 w 151"/>
                <a:gd name="T41" fmla="*/ 6 h 157"/>
                <a:gd name="T42" fmla="*/ 12 w 151"/>
                <a:gd name="T43" fmla="*/ 9 h 157"/>
                <a:gd name="T44" fmla="*/ 25 w 151"/>
                <a:gd name="T45" fmla="*/ 23 h 157"/>
                <a:gd name="T46" fmla="*/ 61 w 151"/>
                <a:gd name="T47" fmla="*/ 82 h 157"/>
                <a:gd name="T48" fmla="*/ 65 w 151"/>
                <a:gd name="T49" fmla="*/ 103 h 157"/>
                <a:gd name="T50" fmla="*/ 65 w 151"/>
                <a:gd name="T51" fmla="*/ 120 h 157"/>
                <a:gd name="T52" fmla="*/ 65 w 151"/>
                <a:gd name="T53" fmla="*/ 141 h 157"/>
                <a:gd name="T54" fmla="*/ 60 w 151"/>
                <a:gd name="T55" fmla="*/ 150 h 157"/>
                <a:gd name="T56" fmla="*/ 54 w 151"/>
                <a:gd name="T57" fmla="*/ 151 h 157"/>
                <a:gd name="T58" fmla="*/ 51 w 151"/>
                <a:gd name="T59" fmla="*/ 154 h 157"/>
                <a:gd name="T60" fmla="*/ 56 w 151"/>
                <a:gd name="T61" fmla="*/ 157 h 157"/>
                <a:gd name="T62" fmla="*/ 72 w 151"/>
                <a:gd name="T63" fmla="*/ 157 h 157"/>
                <a:gd name="T64" fmla="*/ 76 w 151"/>
                <a:gd name="T65" fmla="*/ 157 h 157"/>
                <a:gd name="T66" fmla="*/ 78 w 151"/>
                <a:gd name="T67" fmla="*/ 157 h 157"/>
                <a:gd name="T68" fmla="*/ 101 w 151"/>
                <a:gd name="T69" fmla="*/ 157 h 157"/>
                <a:gd name="T70" fmla="*/ 105 w 151"/>
                <a:gd name="T71" fmla="*/ 154 h 157"/>
                <a:gd name="T72" fmla="*/ 102 w 151"/>
                <a:gd name="T73" fmla="*/ 151 h 157"/>
                <a:gd name="T74" fmla="*/ 93 w 151"/>
                <a:gd name="T75" fmla="*/ 150 h 157"/>
                <a:gd name="T76" fmla="*/ 86 w 151"/>
                <a:gd name="T77" fmla="*/ 141 h 157"/>
                <a:gd name="T78" fmla="*/ 86 w 151"/>
                <a:gd name="T79" fmla="*/ 120 h 157"/>
                <a:gd name="T80" fmla="*/ 86 w 151"/>
                <a:gd name="T81" fmla="*/ 103 h 157"/>
                <a:gd name="T82" fmla="*/ 89 w 151"/>
                <a:gd name="T83" fmla="*/ 83 h 157"/>
                <a:gd name="T84" fmla="*/ 127 w 151"/>
                <a:gd name="T85" fmla="*/ 18 h 157"/>
                <a:gd name="T86" fmla="*/ 138 w 151"/>
                <a:gd name="T87" fmla="*/ 8 h 157"/>
                <a:gd name="T88" fmla="*/ 146 w 151"/>
                <a:gd name="T89" fmla="*/ 6 h 157"/>
                <a:gd name="T90" fmla="*/ 151 w 151"/>
                <a:gd name="T91" fmla="*/ 2 h 157"/>
                <a:gd name="T92" fmla="*/ 146 w 151"/>
                <a:gd name="T93" fmla="*/ 0 h 157"/>
                <a:gd name="T94" fmla="*/ 132 w 151"/>
                <a:gd name="T95"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1" h="157">
                  <a:moveTo>
                    <a:pt x="132" y="0"/>
                  </a:moveTo>
                  <a:cubicBezTo>
                    <a:pt x="127" y="0"/>
                    <a:pt x="127" y="0"/>
                    <a:pt x="127" y="0"/>
                  </a:cubicBezTo>
                  <a:cubicBezTo>
                    <a:pt x="123" y="0"/>
                    <a:pt x="123" y="0"/>
                    <a:pt x="123" y="0"/>
                  </a:cubicBezTo>
                  <a:cubicBezTo>
                    <a:pt x="113" y="0"/>
                    <a:pt x="113" y="0"/>
                    <a:pt x="113" y="0"/>
                  </a:cubicBezTo>
                  <a:cubicBezTo>
                    <a:pt x="109" y="0"/>
                    <a:pt x="108" y="1"/>
                    <a:pt x="108" y="2"/>
                  </a:cubicBezTo>
                  <a:cubicBezTo>
                    <a:pt x="108" y="5"/>
                    <a:pt x="110" y="5"/>
                    <a:pt x="112" y="6"/>
                  </a:cubicBezTo>
                  <a:cubicBezTo>
                    <a:pt x="113" y="6"/>
                    <a:pt x="115" y="6"/>
                    <a:pt x="115" y="10"/>
                  </a:cubicBezTo>
                  <a:cubicBezTo>
                    <a:pt x="115" y="13"/>
                    <a:pt x="114" y="16"/>
                    <a:pt x="111" y="20"/>
                  </a:cubicBezTo>
                  <a:cubicBezTo>
                    <a:pt x="108" y="26"/>
                    <a:pt x="85" y="65"/>
                    <a:pt x="79" y="77"/>
                  </a:cubicBezTo>
                  <a:cubicBezTo>
                    <a:pt x="72" y="66"/>
                    <a:pt x="46" y="21"/>
                    <a:pt x="43" y="15"/>
                  </a:cubicBezTo>
                  <a:cubicBezTo>
                    <a:pt x="41" y="12"/>
                    <a:pt x="40" y="10"/>
                    <a:pt x="40" y="8"/>
                  </a:cubicBezTo>
                  <a:cubicBezTo>
                    <a:pt x="40" y="7"/>
                    <a:pt x="41" y="6"/>
                    <a:pt x="42" y="6"/>
                  </a:cubicBezTo>
                  <a:cubicBezTo>
                    <a:pt x="42" y="6"/>
                    <a:pt x="43" y="5"/>
                    <a:pt x="43" y="5"/>
                  </a:cubicBezTo>
                  <a:cubicBezTo>
                    <a:pt x="44" y="5"/>
                    <a:pt x="46" y="4"/>
                    <a:pt x="46" y="3"/>
                  </a:cubicBezTo>
                  <a:cubicBezTo>
                    <a:pt x="46" y="1"/>
                    <a:pt x="44" y="0"/>
                    <a:pt x="42" y="0"/>
                  </a:cubicBezTo>
                  <a:cubicBezTo>
                    <a:pt x="27" y="0"/>
                    <a:pt x="27" y="0"/>
                    <a:pt x="27" y="0"/>
                  </a:cubicBezTo>
                  <a:cubicBezTo>
                    <a:pt x="24" y="0"/>
                    <a:pt x="24" y="0"/>
                    <a:pt x="24" y="0"/>
                  </a:cubicBezTo>
                  <a:cubicBezTo>
                    <a:pt x="20" y="0"/>
                    <a:pt x="20" y="0"/>
                    <a:pt x="20" y="0"/>
                  </a:cubicBezTo>
                  <a:cubicBezTo>
                    <a:pt x="4" y="0"/>
                    <a:pt x="4" y="0"/>
                    <a:pt x="4" y="0"/>
                  </a:cubicBezTo>
                  <a:cubicBezTo>
                    <a:pt x="0" y="0"/>
                    <a:pt x="0" y="2"/>
                    <a:pt x="0" y="3"/>
                  </a:cubicBezTo>
                  <a:cubicBezTo>
                    <a:pt x="0" y="4"/>
                    <a:pt x="1" y="6"/>
                    <a:pt x="4" y="6"/>
                  </a:cubicBezTo>
                  <a:cubicBezTo>
                    <a:pt x="5" y="6"/>
                    <a:pt x="9" y="7"/>
                    <a:pt x="12" y="9"/>
                  </a:cubicBezTo>
                  <a:cubicBezTo>
                    <a:pt x="16" y="11"/>
                    <a:pt x="21" y="17"/>
                    <a:pt x="25" y="23"/>
                  </a:cubicBezTo>
                  <a:cubicBezTo>
                    <a:pt x="32" y="34"/>
                    <a:pt x="60" y="79"/>
                    <a:pt x="61" y="82"/>
                  </a:cubicBezTo>
                  <a:cubicBezTo>
                    <a:pt x="64" y="88"/>
                    <a:pt x="65" y="92"/>
                    <a:pt x="65" y="103"/>
                  </a:cubicBezTo>
                  <a:cubicBezTo>
                    <a:pt x="65" y="120"/>
                    <a:pt x="65" y="120"/>
                    <a:pt x="65" y="120"/>
                  </a:cubicBezTo>
                  <a:cubicBezTo>
                    <a:pt x="65" y="141"/>
                    <a:pt x="65" y="141"/>
                    <a:pt x="65" y="141"/>
                  </a:cubicBezTo>
                  <a:cubicBezTo>
                    <a:pt x="65" y="145"/>
                    <a:pt x="63" y="150"/>
                    <a:pt x="60" y="150"/>
                  </a:cubicBezTo>
                  <a:cubicBezTo>
                    <a:pt x="54" y="151"/>
                    <a:pt x="54" y="151"/>
                    <a:pt x="54" y="151"/>
                  </a:cubicBezTo>
                  <a:cubicBezTo>
                    <a:pt x="52" y="151"/>
                    <a:pt x="51" y="153"/>
                    <a:pt x="51" y="154"/>
                  </a:cubicBezTo>
                  <a:cubicBezTo>
                    <a:pt x="51" y="157"/>
                    <a:pt x="54" y="157"/>
                    <a:pt x="56" y="157"/>
                  </a:cubicBezTo>
                  <a:cubicBezTo>
                    <a:pt x="72" y="157"/>
                    <a:pt x="72" y="157"/>
                    <a:pt x="72" y="157"/>
                  </a:cubicBezTo>
                  <a:cubicBezTo>
                    <a:pt x="76" y="157"/>
                    <a:pt x="76" y="157"/>
                    <a:pt x="76" y="157"/>
                  </a:cubicBezTo>
                  <a:cubicBezTo>
                    <a:pt x="78" y="157"/>
                    <a:pt x="78" y="157"/>
                    <a:pt x="78" y="157"/>
                  </a:cubicBezTo>
                  <a:cubicBezTo>
                    <a:pt x="101" y="157"/>
                    <a:pt x="101" y="157"/>
                    <a:pt x="101" y="157"/>
                  </a:cubicBezTo>
                  <a:cubicBezTo>
                    <a:pt x="105" y="157"/>
                    <a:pt x="105" y="155"/>
                    <a:pt x="105" y="154"/>
                  </a:cubicBezTo>
                  <a:cubicBezTo>
                    <a:pt x="105" y="153"/>
                    <a:pt x="104" y="151"/>
                    <a:pt x="102" y="151"/>
                  </a:cubicBezTo>
                  <a:cubicBezTo>
                    <a:pt x="93" y="150"/>
                    <a:pt x="93" y="150"/>
                    <a:pt x="93" y="150"/>
                  </a:cubicBezTo>
                  <a:cubicBezTo>
                    <a:pt x="89" y="150"/>
                    <a:pt x="87" y="147"/>
                    <a:pt x="86" y="141"/>
                  </a:cubicBezTo>
                  <a:cubicBezTo>
                    <a:pt x="86" y="120"/>
                    <a:pt x="86" y="120"/>
                    <a:pt x="86" y="120"/>
                  </a:cubicBezTo>
                  <a:cubicBezTo>
                    <a:pt x="86" y="103"/>
                    <a:pt x="86" y="103"/>
                    <a:pt x="86" y="103"/>
                  </a:cubicBezTo>
                  <a:cubicBezTo>
                    <a:pt x="86" y="96"/>
                    <a:pt x="86" y="90"/>
                    <a:pt x="89" y="83"/>
                  </a:cubicBezTo>
                  <a:cubicBezTo>
                    <a:pt x="92" y="75"/>
                    <a:pt x="121" y="27"/>
                    <a:pt x="127" y="18"/>
                  </a:cubicBezTo>
                  <a:cubicBezTo>
                    <a:pt x="132" y="13"/>
                    <a:pt x="134" y="10"/>
                    <a:pt x="138" y="8"/>
                  </a:cubicBezTo>
                  <a:cubicBezTo>
                    <a:pt x="141" y="6"/>
                    <a:pt x="144" y="6"/>
                    <a:pt x="146" y="6"/>
                  </a:cubicBezTo>
                  <a:cubicBezTo>
                    <a:pt x="150" y="6"/>
                    <a:pt x="151" y="4"/>
                    <a:pt x="151" y="2"/>
                  </a:cubicBezTo>
                  <a:cubicBezTo>
                    <a:pt x="151" y="1"/>
                    <a:pt x="150" y="0"/>
                    <a:pt x="146" y="0"/>
                  </a:cubicBezTo>
                  <a:lnTo>
                    <a:pt x="13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18" name="Freeform 19">
              <a:extLst>
                <a:ext uri="{FF2B5EF4-FFF2-40B4-BE49-F238E27FC236}">
                  <a16:creationId xmlns:a16="http://schemas.microsoft.com/office/drawing/2014/main" id="{5E1B8BBE-E117-48BA-A214-800A9C8DA47E}"/>
                </a:ext>
              </a:extLst>
            </p:cNvPr>
            <p:cNvSpPr>
              <a:spLocks noEditPoints="1"/>
            </p:cNvSpPr>
            <p:nvPr userDrawn="1"/>
          </p:nvSpPr>
          <p:spPr bwMode="auto">
            <a:xfrm>
              <a:off x="4406" y="2463"/>
              <a:ext cx="111" cy="111"/>
            </a:xfrm>
            <a:custGeom>
              <a:avLst/>
              <a:gdLst>
                <a:gd name="T0" fmla="*/ 0 w 164"/>
                <a:gd name="T1" fmla="*/ 81 h 163"/>
                <a:gd name="T2" fmla="*/ 81 w 164"/>
                <a:gd name="T3" fmla="*/ 163 h 163"/>
                <a:gd name="T4" fmla="*/ 164 w 164"/>
                <a:gd name="T5" fmla="*/ 78 h 163"/>
                <a:gd name="T6" fmla="*/ 82 w 164"/>
                <a:gd name="T7" fmla="*/ 0 h 163"/>
                <a:gd name="T8" fmla="*/ 0 w 164"/>
                <a:gd name="T9" fmla="*/ 81 h 163"/>
                <a:gd name="T10" fmla="*/ 23 w 164"/>
                <a:gd name="T11" fmla="*/ 76 h 163"/>
                <a:gd name="T12" fmla="*/ 81 w 164"/>
                <a:gd name="T13" fmla="*/ 10 h 163"/>
                <a:gd name="T14" fmla="*/ 142 w 164"/>
                <a:gd name="T15" fmla="*/ 84 h 163"/>
                <a:gd name="T16" fmla="*/ 87 w 164"/>
                <a:gd name="T17" fmla="*/ 152 h 163"/>
                <a:gd name="T18" fmla="*/ 23 w 164"/>
                <a:gd name="T19" fmla="*/ 76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163">
                  <a:moveTo>
                    <a:pt x="0" y="81"/>
                  </a:moveTo>
                  <a:cubicBezTo>
                    <a:pt x="0" y="121"/>
                    <a:pt x="26" y="163"/>
                    <a:pt x="81" y="163"/>
                  </a:cubicBezTo>
                  <a:cubicBezTo>
                    <a:pt x="129" y="163"/>
                    <a:pt x="164" y="127"/>
                    <a:pt x="164" y="78"/>
                  </a:cubicBezTo>
                  <a:cubicBezTo>
                    <a:pt x="164" y="31"/>
                    <a:pt x="131" y="0"/>
                    <a:pt x="82" y="0"/>
                  </a:cubicBezTo>
                  <a:cubicBezTo>
                    <a:pt x="23" y="0"/>
                    <a:pt x="0" y="50"/>
                    <a:pt x="0" y="81"/>
                  </a:cubicBezTo>
                  <a:moveTo>
                    <a:pt x="23" y="76"/>
                  </a:moveTo>
                  <a:cubicBezTo>
                    <a:pt x="23" y="35"/>
                    <a:pt x="45" y="10"/>
                    <a:pt x="81" y="10"/>
                  </a:cubicBezTo>
                  <a:cubicBezTo>
                    <a:pt x="110" y="10"/>
                    <a:pt x="142" y="33"/>
                    <a:pt x="142" y="84"/>
                  </a:cubicBezTo>
                  <a:cubicBezTo>
                    <a:pt x="142" y="149"/>
                    <a:pt x="96" y="152"/>
                    <a:pt x="87" y="152"/>
                  </a:cubicBezTo>
                  <a:cubicBezTo>
                    <a:pt x="49" y="152"/>
                    <a:pt x="23" y="121"/>
                    <a:pt x="23" y="7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19" name="Freeform 20">
              <a:extLst>
                <a:ext uri="{FF2B5EF4-FFF2-40B4-BE49-F238E27FC236}">
                  <a16:creationId xmlns:a16="http://schemas.microsoft.com/office/drawing/2014/main" id="{9162E42C-1B6D-4124-82DF-8DC5ECD1520D}"/>
                </a:ext>
              </a:extLst>
            </p:cNvPr>
            <p:cNvSpPr>
              <a:spLocks/>
            </p:cNvSpPr>
            <p:nvPr userDrawn="1"/>
          </p:nvSpPr>
          <p:spPr bwMode="auto">
            <a:xfrm>
              <a:off x="4530" y="2464"/>
              <a:ext cx="62" cy="108"/>
            </a:xfrm>
            <a:custGeom>
              <a:avLst/>
              <a:gdLst>
                <a:gd name="T0" fmla="*/ 87 w 92"/>
                <a:gd name="T1" fmla="*/ 1 h 159"/>
                <a:gd name="T2" fmla="*/ 86 w 92"/>
                <a:gd name="T3" fmla="*/ 1 h 159"/>
                <a:gd name="T4" fmla="*/ 80 w 92"/>
                <a:gd name="T5" fmla="*/ 2 h 159"/>
                <a:gd name="T6" fmla="*/ 78 w 92"/>
                <a:gd name="T7" fmla="*/ 2 h 159"/>
                <a:gd name="T8" fmla="*/ 28 w 92"/>
                <a:gd name="T9" fmla="*/ 2 h 159"/>
                <a:gd name="T10" fmla="*/ 25 w 92"/>
                <a:gd name="T11" fmla="*/ 2 h 159"/>
                <a:gd name="T12" fmla="*/ 4 w 92"/>
                <a:gd name="T13" fmla="*/ 2 h 159"/>
                <a:gd name="T14" fmla="*/ 0 w 92"/>
                <a:gd name="T15" fmla="*/ 5 h 159"/>
                <a:gd name="T16" fmla="*/ 3 w 92"/>
                <a:gd name="T17" fmla="*/ 8 h 159"/>
                <a:gd name="T18" fmla="*/ 9 w 92"/>
                <a:gd name="T19" fmla="*/ 8 h 159"/>
                <a:gd name="T20" fmla="*/ 17 w 92"/>
                <a:gd name="T21" fmla="*/ 18 h 159"/>
                <a:gd name="T22" fmla="*/ 17 w 92"/>
                <a:gd name="T23" fmla="*/ 62 h 159"/>
                <a:gd name="T24" fmla="*/ 17 w 92"/>
                <a:gd name="T25" fmla="*/ 98 h 159"/>
                <a:gd name="T26" fmla="*/ 16 w 92"/>
                <a:gd name="T27" fmla="*/ 143 h 159"/>
                <a:gd name="T28" fmla="*/ 12 w 92"/>
                <a:gd name="T29" fmla="*/ 152 h 159"/>
                <a:gd name="T30" fmla="*/ 6 w 92"/>
                <a:gd name="T31" fmla="*/ 153 h 159"/>
                <a:gd name="T32" fmla="*/ 3 w 92"/>
                <a:gd name="T33" fmla="*/ 156 h 159"/>
                <a:gd name="T34" fmla="*/ 8 w 92"/>
                <a:gd name="T35" fmla="*/ 159 h 159"/>
                <a:gd name="T36" fmla="*/ 24 w 92"/>
                <a:gd name="T37" fmla="*/ 159 h 159"/>
                <a:gd name="T38" fmla="*/ 28 w 92"/>
                <a:gd name="T39" fmla="*/ 159 h 159"/>
                <a:gd name="T40" fmla="*/ 30 w 92"/>
                <a:gd name="T41" fmla="*/ 159 h 159"/>
                <a:gd name="T42" fmla="*/ 53 w 92"/>
                <a:gd name="T43" fmla="*/ 159 h 159"/>
                <a:gd name="T44" fmla="*/ 58 w 92"/>
                <a:gd name="T45" fmla="*/ 156 h 159"/>
                <a:gd name="T46" fmla="*/ 54 w 92"/>
                <a:gd name="T47" fmla="*/ 153 h 159"/>
                <a:gd name="T48" fmla="*/ 45 w 92"/>
                <a:gd name="T49" fmla="*/ 152 h 159"/>
                <a:gd name="T50" fmla="*/ 39 w 92"/>
                <a:gd name="T51" fmla="*/ 143 h 159"/>
                <a:gd name="T52" fmla="*/ 38 w 92"/>
                <a:gd name="T53" fmla="*/ 98 h 159"/>
                <a:gd name="T54" fmla="*/ 38 w 92"/>
                <a:gd name="T55" fmla="*/ 81 h 159"/>
                <a:gd name="T56" fmla="*/ 68 w 92"/>
                <a:gd name="T57" fmla="*/ 81 h 159"/>
                <a:gd name="T58" fmla="*/ 78 w 92"/>
                <a:gd name="T59" fmla="*/ 88 h 159"/>
                <a:gd name="T60" fmla="*/ 79 w 92"/>
                <a:gd name="T61" fmla="*/ 94 h 159"/>
                <a:gd name="T62" fmla="*/ 79 w 92"/>
                <a:gd name="T63" fmla="*/ 95 h 159"/>
                <a:gd name="T64" fmla="*/ 82 w 92"/>
                <a:gd name="T65" fmla="*/ 98 h 159"/>
                <a:gd name="T66" fmla="*/ 85 w 92"/>
                <a:gd name="T67" fmla="*/ 92 h 159"/>
                <a:gd name="T68" fmla="*/ 85 w 92"/>
                <a:gd name="T69" fmla="*/ 79 h 159"/>
                <a:gd name="T70" fmla="*/ 87 w 92"/>
                <a:gd name="T71" fmla="*/ 67 h 159"/>
                <a:gd name="T72" fmla="*/ 85 w 92"/>
                <a:gd name="T73" fmla="*/ 64 h 159"/>
                <a:gd name="T74" fmla="*/ 81 w 92"/>
                <a:gd name="T75" fmla="*/ 66 h 159"/>
                <a:gd name="T76" fmla="*/ 73 w 92"/>
                <a:gd name="T77" fmla="*/ 70 h 159"/>
                <a:gd name="T78" fmla="*/ 64 w 92"/>
                <a:gd name="T79" fmla="*/ 70 h 159"/>
                <a:gd name="T80" fmla="*/ 38 w 92"/>
                <a:gd name="T81" fmla="*/ 70 h 159"/>
                <a:gd name="T82" fmla="*/ 38 w 92"/>
                <a:gd name="T83" fmla="*/ 14 h 159"/>
                <a:gd name="T84" fmla="*/ 69 w 92"/>
                <a:gd name="T85" fmla="*/ 14 h 159"/>
                <a:gd name="T86" fmla="*/ 82 w 92"/>
                <a:gd name="T87" fmla="*/ 19 h 159"/>
                <a:gd name="T88" fmla="*/ 84 w 92"/>
                <a:gd name="T89" fmla="*/ 26 h 159"/>
                <a:gd name="T90" fmla="*/ 87 w 92"/>
                <a:gd name="T91" fmla="*/ 30 h 159"/>
                <a:gd name="T92" fmla="*/ 90 w 92"/>
                <a:gd name="T93" fmla="*/ 27 h 159"/>
                <a:gd name="T94" fmla="*/ 91 w 92"/>
                <a:gd name="T95" fmla="*/ 17 h 159"/>
                <a:gd name="T96" fmla="*/ 91 w 92"/>
                <a:gd name="T97" fmla="*/ 13 h 159"/>
                <a:gd name="T98" fmla="*/ 92 w 92"/>
                <a:gd name="T99" fmla="*/ 6 h 159"/>
                <a:gd name="T100" fmla="*/ 92 w 92"/>
                <a:gd name="T101" fmla="*/ 3 h 159"/>
                <a:gd name="T102" fmla="*/ 90 w 92"/>
                <a:gd name="T103" fmla="*/ 0 h 159"/>
                <a:gd name="T104" fmla="*/ 87 w 92"/>
                <a:gd name="T105" fmla="*/ 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2" h="159">
                  <a:moveTo>
                    <a:pt x="87" y="1"/>
                  </a:moveTo>
                  <a:cubicBezTo>
                    <a:pt x="86" y="1"/>
                    <a:pt x="86" y="1"/>
                    <a:pt x="86" y="1"/>
                  </a:cubicBezTo>
                  <a:cubicBezTo>
                    <a:pt x="80" y="2"/>
                    <a:pt x="80" y="2"/>
                    <a:pt x="80" y="2"/>
                  </a:cubicBezTo>
                  <a:cubicBezTo>
                    <a:pt x="78" y="2"/>
                    <a:pt x="78" y="2"/>
                    <a:pt x="78" y="2"/>
                  </a:cubicBezTo>
                  <a:cubicBezTo>
                    <a:pt x="78" y="2"/>
                    <a:pt x="28" y="2"/>
                    <a:pt x="28" y="2"/>
                  </a:cubicBezTo>
                  <a:cubicBezTo>
                    <a:pt x="25" y="2"/>
                    <a:pt x="25" y="2"/>
                    <a:pt x="25" y="2"/>
                  </a:cubicBezTo>
                  <a:cubicBezTo>
                    <a:pt x="4" y="2"/>
                    <a:pt x="4" y="2"/>
                    <a:pt x="4" y="2"/>
                  </a:cubicBezTo>
                  <a:cubicBezTo>
                    <a:pt x="3" y="2"/>
                    <a:pt x="0" y="2"/>
                    <a:pt x="0" y="5"/>
                  </a:cubicBezTo>
                  <a:cubicBezTo>
                    <a:pt x="0" y="6"/>
                    <a:pt x="1" y="8"/>
                    <a:pt x="3" y="8"/>
                  </a:cubicBezTo>
                  <a:cubicBezTo>
                    <a:pt x="9" y="8"/>
                    <a:pt x="9" y="8"/>
                    <a:pt x="9" y="8"/>
                  </a:cubicBezTo>
                  <a:cubicBezTo>
                    <a:pt x="15" y="9"/>
                    <a:pt x="17" y="12"/>
                    <a:pt x="17" y="18"/>
                  </a:cubicBezTo>
                  <a:cubicBezTo>
                    <a:pt x="17" y="18"/>
                    <a:pt x="17" y="62"/>
                    <a:pt x="17" y="62"/>
                  </a:cubicBezTo>
                  <a:cubicBezTo>
                    <a:pt x="17" y="98"/>
                    <a:pt x="17" y="98"/>
                    <a:pt x="17" y="98"/>
                  </a:cubicBezTo>
                  <a:cubicBezTo>
                    <a:pt x="17" y="118"/>
                    <a:pt x="17" y="134"/>
                    <a:pt x="16" y="143"/>
                  </a:cubicBezTo>
                  <a:cubicBezTo>
                    <a:pt x="16" y="149"/>
                    <a:pt x="15" y="152"/>
                    <a:pt x="12" y="152"/>
                  </a:cubicBezTo>
                  <a:cubicBezTo>
                    <a:pt x="12" y="152"/>
                    <a:pt x="6" y="153"/>
                    <a:pt x="6" y="153"/>
                  </a:cubicBezTo>
                  <a:cubicBezTo>
                    <a:pt x="4" y="153"/>
                    <a:pt x="3" y="155"/>
                    <a:pt x="3" y="156"/>
                  </a:cubicBezTo>
                  <a:cubicBezTo>
                    <a:pt x="3" y="159"/>
                    <a:pt x="6" y="159"/>
                    <a:pt x="8" y="159"/>
                  </a:cubicBezTo>
                  <a:cubicBezTo>
                    <a:pt x="24" y="159"/>
                    <a:pt x="24" y="159"/>
                    <a:pt x="24" y="159"/>
                  </a:cubicBezTo>
                  <a:cubicBezTo>
                    <a:pt x="28" y="159"/>
                    <a:pt x="28" y="159"/>
                    <a:pt x="28" y="159"/>
                  </a:cubicBezTo>
                  <a:cubicBezTo>
                    <a:pt x="30" y="159"/>
                    <a:pt x="30" y="159"/>
                    <a:pt x="30" y="159"/>
                  </a:cubicBezTo>
                  <a:cubicBezTo>
                    <a:pt x="53" y="159"/>
                    <a:pt x="53" y="159"/>
                    <a:pt x="53" y="159"/>
                  </a:cubicBezTo>
                  <a:cubicBezTo>
                    <a:pt x="57" y="159"/>
                    <a:pt x="58" y="157"/>
                    <a:pt x="58" y="156"/>
                  </a:cubicBezTo>
                  <a:cubicBezTo>
                    <a:pt x="58" y="155"/>
                    <a:pt x="57" y="153"/>
                    <a:pt x="54" y="153"/>
                  </a:cubicBezTo>
                  <a:cubicBezTo>
                    <a:pt x="45" y="152"/>
                    <a:pt x="45" y="152"/>
                    <a:pt x="45" y="152"/>
                  </a:cubicBezTo>
                  <a:cubicBezTo>
                    <a:pt x="41" y="152"/>
                    <a:pt x="39" y="149"/>
                    <a:pt x="39" y="143"/>
                  </a:cubicBezTo>
                  <a:cubicBezTo>
                    <a:pt x="38" y="134"/>
                    <a:pt x="38" y="118"/>
                    <a:pt x="38" y="98"/>
                  </a:cubicBezTo>
                  <a:cubicBezTo>
                    <a:pt x="38" y="81"/>
                    <a:pt x="38" y="81"/>
                    <a:pt x="38" y="81"/>
                  </a:cubicBezTo>
                  <a:cubicBezTo>
                    <a:pt x="45" y="81"/>
                    <a:pt x="64" y="81"/>
                    <a:pt x="68" y="81"/>
                  </a:cubicBezTo>
                  <a:cubicBezTo>
                    <a:pt x="74" y="82"/>
                    <a:pt x="77" y="85"/>
                    <a:pt x="78" y="88"/>
                  </a:cubicBezTo>
                  <a:cubicBezTo>
                    <a:pt x="79" y="94"/>
                    <a:pt x="79" y="94"/>
                    <a:pt x="79" y="94"/>
                  </a:cubicBezTo>
                  <a:cubicBezTo>
                    <a:pt x="79" y="95"/>
                    <a:pt x="79" y="95"/>
                    <a:pt x="79" y="95"/>
                  </a:cubicBezTo>
                  <a:cubicBezTo>
                    <a:pt x="79" y="97"/>
                    <a:pt x="80" y="98"/>
                    <a:pt x="82" y="98"/>
                  </a:cubicBezTo>
                  <a:cubicBezTo>
                    <a:pt x="85" y="98"/>
                    <a:pt x="85" y="94"/>
                    <a:pt x="85" y="92"/>
                  </a:cubicBezTo>
                  <a:cubicBezTo>
                    <a:pt x="85" y="79"/>
                    <a:pt x="85" y="79"/>
                    <a:pt x="85" y="79"/>
                  </a:cubicBezTo>
                  <a:cubicBezTo>
                    <a:pt x="87" y="67"/>
                    <a:pt x="87" y="67"/>
                    <a:pt x="87" y="67"/>
                  </a:cubicBezTo>
                  <a:cubicBezTo>
                    <a:pt x="87" y="64"/>
                    <a:pt x="85" y="64"/>
                    <a:pt x="85" y="64"/>
                  </a:cubicBezTo>
                  <a:cubicBezTo>
                    <a:pt x="83" y="64"/>
                    <a:pt x="82" y="65"/>
                    <a:pt x="81" y="66"/>
                  </a:cubicBezTo>
                  <a:cubicBezTo>
                    <a:pt x="80" y="69"/>
                    <a:pt x="78" y="69"/>
                    <a:pt x="73" y="70"/>
                  </a:cubicBezTo>
                  <a:cubicBezTo>
                    <a:pt x="64" y="70"/>
                    <a:pt x="64" y="70"/>
                    <a:pt x="64" y="70"/>
                  </a:cubicBezTo>
                  <a:cubicBezTo>
                    <a:pt x="38" y="70"/>
                    <a:pt x="38" y="70"/>
                    <a:pt x="38" y="70"/>
                  </a:cubicBezTo>
                  <a:cubicBezTo>
                    <a:pt x="38" y="14"/>
                    <a:pt x="38" y="14"/>
                    <a:pt x="38" y="14"/>
                  </a:cubicBezTo>
                  <a:cubicBezTo>
                    <a:pt x="38" y="13"/>
                    <a:pt x="69" y="14"/>
                    <a:pt x="69" y="14"/>
                  </a:cubicBezTo>
                  <a:cubicBezTo>
                    <a:pt x="77" y="14"/>
                    <a:pt x="81" y="17"/>
                    <a:pt x="82" y="19"/>
                  </a:cubicBezTo>
                  <a:cubicBezTo>
                    <a:pt x="82" y="19"/>
                    <a:pt x="84" y="26"/>
                    <a:pt x="84" y="26"/>
                  </a:cubicBezTo>
                  <a:cubicBezTo>
                    <a:pt x="84" y="30"/>
                    <a:pt x="86" y="30"/>
                    <a:pt x="87" y="30"/>
                  </a:cubicBezTo>
                  <a:cubicBezTo>
                    <a:pt x="88" y="30"/>
                    <a:pt x="89" y="30"/>
                    <a:pt x="90" y="27"/>
                  </a:cubicBezTo>
                  <a:cubicBezTo>
                    <a:pt x="90" y="27"/>
                    <a:pt x="91" y="17"/>
                    <a:pt x="91" y="17"/>
                  </a:cubicBezTo>
                  <a:cubicBezTo>
                    <a:pt x="91" y="13"/>
                    <a:pt x="91" y="13"/>
                    <a:pt x="91" y="13"/>
                  </a:cubicBezTo>
                  <a:cubicBezTo>
                    <a:pt x="92" y="6"/>
                    <a:pt x="92" y="6"/>
                    <a:pt x="92" y="6"/>
                  </a:cubicBezTo>
                  <a:cubicBezTo>
                    <a:pt x="92" y="3"/>
                    <a:pt x="92" y="3"/>
                    <a:pt x="92" y="3"/>
                  </a:cubicBezTo>
                  <a:cubicBezTo>
                    <a:pt x="92" y="1"/>
                    <a:pt x="91" y="0"/>
                    <a:pt x="90" y="0"/>
                  </a:cubicBezTo>
                  <a:lnTo>
                    <a:pt x="87"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20" name="Rectangle 21">
              <a:extLst>
                <a:ext uri="{FF2B5EF4-FFF2-40B4-BE49-F238E27FC236}">
                  <a16:creationId xmlns:a16="http://schemas.microsoft.com/office/drawing/2014/main" id="{5E305348-442D-4A7B-98DF-7DD81D340541}"/>
                </a:ext>
              </a:extLst>
            </p:cNvPr>
            <p:cNvSpPr>
              <a:spLocks noChangeArrowheads="1"/>
            </p:cNvSpPr>
            <p:nvPr userDrawn="1"/>
          </p:nvSpPr>
          <p:spPr bwMode="auto">
            <a:xfrm>
              <a:off x="3108" y="2653"/>
              <a:ext cx="1477" cy="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21" name="Freeform 22">
              <a:extLst>
                <a:ext uri="{FF2B5EF4-FFF2-40B4-BE49-F238E27FC236}">
                  <a16:creationId xmlns:a16="http://schemas.microsoft.com/office/drawing/2014/main" id="{AE1D3C21-515B-4DAE-99A4-460E0AEACB10}"/>
                </a:ext>
              </a:extLst>
            </p:cNvPr>
            <p:cNvSpPr>
              <a:spLocks/>
            </p:cNvSpPr>
            <p:nvPr userDrawn="1"/>
          </p:nvSpPr>
          <p:spPr bwMode="auto">
            <a:xfrm>
              <a:off x="3091" y="2736"/>
              <a:ext cx="222" cy="168"/>
            </a:xfrm>
            <a:custGeom>
              <a:avLst/>
              <a:gdLst>
                <a:gd name="T0" fmla="*/ 245 w 327"/>
                <a:gd name="T1" fmla="*/ 8 h 247"/>
                <a:gd name="T2" fmla="*/ 159 w 327"/>
                <a:gd name="T3" fmla="*/ 186 h 247"/>
                <a:gd name="T4" fmla="*/ 74 w 327"/>
                <a:gd name="T5" fmla="*/ 10 h 247"/>
                <a:gd name="T6" fmla="*/ 65 w 327"/>
                <a:gd name="T7" fmla="*/ 0 h 247"/>
                <a:gd name="T8" fmla="*/ 59 w 327"/>
                <a:gd name="T9" fmla="*/ 8 h 247"/>
                <a:gd name="T10" fmla="*/ 27 w 327"/>
                <a:gd name="T11" fmla="*/ 214 h 247"/>
                <a:gd name="T12" fmla="*/ 15 w 327"/>
                <a:gd name="T13" fmla="*/ 238 h 247"/>
                <a:gd name="T14" fmla="*/ 6 w 327"/>
                <a:gd name="T15" fmla="*/ 239 h 247"/>
                <a:gd name="T16" fmla="*/ 0 w 327"/>
                <a:gd name="T17" fmla="*/ 242 h 247"/>
                <a:gd name="T18" fmla="*/ 6 w 327"/>
                <a:gd name="T19" fmla="*/ 247 h 247"/>
                <a:gd name="T20" fmla="*/ 26 w 327"/>
                <a:gd name="T21" fmla="*/ 246 h 247"/>
                <a:gd name="T22" fmla="*/ 38 w 327"/>
                <a:gd name="T23" fmla="*/ 246 h 247"/>
                <a:gd name="T24" fmla="*/ 48 w 327"/>
                <a:gd name="T25" fmla="*/ 246 h 247"/>
                <a:gd name="T26" fmla="*/ 71 w 327"/>
                <a:gd name="T27" fmla="*/ 247 h 247"/>
                <a:gd name="T28" fmla="*/ 79 w 327"/>
                <a:gd name="T29" fmla="*/ 242 h 247"/>
                <a:gd name="T30" fmla="*/ 74 w 327"/>
                <a:gd name="T31" fmla="*/ 239 h 247"/>
                <a:gd name="T32" fmla="*/ 61 w 327"/>
                <a:gd name="T33" fmla="*/ 238 h 247"/>
                <a:gd name="T34" fmla="*/ 52 w 327"/>
                <a:gd name="T35" fmla="*/ 228 h 247"/>
                <a:gd name="T36" fmla="*/ 53 w 327"/>
                <a:gd name="T37" fmla="*/ 214 h 247"/>
                <a:gd name="T38" fmla="*/ 69 w 327"/>
                <a:gd name="T39" fmla="*/ 90 h 247"/>
                <a:gd name="T40" fmla="*/ 84 w 327"/>
                <a:gd name="T41" fmla="*/ 121 h 247"/>
                <a:gd name="T42" fmla="*/ 102 w 327"/>
                <a:gd name="T43" fmla="*/ 158 h 247"/>
                <a:gd name="T44" fmla="*/ 138 w 327"/>
                <a:gd name="T45" fmla="*/ 230 h 247"/>
                <a:gd name="T46" fmla="*/ 139 w 327"/>
                <a:gd name="T47" fmla="*/ 232 h 247"/>
                <a:gd name="T48" fmla="*/ 150 w 327"/>
                <a:gd name="T49" fmla="*/ 246 h 247"/>
                <a:gd name="T50" fmla="*/ 162 w 327"/>
                <a:gd name="T51" fmla="*/ 228 h 247"/>
                <a:gd name="T52" fmla="*/ 231 w 327"/>
                <a:gd name="T53" fmla="*/ 85 h 247"/>
                <a:gd name="T54" fmla="*/ 250 w 327"/>
                <a:gd name="T55" fmla="*/ 223 h 247"/>
                <a:gd name="T56" fmla="*/ 250 w 327"/>
                <a:gd name="T57" fmla="*/ 230 h 247"/>
                <a:gd name="T58" fmla="*/ 248 w 327"/>
                <a:gd name="T59" fmla="*/ 236 h 247"/>
                <a:gd name="T60" fmla="*/ 244 w 327"/>
                <a:gd name="T61" fmla="*/ 240 h 247"/>
                <a:gd name="T62" fmla="*/ 254 w 327"/>
                <a:gd name="T63" fmla="*/ 245 h 247"/>
                <a:gd name="T64" fmla="*/ 318 w 327"/>
                <a:gd name="T65" fmla="*/ 247 h 247"/>
                <a:gd name="T66" fmla="*/ 327 w 327"/>
                <a:gd name="T67" fmla="*/ 242 h 247"/>
                <a:gd name="T68" fmla="*/ 322 w 327"/>
                <a:gd name="T69" fmla="*/ 239 h 247"/>
                <a:gd name="T70" fmla="*/ 302 w 327"/>
                <a:gd name="T71" fmla="*/ 236 h 247"/>
                <a:gd name="T72" fmla="*/ 287 w 327"/>
                <a:gd name="T73" fmla="*/ 205 h 247"/>
                <a:gd name="T74" fmla="*/ 259 w 327"/>
                <a:gd name="T75" fmla="*/ 10 h 247"/>
                <a:gd name="T76" fmla="*/ 252 w 327"/>
                <a:gd name="T77" fmla="*/ 0 h 247"/>
                <a:gd name="T78" fmla="*/ 245 w 327"/>
                <a:gd name="T79" fmla="*/ 8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7" h="247">
                  <a:moveTo>
                    <a:pt x="245" y="8"/>
                  </a:moveTo>
                  <a:cubicBezTo>
                    <a:pt x="245" y="8"/>
                    <a:pt x="167" y="171"/>
                    <a:pt x="159" y="186"/>
                  </a:cubicBezTo>
                  <a:cubicBezTo>
                    <a:pt x="158" y="183"/>
                    <a:pt x="74" y="10"/>
                    <a:pt x="74" y="10"/>
                  </a:cubicBezTo>
                  <a:cubicBezTo>
                    <a:pt x="70" y="2"/>
                    <a:pt x="68" y="0"/>
                    <a:pt x="65" y="0"/>
                  </a:cubicBezTo>
                  <a:cubicBezTo>
                    <a:pt x="63" y="0"/>
                    <a:pt x="60" y="1"/>
                    <a:pt x="59" y="8"/>
                  </a:cubicBezTo>
                  <a:cubicBezTo>
                    <a:pt x="27" y="214"/>
                    <a:pt x="27" y="214"/>
                    <a:pt x="27" y="214"/>
                  </a:cubicBezTo>
                  <a:cubicBezTo>
                    <a:pt x="26" y="226"/>
                    <a:pt x="23" y="237"/>
                    <a:pt x="15" y="238"/>
                  </a:cubicBezTo>
                  <a:cubicBezTo>
                    <a:pt x="15" y="238"/>
                    <a:pt x="6" y="239"/>
                    <a:pt x="6" y="239"/>
                  </a:cubicBezTo>
                  <a:cubicBezTo>
                    <a:pt x="4" y="239"/>
                    <a:pt x="0" y="239"/>
                    <a:pt x="0" y="242"/>
                  </a:cubicBezTo>
                  <a:cubicBezTo>
                    <a:pt x="0" y="247"/>
                    <a:pt x="5" y="247"/>
                    <a:pt x="6" y="247"/>
                  </a:cubicBezTo>
                  <a:cubicBezTo>
                    <a:pt x="26" y="246"/>
                    <a:pt x="26" y="246"/>
                    <a:pt x="26" y="246"/>
                  </a:cubicBezTo>
                  <a:cubicBezTo>
                    <a:pt x="38" y="246"/>
                    <a:pt x="38" y="246"/>
                    <a:pt x="38" y="246"/>
                  </a:cubicBezTo>
                  <a:cubicBezTo>
                    <a:pt x="48" y="246"/>
                    <a:pt x="48" y="246"/>
                    <a:pt x="48" y="246"/>
                  </a:cubicBezTo>
                  <a:cubicBezTo>
                    <a:pt x="71" y="247"/>
                    <a:pt x="71" y="247"/>
                    <a:pt x="71" y="247"/>
                  </a:cubicBezTo>
                  <a:cubicBezTo>
                    <a:pt x="75" y="247"/>
                    <a:pt x="79" y="246"/>
                    <a:pt x="79" y="242"/>
                  </a:cubicBezTo>
                  <a:cubicBezTo>
                    <a:pt x="79" y="240"/>
                    <a:pt x="77" y="239"/>
                    <a:pt x="74" y="239"/>
                  </a:cubicBezTo>
                  <a:cubicBezTo>
                    <a:pt x="61" y="238"/>
                    <a:pt x="61" y="238"/>
                    <a:pt x="61" y="238"/>
                  </a:cubicBezTo>
                  <a:cubicBezTo>
                    <a:pt x="55" y="236"/>
                    <a:pt x="52" y="233"/>
                    <a:pt x="52" y="228"/>
                  </a:cubicBezTo>
                  <a:cubicBezTo>
                    <a:pt x="53" y="214"/>
                    <a:pt x="53" y="214"/>
                    <a:pt x="53" y="214"/>
                  </a:cubicBezTo>
                  <a:cubicBezTo>
                    <a:pt x="53" y="214"/>
                    <a:pt x="67" y="104"/>
                    <a:pt x="69" y="90"/>
                  </a:cubicBezTo>
                  <a:cubicBezTo>
                    <a:pt x="71" y="94"/>
                    <a:pt x="84" y="121"/>
                    <a:pt x="84" y="121"/>
                  </a:cubicBezTo>
                  <a:cubicBezTo>
                    <a:pt x="102" y="158"/>
                    <a:pt x="102" y="158"/>
                    <a:pt x="102" y="158"/>
                  </a:cubicBezTo>
                  <a:cubicBezTo>
                    <a:pt x="105" y="167"/>
                    <a:pt x="130" y="215"/>
                    <a:pt x="138" y="230"/>
                  </a:cubicBezTo>
                  <a:cubicBezTo>
                    <a:pt x="139" y="232"/>
                    <a:pt x="139" y="232"/>
                    <a:pt x="139" y="232"/>
                  </a:cubicBezTo>
                  <a:cubicBezTo>
                    <a:pt x="144" y="241"/>
                    <a:pt x="147" y="246"/>
                    <a:pt x="150" y="246"/>
                  </a:cubicBezTo>
                  <a:cubicBezTo>
                    <a:pt x="153" y="246"/>
                    <a:pt x="155" y="243"/>
                    <a:pt x="162" y="228"/>
                  </a:cubicBezTo>
                  <a:cubicBezTo>
                    <a:pt x="162" y="228"/>
                    <a:pt x="231" y="85"/>
                    <a:pt x="231" y="85"/>
                  </a:cubicBezTo>
                  <a:cubicBezTo>
                    <a:pt x="231" y="86"/>
                    <a:pt x="250" y="223"/>
                    <a:pt x="250" y="223"/>
                  </a:cubicBezTo>
                  <a:cubicBezTo>
                    <a:pt x="250" y="226"/>
                    <a:pt x="250" y="228"/>
                    <a:pt x="250" y="230"/>
                  </a:cubicBezTo>
                  <a:cubicBezTo>
                    <a:pt x="250" y="234"/>
                    <a:pt x="249" y="236"/>
                    <a:pt x="248" y="236"/>
                  </a:cubicBezTo>
                  <a:cubicBezTo>
                    <a:pt x="246" y="237"/>
                    <a:pt x="244" y="238"/>
                    <a:pt x="244" y="240"/>
                  </a:cubicBezTo>
                  <a:cubicBezTo>
                    <a:pt x="244" y="243"/>
                    <a:pt x="248" y="244"/>
                    <a:pt x="254" y="245"/>
                  </a:cubicBezTo>
                  <a:cubicBezTo>
                    <a:pt x="267" y="246"/>
                    <a:pt x="310" y="247"/>
                    <a:pt x="318" y="247"/>
                  </a:cubicBezTo>
                  <a:cubicBezTo>
                    <a:pt x="324" y="247"/>
                    <a:pt x="327" y="245"/>
                    <a:pt x="327" y="242"/>
                  </a:cubicBezTo>
                  <a:cubicBezTo>
                    <a:pt x="327" y="239"/>
                    <a:pt x="323" y="239"/>
                    <a:pt x="322" y="239"/>
                  </a:cubicBezTo>
                  <a:cubicBezTo>
                    <a:pt x="317" y="239"/>
                    <a:pt x="311" y="239"/>
                    <a:pt x="302" y="236"/>
                  </a:cubicBezTo>
                  <a:cubicBezTo>
                    <a:pt x="293" y="233"/>
                    <a:pt x="290" y="224"/>
                    <a:pt x="287" y="205"/>
                  </a:cubicBezTo>
                  <a:cubicBezTo>
                    <a:pt x="259" y="10"/>
                    <a:pt x="259" y="10"/>
                    <a:pt x="259" y="10"/>
                  </a:cubicBezTo>
                  <a:cubicBezTo>
                    <a:pt x="258" y="3"/>
                    <a:pt x="256" y="0"/>
                    <a:pt x="252" y="0"/>
                  </a:cubicBezTo>
                  <a:cubicBezTo>
                    <a:pt x="249" y="0"/>
                    <a:pt x="247" y="3"/>
                    <a:pt x="245" y="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22" name="Freeform 23">
              <a:extLst>
                <a:ext uri="{FF2B5EF4-FFF2-40B4-BE49-F238E27FC236}">
                  <a16:creationId xmlns:a16="http://schemas.microsoft.com/office/drawing/2014/main" id="{C3C3A0FB-A66C-4144-9927-7638EE783670}"/>
                </a:ext>
              </a:extLst>
            </p:cNvPr>
            <p:cNvSpPr>
              <a:spLocks/>
            </p:cNvSpPr>
            <p:nvPr userDrawn="1"/>
          </p:nvSpPr>
          <p:spPr bwMode="auto">
            <a:xfrm>
              <a:off x="3324" y="2739"/>
              <a:ext cx="109" cy="165"/>
            </a:xfrm>
            <a:custGeom>
              <a:avLst/>
              <a:gdLst>
                <a:gd name="T0" fmla="*/ 147 w 161"/>
                <a:gd name="T1" fmla="*/ 1 h 243"/>
                <a:gd name="T2" fmla="*/ 146 w 161"/>
                <a:gd name="T3" fmla="*/ 1 h 243"/>
                <a:gd name="T4" fmla="*/ 132 w 161"/>
                <a:gd name="T5" fmla="*/ 3 h 243"/>
                <a:gd name="T6" fmla="*/ 53 w 161"/>
                <a:gd name="T7" fmla="*/ 3 h 243"/>
                <a:gd name="T8" fmla="*/ 37 w 161"/>
                <a:gd name="T9" fmla="*/ 3 h 243"/>
                <a:gd name="T10" fmla="*/ 33 w 161"/>
                <a:gd name="T11" fmla="*/ 3 h 243"/>
                <a:gd name="T12" fmla="*/ 8 w 161"/>
                <a:gd name="T13" fmla="*/ 2 h 243"/>
                <a:gd name="T14" fmla="*/ 0 w 161"/>
                <a:gd name="T15" fmla="*/ 6 h 243"/>
                <a:gd name="T16" fmla="*/ 6 w 161"/>
                <a:gd name="T17" fmla="*/ 10 h 243"/>
                <a:gd name="T18" fmla="*/ 18 w 161"/>
                <a:gd name="T19" fmla="*/ 11 h 243"/>
                <a:gd name="T20" fmla="*/ 31 w 161"/>
                <a:gd name="T21" fmla="*/ 28 h 243"/>
                <a:gd name="T22" fmla="*/ 32 w 161"/>
                <a:gd name="T23" fmla="*/ 95 h 243"/>
                <a:gd name="T24" fmla="*/ 32 w 161"/>
                <a:gd name="T25" fmla="*/ 150 h 243"/>
                <a:gd name="T26" fmla="*/ 30 w 161"/>
                <a:gd name="T27" fmla="*/ 217 h 243"/>
                <a:gd name="T28" fmla="*/ 22 w 161"/>
                <a:gd name="T29" fmla="*/ 234 h 243"/>
                <a:gd name="T30" fmla="*/ 11 w 161"/>
                <a:gd name="T31" fmla="*/ 235 h 243"/>
                <a:gd name="T32" fmla="*/ 5 w 161"/>
                <a:gd name="T33" fmla="*/ 239 h 243"/>
                <a:gd name="T34" fmla="*/ 12 w 161"/>
                <a:gd name="T35" fmla="*/ 243 h 243"/>
                <a:gd name="T36" fmla="*/ 34 w 161"/>
                <a:gd name="T37" fmla="*/ 242 h 243"/>
                <a:gd name="T38" fmla="*/ 52 w 161"/>
                <a:gd name="T39" fmla="*/ 242 h 243"/>
                <a:gd name="T40" fmla="*/ 84 w 161"/>
                <a:gd name="T41" fmla="*/ 243 h 243"/>
                <a:gd name="T42" fmla="*/ 94 w 161"/>
                <a:gd name="T43" fmla="*/ 243 h 243"/>
                <a:gd name="T44" fmla="*/ 139 w 161"/>
                <a:gd name="T45" fmla="*/ 243 h 243"/>
                <a:gd name="T46" fmla="*/ 157 w 161"/>
                <a:gd name="T47" fmla="*/ 235 h 243"/>
                <a:gd name="T48" fmla="*/ 161 w 161"/>
                <a:gd name="T49" fmla="*/ 199 h 243"/>
                <a:gd name="T50" fmla="*/ 158 w 161"/>
                <a:gd name="T51" fmla="*/ 193 h 243"/>
                <a:gd name="T52" fmla="*/ 153 w 161"/>
                <a:gd name="T53" fmla="*/ 198 h 243"/>
                <a:gd name="T54" fmla="*/ 140 w 161"/>
                <a:gd name="T55" fmla="*/ 221 h 243"/>
                <a:gd name="T56" fmla="*/ 110 w 161"/>
                <a:gd name="T57" fmla="*/ 225 h 243"/>
                <a:gd name="T58" fmla="*/ 73 w 161"/>
                <a:gd name="T59" fmla="*/ 199 h 243"/>
                <a:gd name="T60" fmla="*/ 73 w 161"/>
                <a:gd name="T61" fmla="*/ 163 h 243"/>
                <a:gd name="T62" fmla="*/ 73 w 161"/>
                <a:gd name="T63" fmla="*/ 150 h 243"/>
                <a:gd name="T64" fmla="*/ 73 w 161"/>
                <a:gd name="T65" fmla="*/ 125 h 243"/>
                <a:gd name="T66" fmla="*/ 74 w 161"/>
                <a:gd name="T67" fmla="*/ 123 h 243"/>
                <a:gd name="T68" fmla="*/ 119 w 161"/>
                <a:gd name="T69" fmla="*/ 124 h 243"/>
                <a:gd name="T70" fmla="*/ 136 w 161"/>
                <a:gd name="T71" fmla="*/ 136 h 243"/>
                <a:gd name="T72" fmla="*/ 137 w 161"/>
                <a:gd name="T73" fmla="*/ 144 h 243"/>
                <a:gd name="T74" fmla="*/ 137 w 161"/>
                <a:gd name="T75" fmla="*/ 147 h 243"/>
                <a:gd name="T76" fmla="*/ 141 w 161"/>
                <a:gd name="T77" fmla="*/ 150 h 243"/>
                <a:gd name="T78" fmla="*/ 145 w 161"/>
                <a:gd name="T79" fmla="*/ 144 h 243"/>
                <a:gd name="T80" fmla="*/ 145 w 161"/>
                <a:gd name="T81" fmla="*/ 134 h 243"/>
                <a:gd name="T82" fmla="*/ 146 w 161"/>
                <a:gd name="T83" fmla="*/ 123 h 243"/>
                <a:gd name="T84" fmla="*/ 148 w 161"/>
                <a:gd name="T85" fmla="*/ 103 h 243"/>
                <a:gd name="T86" fmla="*/ 148 w 161"/>
                <a:gd name="T87" fmla="*/ 99 h 243"/>
                <a:gd name="T88" fmla="*/ 145 w 161"/>
                <a:gd name="T89" fmla="*/ 96 h 243"/>
                <a:gd name="T90" fmla="*/ 140 w 161"/>
                <a:gd name="T91" fmla="*/ 100 h 243"/>
                <a:gd name="T92" fmla="*/ 125 w 161"/>
                <a:gd name="T93" fmla="*/ 105 h 243"/>
                <a:gd name="T94" fmla="*/ 75 w 161"/>
                <a:gd name="T95" fmla="*/ 106 h 243"/>
                <a:gd name="T96" fmla="*/ 73 w 161"/>
                <a:gd name="T97" fmla="*/ 103 h 243"/>
                <a:gd name="T98" fmla="*/ 73 w 161"/>
                <a:gd name="T99" fmla="*/ 23 h 243"/>
                <a:gd name="T100" fmla="*/ 75 w 161"/>
                <a:gd name="T101" fmla="*/ 21 h 243"/>
                <a:gd name="T102" fmla="*/ 119 w 161"/>
                <a:gd name="T103" fmla="*/ 22 h 243"/>
                <a:gd name="T104" fmla="*/ 140 w 161"/>
                <a:gd name="T105" fmla="*/ 33 h 243"/>
                <a:gd name="T106" fmla="*/ 142 w 161"/>
                <a:gd name="T107" fmla="*/ 44 h 243"/>
                <a:gd name="T108" fmla="*/ 145 w 161"/>
                <a:gd name="T109" fmla="*/ 49 h 243"/>
                <a:gd name="T110" fmla="*/ 149 w 161"/>
                <a:gd name="T111" fmla="*/ 45 h 243"/>
                <a:gd name="T112" fmla="*/ 150 w 161"/>
                <a:gd name="T113" fmla="*/ 31 h 243"/>
                <a:gd name="T114" fmla="*/ 151 w 161"/>
                <a:gd name="T115" fmla="*/ 24 h 243"/>
                <a:gd name="T116" fmla="*/ 153 w 161"/>
                <a:gd name="T117" fmla="*/ 7 h 243"/>
                <a:gd name="T118" fmla="*/ 153 w 161"/>
                <a:gd name="T119" fmla="*/ 4 h 243"/>
                <a:gd name="T120" fmla="*/ 151 w 161"/>
                <a:gd name="T121" fmla="*/ 0 h 243"/>
                <a:gd name="T122" fmla="*/ 147 w 161"/>
                <a:gd name="T123" fmla="*/ 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1" h="243">
                  <a:moveTo>
                    <a:pt x="147" y="1"/>
                  </a:moveTo>
                  <a:cubicBezTo>
                    <a:pt x="146" y="1"/>
                    <a:pt x="146" y="1"/>
                    <a:pt x="146" y="1"/>
                  </a:cubicBezTo>
                  <a:cubicBezTo>
                    <a:pt x="132" y="3"/>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8"/>
                    <a:pt x="27" y="233"/>
                    <a:pt x="22" y="234"/>
                  </a:cubicBezTo>
                  <a:cubicBezTo>
                    <a:pt x="11" y="235"/>
                    <a:pt x="11" y="235"/>
                    <a:pt x="11" y="235"/>
                  </a:cubicBezTo>
                  <a:cubicBezTo>
                    <a:pt x="8" y="235"/>
                    <a:pt x="5" y="236"/>
                    <a:pt x="5" y="239"/>
                  </a:cubicBezTo>
                  <a:cubicBezTo>
                    <a:pt x="5" y="241"/>
                    <a:pt x="7" y="243"/>
                    <a:pt x="12" y="243"/>
                  </a:cubicBezTo>
                  <a:cubicBezTo>
                    <a:pt x="34" y="242"/>
                    <a:pt x="34" y="242"/>
                    <a:pt x="34" y="242"/>
                  </a:cubicBezTo>
                  <a:cubicBezTo>
                    <a:pt x="52"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6" y="136"/>
                    <a:pt x="137" y="144"/>
                    <a:pt x="137" y="144"/>
                  </a:cubicBezTo>
                  <a:cubicBezTo>
                    <a:pt x="137" y="147"/>
                    <a:pt x="137" y="147"/>
                    <a:pt x="137" y="147"/>
                  </a:cubicBezTo>
                  <a:cubicBezTo>
                    <a:pt x="137" y="149"/>
                    <a:pt x="139" y="150"/>
                    <a:pt x="141" y="150"/>
                  </a:cubicBezTo>
                  <a:cubicBezTo>
                    <a:pt x="145" y="150"/>
                    <a:pt x="145" y="146"/>
                    <a:pt x="145" y="144"/>
                  </a:cubicBezTo>
                  <a:cubicBezTo>
                    <a:pt x="145" y="134"/>
                    <a:pt x="145" y="134"/>
                    <a:pt x="145" y="134"/>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4" y="96"/>
                    <a:pt x="142" y="98"/>
                    <a:pt x="140" y="100"/>
                  </a:cubicBezTo>
                  <a:cubicBezTo>
                    <a:pt x="137" y="104"/>
                    <a:pt x="133" y="104"/>
                    <a:pt x="125" y="105"/>
                  </a:cubicBezTo>
                  <a:cubicBezTo>
                    <a:pt x="120" y="105"/>
                    <a:pt x="103"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3"/>
                    <a:pt x="153" y="0"/>
                    <a:pt x="151" y="0"/>
                  </a:cubicBezTo>
                  <a:lnTo>
                    <a:pt x="147"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23" name="Freeform 24">
              <a:extLst>
                <a:ext uri="{FF2B5EF4-FFF2-40B4-BE49-F238E27FC236}">
                  <a16:creationId xmlns:a16="http://schemas.microsoft.com/office/drawing/2014/main" id="{85ED3CDE-F072-4E1D-9009-6DED96105F95}"/>
                </a:ext>
              </a:extLst>
            </p:cNvPr>
            <p:cNvSpPr>
              <a:spLocks/>
            </p:cNvSpPr>
            <p:nvPr userDrawn="1"/>
          </p:nvSpPr>
          <p:spPr bwMode="auto">
            <a:xfrm>
              <a:off x="3460" y="2740"/>
              <a:ext cx="114" cy="164"/>
            </a:xfrm>
            <a:custGeom>
              <a:avLst/>
              <a:gdLst>
                <a:gd name="T0" fmla="*/ 68 w 167"/>
                <a:gd name="T1" fmla="*/ 1 h 241"/>
                <a:gd name="T2" fmla="*/ 51 w 167"/>
                <a:gd name="T3" fmla="*/ 1 h 241"/>
                <a:gd name="T4" fmla="*/ 35 w 167"/>
                <a:gd name="T5" fmla="*/ 1 h 241"/>
                <a:gd name="T6" fmla="*/ 8 w 167"/>
                <a:gd name="T7" fmla="*/ 0 h 241"/>
                <a:gd name="T8" fmla="*/ 0 w 167"/>
                <a:gd name="T9" fmla="*/ 4 h 241"/>
                <a:gd name="T10" fmla="*/ 7 w 167"/>
                <a:gd name="T11" fmla="*/ 8 h 241"/>
                <a:gd name="T12" fmla="*/ 17 w 167"/>
                <a:gd name="T13" fmla="*/ 9 h 241"/>
                <a:gd name="T14" fmla="*/ 30 w 167"/>
                <a:gd name="T15" fmla="*/ 26 h 241"/>
                <a:gd name="T16" fmla="*/ 30 w 167"/>
                <a:gd name="T17" fmla="*/ 93 h 241"/>
                <a:gd name="T18" fmla="*/ 30 w 167"/>
                <a:gd name="T19" fmla="*/ 148 h 241"/>
                <a:gd name="T20" fmla="*/ 29 w 167"/>
                <a:gd name="T21" fmla="*/ 215 h 241"/>
                <a:gd name="T22" fmla="*/ 20 w 167"/>
                <a:gd name="T23" fmla="*/ 232 h 241"/>
                <a:gd name="T24" fmla="*/ 9 w 167"/>
                <a:gd name="T25" fmla="*/ 233 h 241"/>
                <a:gd name="T26" fmla="*/ 3 w 167"/>
                <a:gd name="T27" fmla="*/ 237 h 241"/>
                <a:gd name="T28" fmla="*/ 10 w 167"/>
                <a:gd name="T29" fmla="*/ 240 h 241"/>
                <a:gd name="T30" fmla="*/ 32 w 167"/>
                <a:gd name="T31" fmla="*/ 240 h 241"/>
                <a:gd name="T32" fmla="*/ 50 w 167"/>
                <a:gd name="T33" fmla="*/ 240 h 241"/>
                <a:gd name="T34" fmla="*/ 99 w 167"/>
                <a:gd name="T35" fmla="*/ 241 h 241"/>
                <a:gd name="T36" fmla="*/ 142 w 167"/>
                <a:gd name="T37" fmla="*/ 241 h 241"/>
                <a:gd name="T38" fmla="*/ 162 w 167"/>
                <a:gd name="T39" fmla="*/ 232 h 241"/>
                <a:gd name="T40" fmla="*/ 167 w 167"/>
                <a:gd name="T41" fmla="*/ 196 h 241"/>
                <a:gd name="T42" fmla="*/ 164 w 167"/>
                <a:gd name="T43" fmla="*/ 190 h 241"/>
                <a:gd name="T44" fmla="*/ 160 w 167"/>
                <a:gd name="T45" fmla="*/ 195 h 241"/>
                <a:gd name="T46" fmla="*/ 152 w 167"/>
                <a:gd name="T47" fmla="*/ 214 h 241"/>
                <a:gd name="T48" fmla="*/ 115 w 167"/>
                <a:gd name="T49" fmla="*/ 222 h 241"/>
                <a:gd name="T50" fmla="*/ 78 w 167"/>
                <a:gd name="T51" fmla="*/ 216 h 241"/>
                <a:gd name="T52" fmla="*/ 71 w 167"/>
                <a:gd name="T53" fmla="*/ 148 h 241"/>
                <a:gd name="T54" fmla="*/ 71 w 167"/>
                <a:gd name="T55" fmla="*/ 93 h 241"/>
                <a:gd name="T56" fmla="*/ 72 w 167"/>
                <a:gd name="T57" fmla="*/ 26 h 241"/>
                <a:gd name="T58" fmla="*/ 83 w 167"/>
                <a:gd name="T59" fmla="*/ 9 h 241"/>
                <a:gd name="T60" fmla="*/ 95 w 167"/>
                <a:gd name="T61" fmla="*/ 8 h 241"/>
                <a:gd name="T62" fmla="*/ 102 w 167"/>
                <a:gd name="T63" fmla="*/ 4 h 241"/>
                <a:gd name="T64" fmla="*/ 94 w 167"/>
                <a:gd name="T65" fmla="*/ 0 h 241"/>
                <a:gd name="T66" fmla="*/ 68 w 167"/>
                <a:gd name="T67" fmla="*/ 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7" h="241">
                  <a:moveTo>
                    <a:pt x="68" y="1"/>
                  </a:moveTo>
                  <a:cubicBezTo>
                    <a:pt x="51" y="1"/>
                    <a:pt x="51" y="1"/>
                    <a:pt x="51" y="1"/>
                  </a:cubicBezTo>
                  <a:cubicBezTo>
                    <a:pt x="35" y="1"/>
                    <a:pt x="35" y="1"/>
                    <a:pt x="35" y="1"/>
                  </a:cubicBezTo>
                  <a:cubicBezTo>
                    <a:pt x="8" y="0"/>
                    <a:pt x="8" y="0"/>
                    <a:pt x="8" y="0"/>
                  </a:cubicBezTo>
                  <a:cubicBezTo>
                    <a:pt x="4" y="0"/>
                    <a:pt x="0" y="1"/>
                    <a:pt x="0" y="4"/>
                  </a:cubicBezTo>
                  <a:cubicBezTo>
                    <a:pt x="0" y="8"/>
                    <a:pt x="5" y="8"/>
                    <a:pt x="7" y="8"/>
                  </a:cubicBezTo>
                  <a:cubicBezTo>
                    <a:pt x="17" y="9"/>
                    <a:pt x="17" y="9"/>
                    <a:pt x="17" y="9"/>
                  </a:cubicBezTo>
                  <a:cubicBezTo>
                    <a:pt x="27" y="11"/>
                    <a:pt x="29" y="16"/>
                    <a:pt x="30" y="26"/>
                  </a:cubicBezTo>
                  <a:cubicBezTo>
                    <a:pt x="30" y="36"/>
                    <a:pt x="30" y="45"/>
                    <a:pt x="30" y="93"/>
                  </a:cubicBezTo>
                  <a:cubicBezTo>
                    <a:pt x="30" y="148"/>
                    <a:pt x="30" y="148"/>
                    <a:pt x="30" y="148"/>
                  </a:cubicBezTo>
                  <a:cubicBezTo>
                    <a:pt x="30" y="177"/>
                    <a:pt x="30" y="202"/>
                    <a:pt x="29" y="215"/>
                  </a:cubicBezTo>
                  <a:cubicBezTo>
                    <a:pt x="27" y="226"/>
                    <a:pt x="26" y="231"/>
                    <a:pt x="20" y="232"/>
                  </a:cubicBezTo>
                  <a:cubicBezTo>
                    <a:pt x="20" y="232"/>
                    <a:pt x="9" y="233"/>
                    <a:pt x="9" y="233"/>
                  </a:cubicBezTo>
                  <a:cubicBezTo>
                    <a:pt x="7" y="233"/>
                    <a:pt x="3" y="234"/>
                    <a:pt x="3" y="237"/>
                  </a:cubicBezTo>
                  <a:cubicBezTo>
                    <a:pt x="3" y="240"/>
                    <a:pt x="9" y="240"/>
                    <a:pt x="10" y="240"/>
                  </a:cubicBezTo>
                  <a:cubicBezTo>
                    <a:pt x="32" y="240"/>
                    <a:pt x="32" y="240"/>
                    <a:pt x="32" y="240"/>
                  </a:cubicBezTo>
                  <a:cubicBezTo>
                    <a:pt x="32" y="240"/>
                    <a:pt x="50" y="240"/>
                    <a:pt x="50" y="240"/>
                  </a:cubicBezTo>
                  <a:cubicBezTo>
                    <a:pt x="99" y="241"/>
                    <a:pt x="99" y="241"/>
                    <a:pt x="99" y="241"/>
                  </a:cubicBezTo>
                  <a:cubicBezTo>
                    <a:pt x="142" y="241"/>
                    <a:pt x="142" y="241"/>
                    <a:pt x="142" y="241"/>
                  </a:cubicBezTo>
                  <a:cubicBezTo>
                    <a:pt x="158" y="241"/>
                    <a:pt x="160" y="240"/>
                    <a:pt x="162" y="232"/>
                  </a:cubicBezTo>
                  <a:cubicBezTo>
                    <a:pt x="165" y="223"/>
                    <a:pt x="167" y="200"/>
                    <a:pt x="167" y="196"/>
                  </a:cubicBezTo>
                  <a:cubicBezTo>
                    <a:pt x="167" y="193"/>
                    <a:pt x="167" y="190"/>
                    <a:pt x="164" y="190"/>
                  </a:cubicBezTo>
                  <a:cubicBezTo>
                    <a:pt x="160" y="190"/>
                    <a:pt x="160" y="193"/>
                    <a:pt x="160" y="195"/>
                  </a:cubicBezTo>
                  <a:cubicBezTo>
                    <a:pt x="159" y="201"/>
                    <a:pt x="155" y="210"/>
                    <a:pt x="152" y="214"/>
                  </a:cubicBezTo>
                  <a:cubicBezTo>
                    <a:pt x="144" y="222"/>
                    <a:pt x="133" y="222"/>
                    <a:pt x="115" y="222"/>
                  </a:cubicBezTo>
                  <a:cubicBezTo>
                    <a:pt x="90" y="222"/>
                    <a:pt x="83" y="220"/>
                    <a:pt x="78" y="216"/>
                  </a:cubicBezTo>
                  <a:cubicBezTo>
                    <a:pt x="71" y="210"/>
                    <a:pt x="71" y="188"/>
                    <a:pt x="71" y="148"/>
                  </a:cubicBezTo>
                  <a:cubicBezTo>
                    <a:pt x="71" y="93"/>
                    <a:pt x="71" y="93"/>
                    <a:pt x="71" y="93"/>
                  </a:cubicBezTo>
                  <a:cubicBezTo>
                    <a:pt x="71" y="45"/>
                    <a:pt x="71" y="36"/>
                    <a:pt x="72" y="26"/>
                  </a:cubicBezTo>
                  <a:cubicBezTo>
                    <a:pt x="73" y="14"/>
                    <a:pt x="75" y="10"/>
                    <a:pt x="83" y="9"/>
                  </a:cubicBezTo>
                  <a:cubicBezTo>
                    <a:pt x="95" y="8"/>
                    <a:pt x="95" y="8"/>
                    <a:pt x="95" y="8"/>
                  </a:cubicBezTo>
                  <a:cubicBezTo>
                    <a:pt x="99" y="8"/>
                    <a:pt x="102" y="7"/>
                    <a:pt x="102" y="4"/>
                  </a:cubicBezTo>
                  <a:cubicBezTo>
                    <a:pt x="102" y="1"/>
                    <a:pt x="98" y="0"/>
                    <a:pt x="94" y="0"/>
                  </a:cubicBezTo>
                  <a:lnTo>
                    <a:pt x="68"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24" name="Freeform 25">
              <a:extLst>
                <a:ext uri="{FF2B5EF4-FFF2-40B4-BE49-F238E27FC236}">
                  <a16:creationId xmlns:a16="http://schemas.microsoft.com/office/drawing/2014/main" id="{86710FA4-1150-429E-B9BA-AB3AED2FFC68}"/>
                </a:ext>
              </a:extLst>
            </p:cNvPr>
            <p:cNvSpPr>
              <a:spLocks noEditPoints="1"/>
            </p:cNvSpPr>
            <p:nvPr userDrawn="1"/>
          </p:nvSpPr>
          <p:spPr bwMode="auto">
            <a:xfrm>
              <a:off x="3589" y="2740"/>
              <a:ext cx="124" cy="164"/>
            </a:xfrm>
            <a:custGeom>
              <a:avLst/>
              <a:gdLst>
                <a:gd name="T0" fmla="*/ 82 w 183"/>
                <a:gd name="T1" fmla="*/ 222 h 241"/>
                <a:gd name="T2" fmla="*/ 72 w 183"/>
                <a:gd name="T3" fmla="*/ 192 h 241"/>
                <a:gd name="T4" fmla="*/ 72 w 183"/>
                <a:gd name="T5" fmla="*/ 118 h 241"/>
                <a:gd name="T6" fmla="*/ 73 w 183"/>
                <a:gd name="T7" fmla="*/ 116 h 241"/>
                <a:gd name="T8" fmla="*/ 86 w 183"/>
                <a:gd name="T9" fmla="*/ 117 h 241"/>
                <a:gd name="T10" fmla="*/ 112 w 183"/>
                <a:gd name="T11" fmla="*/ 124 h 241"/>
                <a:gd name="T12" fmla="*/ 112 w 183"/>
                <a:gd name="T13" fmla="*/ 124 h 241"/>
                <a:gd name="T14" fmla="*/ 142 w 183"/>
                <a:gd name="T15" fmla="*/ 186 h 241"/>
                <a:gd name="T16" fmla="*/ 105 w 183"/>
                <a:gd name="T17" fmla="*/ 226 h 241"/>
                <a:gd name="T18" fmla="*/ 82 w 183"/>
                <a:gd name="T19" fmla="*/ 222 h 241"/>
                <a:gd name="T20" fmla="*/ 84 w 183"/>
                <a:gd name="T21" fmla="*/ 15 h 241"/>
                <a:gd name="T22" fmla="*/ 123 w 183"/>
                <a:gd name="T23" fmla="*/ 63 h 241"/>
                <a:gd name="T24" fmla="*/ 110 w 183"/>
                <a:gd name="T25" fmla="*/ 96 h 241"/>
                <a:gd name="T26" fmla="*/ 88 w 183"/>
                <a:gd name="T27" fmla="*/ 102 h 241"/>
                <a:gd name="T28" fmla="*/ 73 w 183"/>
                <a:gd name="T29" fmla="*/ 101 h 241"/>
                <a:gd name="T30" fmla="*/ 72 w 183"/>
                <a:gd name="T31" fmla="*/ 98 h 241"/>
                <a:gd name="T32" fmla="*/ 72 w 183"/>
                <a:gd name="T33" fmla="*/ 20 h 241"/>
                <a:gd name="T34" fmla="*/ 74 w 183"/>
                <a:gd name="T35" fmla="*/ 16 h 241"/>
                <a:gd name="T36" fmla="*/ 84 w 183"/>
                <a:gd name="T37" fmla="*/ 15 h 241"/>
                <a:gd name="T38" fmla="*/ 74 w 183"/>
                <a:gd name="T39" fmla="*/ 1 h 241"/>
                <a:gd name="T40" fmla="*/ 51 w 183"/>
                <a:gd name="T41" fmla="*/ 1 h 241"/>
                <a:gd name="T42" fmla="*/ 39 w 183"/>
                <a:gd name="T43" fmla="*/ 1 h 241"/>
                <a:gd name="T44" fmla="*/ 8 w 183"/>
                <a:gd name="T45" fmla="*/ 0 h 241"/>
                <a:gd name="T46" fmla="*/ 0 w 183"/>
                <a:gd name="T47" fmla="*/ 4 h 241"/>
                <a:gd name="T48" fmla="*/ 6 w 183"/>
                <a:gd name="T49" fmla="*/ 8 h 241"/>
                <a:gd name="T50" fmla="*/ 19 w 183"/>
                <a:gd name="T51" fmla="*/ 9 h 241"/>
                <a:gd name="T52" fmla="*/ 32 w 183"/>
                <a:gd name="T53" fmla="*/ 26 h 241"/>
                <a:gd name="T54" fmla="*/ 32 w 183"/>
                <a:gd name="T55" fmla="*/ 93 h 241"/>
                <a:gd name="T56" fmla="*/ 32 w 183"/>
                <a:gd name="T57" fmla="*/ 148 h 241"/>
                <a:gd name="T58" fmla="*/ 31 w 183"/>
                <a:gd name="T59" fmla="*/ 215 h 241"/>
                <a:gd name="T60" fmla="*/ 22 w 183"/>
                <a:gd name="T61" fmla="*/ 232 h 241"/>
                <a:gd name="T62" fmla="*/ 11 w 183"/>
                <a:gd name="T63" fmla="*/ 233 h 241"/>
                <a:gd name="T64" fmla="*/ 5 w 183"/>
                <a:gd name="T65" fmla="*/ 237 h 241"/>
                <a:gd name="T66" fmla="*/ 12 w 183"/>
                <a:gd name="T67" fmla="*/ 241 h 241"/>
                <a:gd name="T68" fmla="*/ 34 w 183"/>
                <a:gd name="T69" fmla="*/ 240 h 241"/>
                <a:gd name="T70" fmla="*/ 52 w 183"/>
                <a:gd name="T71" fmla="*/ 240 h 241"/>
                <a:gd name="T72" fmla="*/ 76 w 183"/>
                <a:gd name="T73" fmla="*/ 241 h 241"/>
                <a:gd name="T74" fmla="*/ 88 w 183"/>
                <a:gd name="T75" fmla="*/ 241 h 241"/>
                <a:gd name="T76" fmla="*/ 98 w 183"/>
                <a:gd name="T77" fmla="*/ 241 h 241"/>
                <a:gd name="T78" fmla="*/ 183 w 183"/>
                <a:gd name="T79" fmla="*/ 172 h 241"/>
                <a:gd name="T80" fmla="*/ 126 w 183"/>
                <a:gd name="T81" fmla="*/ 103 h 241"/>
                <a:gd name="T82" fmla="*/ 157 w 183"/>
                <a:gd name="T83" fmla="*/ 49 h 241"/>
                <a:gd name="T84" fmla="*/ 89 w 183"/>
                <a:gd name="T85" fmla="*/ 0 h 241"/>
                <a:gd name="T86" fmla="*/ 74 w 183"/>
                <a:gd name="T87" fmla="*/ 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3" h="241">
                  <a:moveTo>
                    <a:pt x="82" y="222"/>
                  </a:moveTo>
                  <a:cubicBezTo>
                    <a:pt x="72" y="218"/>
                    <a:pt x="72" y="213"/>
                    <a:pt x="72" y="192"/>
                  </a:cubicBezTo>
                  <a:cubicBezTo>
                    <a:pt x="72" y="118"/>
                    <a:pt x="72" y="118"/>
                    <a:pt x="72" y="118"/>
                  </a:cubicBezTo>
                  <a:cubicBezTo>
                    <a:pt x="72" y="116"/>
                    <a:pt x="72" y="116"/>
                    <a:pt x="73" y="116"/>
                  </a:cubicBezTo>
                  <a:cubicBezTo>
                    <a:pt x="86" y="117"/>
                    <a:pt x="86" y="117"/>
                    <a:pt x="86" y="117"/>
                  </a:cubicBezTo>
                  <a:cubicBezTo>
                    <a:pt x="98" y="117"/>
                    <a:pt x="105" y="119"/>
                    <a:pt x="112" y="124"/>
                  </a:cubicBezTo>
                  <a:cubicBezTo>
                    <a:pt x="112" y="124"/>
                    <a:pt x="112" y="124"/>
                    <a:pt x="112" y="124"/>
                  </a:cubicBezTo>
                  <a:cubicBezTo>
                    <a:pt x="139" y="143"/>
                    <a:pt x="142" y="174"/>
                    <a:pt x="142" y="186"/>
                  </a:cubicBezTo>
                  <a:cubicBezTo>
                    <a:pt x="142" y="224"/>
                    <a:pt x="111" y="226"/>
                    <a:pt x="105" y="226"/>
                  </a:cubicBezTo>
                  <a:cubicBezTo>
                    <a:pt x="98" y="226"/>
                    <a:pt x="91" y="225"/>
                    <a:pt x="82" y="222"/>
                  </a:cubicBezTo>
                  <a:moveTo>
                    <a:pt x="84" y="15"/>
                  </a:moveTo>
                  <a:cubicBezTo>
                    <a:pt x="112" y="15"/>
                    <a:pt x="123" y="44"/>
                    <a:pt x="123" y="63"/>
                  </a:cubicBezTo>
                  <a:cubicBezTo>
                    <a:pt x="123" y="78"/>
                    <a:pt x="118" y="89"/>
                    <a:pt x="110" y="96"/>
                  </a:cubicBezTo>
                  <a:cubicBezTo>
                    <a:pt x="105" y="101"/>
                    <a:pt x="97" y="102"/>
                    <a:pt x="88" y="102"/>
                  </a:cubicBezTo>
                  <a:cubicBezTo>
                    <a:pt x="73" y="101"/>
                    <a:pt x="73" y="101"/>
                    <a:pt x="73" y="101"/>
                  </a:cubicBezTo>
                  <a:cubicBezTo>
                    <a:pt x="72" y="101"/>
                    <a:pt x="72" y="100"/>
                    <a:pt x="72" y="98"/>
                  </a:cubicBezTo>
                  <a:cubicBezTo>
                    <a:pt x="72" y="20"/>
                    <a:pt x="72" y="20"/>
                    <a:pt x="72" y="20"/>
                  </a:cubicBezTo>
                  <a:cubicBezTo>
                    <a:pt x="72" y="17"/>
                    <a:pt x="72" y="16"/>
                    <a:pt x="74" y="16"/>
                  </a:cubicBezTo>
                  <a:cubicBezTo>
                    <a:pt x="74" y="16"/>
                    <a:pt x="84" y="15"/>
                    <a:pt x="84" y="15"/>
                  </a:cubicBezTo>
                  <a:moveTo>
                    <a:pt x="74" y="1"/>
                  </a:moveTo>
                  <a:cubicBezTo>
                    <a:pt x="51" y="1"/>
                    <a:pt x="51" y="1"/>
                    <a:pt x="51" y="1"/>
                  </a:cubicBezTo>
                  <a:cubicBezTo>
                    <a:pt x="39" y="1"/>
                    <a:pt x="39" y="1"/>
                    <a:pt x="39" y="1"/>
                  </a:cubicBezTo>
                  <a:cubicBezTo>
                    <a:pt x="8" y="0"/>
                    <a:pt x="8" y="0"/>
                    <a:pt x="8" y="0"/>
                  </a:cubicBezTo>
                  <a:cubicBezTo>
                    <a:pt x="4" y="0"/>
                    <a:pt x="0" y="1"/>
                    <a:pt x="0" y="4"/>
                  </a:cubicBezTo>
                  <a:cubicBezTo>
                    <a:pt x="0" y="8"/>
                    <a:pt x="4" y="8"/>
                    <a:pt x="6" y="8"/>
                  </a:cubicBezTo>
                  <a:cubicBezTo>
                    <a:pt x="19" y="9"/>
                    <a:pt x="19" y="9"/>
                    <a:pt x="19" y="9"/>
                  </a:cubicBezTo>
                  <a:cubicBezTo>
                    <a:pt x="29" y="11"/>
                    <a:pt x="31" y="16"/>
                    <a:pt x="32" y="26"/>
                  </a:cubicBezTo>
                  <a:cubicBezTo>
                    <a:pt x="32" y="36"/>
                    <a:pt x="32" y="45"/>
                    <a:pt x="32" y="93"/>
                  </a:cubicBezTo>
                  <a:cubicBezTo>
                    <a:pt x="32" y="148"/>
                    <a:pt x="32" y="148"/>
                    <a:pt x="32" y="148"/>
                  </a:cubicBezTo>
                  <a:cubicBezTo>
                    <a:pt x="32" y="177"/>
                    <a:pt x="32" y="202"/>
                    <a:pt x="31" y="215"/>
                  </a:cubicBezTo>
                  <a:cubicBezTo>
                    <a:pt x="29" y="224"/>
                    <a:pt x="28" y="231"/>
                    <a:pt x="22" y="232"/>
                  </a:cubicBezTo>
                  <a:cubicBezTo>
                    <a:pt x="22" y="232"/>
                    <a:pt x="11" y="233"/>
                    <a:pt x="11" y="233"/>
                  </a:cubicBezTo>
                  <a:cubicBezTo>
                    <a:pt x="8" y="233"/>
                    <a:pt x="5" y="234"/>
                    <a:pt x="5" y="237"/>
                  </a:cubicBezTo>
                  <a:cubicBezTo>
                    <a:pt x="5" y="241"/>
                    <a:pt x="10" y="241"/>
                    <a:pt x="12" y="241"/>
                  </a:cubicBezTo>
                  <a:cubicBezTo>
                    <a:pt x="34" y="240"/>
                    <a:pt x="34" y="240"/>
                    <a:pt x="34" y="240"/>
                  </a:cubicBezTo>
                  <a:cubicBezTo>
                    <a:pt x="34" y="240"/>
                    <a:pt x="52" y="240"/>
                    <a:pt x="52" y="240"/>
                  </a:cubicBezTo>
                  <a:cubicBezTo>
                    <a:pt x="76" y="241"/>
                    <a:pt x="76" y="241"/>
                    <a:pt x="76" y="241"/>
                  </a:cubicBezTo>
                  <a:cubicBezTo>
                    <a:pt x="76" y="241"/>
                    <a:pt x="88" y="241"/>
                    <a:pt x="88" y="241"/>
                  </a:cubicBezTo>
                  <a:cubicBezTo>
                    <a:pt x="98" y="241"/>
                    <a:pt x="98" y="241"/>
                    <a:pt x="98" y="241"/>
                  </a:cubicBezTo>
                  <a:cubicBezTo>
                    <a:pt x="156" y="241"/>
                    <a:pt x="183" y="206"/>
                    <a:pt x="183" y="172"/>
                  </a:cubicBezTo>
                  <a:cubicBezTo>
                    <a:pt x="183" y="136"/>
                    <a:pt x="154" y="113"/>
                    <a:pt x="126" y="103"/>
                  </a:cubicBezTo>
                  <a:cubicBezTo>
                    <a:pt x="145" y="88"/>
                    <a:pt x="157" y="73"/>
                    <a:pt x="157" y="49"/>
                  </a:cubicBezTo>
                  <a:cubicBezTo>
                    <a:pt x="157" y="37"/>
                    <a:pt x="152" y="0"/>
                    <a:pt x="89" y="0"/>
                  </a:cubicBezTo>
                  <a:lnTo>
                    <a:pt x="74"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25" name="Freeform 26">
              <a:extLst>
                <a:ext uri="{FF2B5EF4-FFF2-40B4-BE49-F238E27FC236}">
                  <a16:creationId xmlns:a16="http://schemas.microsoft.com/office/drawing/2014/main" id="{01850EFF-E486-4A0F-A510-A32C79AD33A1}"/>
                </a:ext>
              </a:extLst>
            </p:cNvPr>
            <p:cNvSpPr>
              <a:spLocks noEditPoints="1"/>
            </p:cNvSpPr>
            <p:nvPr userDrawn="1"/>
          </p:nvSpPr>
          <p:spPr bwMode="auto">
            <a:xfrm>
              <a:off x="3734" y="2738"/>
              <a:ext cx="176" cy="169"/>
            </a:xfrm>
            <a:custGeom>
              <a:avLst/>
              <a:gdLst>
                <a:gd name="T0" fmla="*/ 45 w 259"/>
                <a:gd name="T1" fmla="*/ 115 h 249"/>
                <a:gd name="T2" fmla="*/ 121 w 259"/>
                <a:gd name="T3" fmla="*/ 17 h 249"/>
                <a:gd name="T4" fmla="*/ 213 w 259"/>
                <a:gd name="T5" fmla="*/ 130 h 249"/>
                <a:gd name="T6" fmla="*/ 141 w 259"/>
                <a:gd name="T7" fmla="*/ 232 h 249"/>
                <a:gd name="T8" fmla="*/ 45 w 259"/>
                <a:gd name="T9" fmla="*/ 115 h 249"/>
                <a:gd name="T10" fmla="*/ 0 w 259"/>
                <a:gd name="T11" fmla="*/ 125 h 249"/>
                <a:gd name="T12" fmla="*/ 127 w 259"/>
                <a:gd name="T13" fmla="*/ 249 h 249"/>
                <a:gd name="T14" fmla="*/ 259 w 259"/>
                <a:gd name="T15" fmla="*/ 119 h 249"/>
                <a:gd name="T16" fmla="*/ 131 w 259"/>
                <a:gd name="T17" fmla="*/ 0 h 249"/>
                <a:gd name="T18" fmla="*/ 0 w 259"/>
                <a:gd name="T19" fmla="*/ 12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9" h="249">
                  <a:moveTo>
                    <a:pt x="45" y="115"/>
                  </a:moveTo>
                  <a:cubicBezTo>
                    <a:pt x="45" y="29"/>
                    <a:pt x="93" y="17"/>
                    <a:pt x="121" y="17"/>
                  </a:cubicBezTo>
                  <a:cubicBezTo>
                    <a:pt x="175" y="17"/>
                    <a:pt x="213" y="64"/>
                    <a:pt x="213" y="130"/>
                  </a:cubicBezTo>
                  <a:cubicBezTo>
                    <a:pt x="213" y="222"/>
                    <a:pt x="162" y="232"/>
                    <a:pt x="141" y="232"/>
                  </a:cubicBezTo>
                  <a:cubicBezTo>
                    <a:pt x="84" y="232"/>
                    <a:pt x="45" y="184"/>
                    <a:pt x="45" y="115"/>
                  </a:cubicBezTo>
                  <a:moveTo>
                    <a:pt x="0" y="125"/>
                  </a:moveTo>
                  <a:cubicBezTo>
                    <a:pt x="0" y="184"/>
                    <a:pt x="40" y="249"/>
                    <a:pt x="127" y="249"/>
                  </a:cubicBezTo>
                  <a:cubicBezTo>
                    <a:pt x="205" y="249"/>
                    <a:pt x="259" y="195"/>
                    <a:pt x="259" y="119"/>
                  </a:cubicBezTo>
                  <a:cubicBezTo>
                    <a:pt x="259" y="46"/>
                    <a:pt x="210" y="0"/>
                    <a:pt x="131" y="0"/>
                  </a:cubicBezTo>
                  <a:cubicBezTo>
                    <a:pt x="41" y="0"/>
                    <a:pt x="0" y="65"/>
                    <a:pt x="0" y="12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26" name="Freeform 27">
              <a:extLst>
                <a:ext uri="{FF2B5EF4-FFF2-40B4-BE49-F238E27FC236}">
                  <a16:creationId xmlns:a16="http://schemas.microsoft.com/office/drawing/2014/main" id="{B01F71D8-A173-4BD2-9389-D5CF79AD00DF}"/>
                </a:ext>
              </a:extLst>
            </p:cNvPr>
            <p:cNvSpPr>
              <a:spLocks/>
            </p:cNvSpPr>
            <p:nvPr userDrawn="1"/>
          </p:nvSpPr>
          <p:spPr bwMode="auto">
            <a:xfrm>
              <a:off x="3925" y="2740"/>
              <a:ext cx="172" cy="167"/>
            </a:xfrm>
            <a:custGeom>
              <a:avLst/>
              <a:gdLst>
                <a:gd name="T0" fmla="*/ 220 w 254"/>
                <a:gd name="T1" fmla="*/ 1 h 245"/>
                <a:gd name="T2" fmla="*/ 211 w 254"/>
                <a:gd name="T3" fmla="*/ 1 h 245"/>
                <a:gd name="T4" fmla="*/ 174 w 254"/>
                <a:gd name="T5" fmla="*/ 0 h 245"/>
                <a:gd name="T6" fmla="*/ 167 w 254"/>
                <a:gd name="T7" fmla="*/ 4 h 245"/>
                <a:gd name="T8" fmla="*/ 173 w 254"/>
                <a:gd name="T9" fmla="*/ 8 h 245"/>
                <a:gd name="T10" fmla="*/ 184 w 254"/>
                <a:gd name="T11" fmla="*/ 9 h 245"/>
                <a:gd name="T12" fmla="*/ 197 w 254"/>
                <a:gd name="T13" fmla="*/ 26 h 245"/>
                <a:gd name="T14" fmla="*/ 198 w 254"/>
                <a:gd name="T15" fmla="*/ 93 h 245"/>
                <a:gd name="T16" fmla="*/ 198 w 254"/>
                <a:gd name="T17" fmla="*/ 132 h 245"/>
                <a:gd name="T18" fmla="*/ 180 w 254"/>
                <a:gd name="T19" fmla="*/ 210 h 245"/>
                <a:gd name="T20" fmla="*/ 137 w 254"/>
                <a:gd name="T21" fmla="*/ 227 h 245"/>
                <a:gd name="T22" fmla="*/ 98 w 254"/>
                <a:gd name="T23" fmla="*/ 214 h 245"/>
                <a:gd name="T24" fmla="*/ 74 w 254"/>
                <a:gd name="T25" fmla="*/ 137 h 245"/>
                <a:gd name="T26" fmla="*/ 74 w 254"/>
                <a:gd name="T27" fmla="*/ 93 h 245"/>
                <a:gd name="T28" fmla="*/ 74 w 254"/>
                <a:gd name="T29" fmla="*/ 26 h 245"/>
                <a:gd name="T30" fmla="*/ 85 w 254"/>
                <a:gd name="T31" fmla="*/ 9 h 245"/>
                <a:gd name="T32" fmla="*/ 94 w 254"/>
                <a:gd name="T33" fmla="*/ 8 h 245"/>
                <a:gd name="T34" fmla="*/ 100 w 254"/>
                <a:gd name="T35" fmla="*/ 4 h 245"/>
                <a:gd name="T36" fmla="*/ 92 w 254"/>
                <a:gd name="T37" fmla="*/ 0 h 245"/>
                <a:gd name="T38" fmla="*/ 69 w 254"/>
                <a:gd name="T39" fmla="*/ 1 h 245"/>
                <a:gd name="T40" fmla="*/ 54 w 254"/>
                <a:gd name="T41" fmla="*/ 1 h 245"/>
                <a:gd name="T42" fmla="*/ 37 w 254"/>
                <a:gd name="T43" fmla="*/ 1 h 245"/>
                <a:gd name="T44" fmla="*/ 8 w 254"/>
                <a:gd name="T45" fmla="*/ 0 h 245"/>
                <a:gd name="T46" fmla="*/ 0 w 254"/>
                <a:gd name="T47" fmla="*/ 4 h 245"/>
                <a:gd name="T48" fmla="*/ 6 w 254"/>
                <a:gd name="T49" fmla="*/ 8 h 245"/>
                <a:gd name="T50" fmla="*/ 18 w 254"/>
                <a:gd name="T51" fmla="*/ 9 h 245"/>
                <a:gd name="T52" fmla="*/ 31 w 254"/>
                <a:gd name="T53" fmla="*/ 26 h 245"/>
                <a:gd name="T54" fmla="*/ 32 w 254"/>
                <a:gd name="T55" fmla="*/ 93 h 245"/>
                <a:gd name="T56" fmla="*/ 32 w 254"/>
                <a:gd name="T57" fmla="*/ 139 h 245"/>
                <a:gd name="T58" fmla="*/ 60 w 254"/>
                <a:gd name="T59" fmla="*/ 223 h 245"/>
                <a:gd name="T60" fmla="*/ 131 w 254"/>
                <a:gd name="T61" fmla="*/ 245 h 245"/>
                <a:gd name="T62" fmla="*/ 197 w 254"/>
                <a:gd name="T63" fmla="*/ 222 h 245"/>
                <a:gd name="T64" fmla="*/ 227 w 254"/>
                <a:gd name="T65" fmla="*/ 126 h 245"/>
                <a:gd name="T66" fmla="*/ 227 w 254"/>
                <a:gd name="T67" fmla="*/ 93 h 245"/>
                <a:gd name="T68" fmla="*/ 228 w 254"/>
                <a:gd name="T69" fmla="*/ 26 h 245"/>
                <a:gd name="T70" fmla="*/ 239 w 254"/>
                <a:gd name="T71" fmla="*/ 9 h 245"/>
                <a:gd name="T72" fmla="*/ 248 w 254"/>
                <a:gd name="T73" fmla="*/ 8 h 245"/>
                <a:gd name="T74" fmla="*/ 254 w 254"/>
                <a:gd name="T75" fmla="*/ 4 h 245"/>
                <a:gd name="T76" fmla="*/ 247 w 254"/>
                <a:gd name="T77" fmla="*/ 0 h 245"/>
                <a:gd name="T78" fmla="*/ 220 w 254"/>
                <a:gd name="T79" fmla="*/ 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4" h="245">
                  <a:moveTo>
                    <a:pt x="220" y="1"/>
                  </a:moveTo>
                  <a:cubicBezTo>
                    <a:pt x="211" y="1"/>
                    <a:pt x="211" y="1"/>
                    <a:pt x="211" y="1"/>
                  </a:cubicBezTo>
                  <a:cubicBezTo>
                    <a:pt x="210" y="1"/>
                    <a:pt x="174" y="0"/>
                    <a:pt x="174" y="0"/>
                  </a:cubicBezTo>
                  <a:cubicBezTo>
                    <a:pt x="171" y="0"/>
                    <a:pt x="167" y="1"/>
                    <a:pt x="167" y="4"/>
                  </a:cubicBezTo>
                  <a:cubicBezTo>
                    <a:pt x="167" y="8"/>
                    <a:pt x="171" y="8"/>
                    <a:pt x="173" y="8"/>
                  </a:cubicBezTo>
                  <a:cubicBezTo>
                    <a:pt x="184" y="9"/>
                    <a:pt x="184" y="9"/>
                    <a:pt x="184" y="9"/>
                  </a:cubicBezTo>
                  <a:cubicBezTo>
                    <a:pt x="195" y="11"/>
                    <a:pt x="197" y="16"/>
                    <a:pt x="197" y="26"/>
                  </a:cubicBezTo>
                  <a:cubicBezTo>
                    <a:pt x="198" y="36"/>
                    <a:pt x="198" y="45"/>
                    <a:pt x="198" y="93"/>
                  </a:cubicBezTo>
                  <a:cubicBezTo>
                    <a:pt x="198" y="132"/>
                    <a:pt x="198" y="132"/>
                    <a:pt x="198" y="132"/>
                  </a:cubicBezTo>
                  <a:cubicBezTo>
                    <a:pt x="198" y="166"/>
                    <a:pt x="197" y="193"/>
                    <a:pt x="180" y="210"/>
                  </a:cubicBezTo>
                  <a:cubicBezTo>
                    <a:pt x="165" y="225"/>
                    <a:pt x="145" y="227"/>
                    <a:pt x="137" y="227"/>
                  </a:cubicBezTo>
                  <a:cubicBezTo>
                    <a:pt x="126" y="227"/>
                    <a:pt x="112" y="225"/>
                    <a:pt x="98" y="214"/>
                  </a:cubicBezTo>
                  <a:cubicBezTo>
                    <a:pt x="85" y="204"/>
                    <a:pt x="74" y="187"/>
                    <a:pt x="74" y="137"/>
                  </a:cubicBezTo>
                  <a:cubicBezTo>
                    <a:pt x="74" y="93"/>
                    <a:pt x="74" y="93"/>
                    <a:pt x="74" y="93"/>
                  </a:cubicBezTo>
                  <a:cubicBezTo>
                    <a:pt x="74" y="45"/>
                    <a:pt x="74" y="36"/>
                    <a:pt x="74" y="26"/>
                  </a:cubicBezTo>
                  <a:cubicBezTo>
                    <a:pt x="75" y="14"/>
                    <a:pt x="78" y="10"/>
                    <a:pt x="85" y="9"/>
                  </a:cubicBezTo>
                  <a:cubicBezTo>
                    <a:pt x="94" y="8"/>
                    <a:pt x="94" y="8"/>
                    <a:pt x="94" y="8"/>
                  </a:cubicBezTo>
                  <a:cubicBezTo>
                    <a:pt x="96" y="8"/>
                    <a:pt x="100" y="8"/>
                    <a:pt x="100" y="4"/>
                  </a:cubicBezTo>
                  <a:cubicBezTo>
                    <a:pt x="100" y="1"/>
                    <a:pt x="96" y="0"/>
                    <a:pt x="92" y="0"/>
                  </a:cubicBezTo>
                  <a:cubicBezTo>
                    <a:pt x="69" y="1"/>
                    <a:pt x="69" y="1"/>
                    <a:pt x="69" y="1"/>
                  </a:cubicBezTo>
                  <a:cubicBezTo>
                    <a:pt x="54" y="1"/>
                    <a:pt x="54" y="1"/>
                    <a:pt x="54" y="1"/>
                  </a:cubicBezTo>
                  <a:cubicBezTo>
                    <a:pt x="37" y="1"/>
                    <a:pt x="37" y="1"/>
                    <a:pt x="37" y="1"/>
                  </a:cubicBezTo>
                  <a:cubicBezTo>
                    <a:pt x="8" y="0"/>
                    <a:pt x="8" y="0"/>
                    <a:pt x="8" y="0"/>
                  </a:cubicBezTo>
                  <a:cubicBezTo>
                    <a:pt x="4" y="0"/>
                    <a:pt x="0" y="1"/>
                    <a:pt x="0" y="4"/>
                  </a:cubicBezTo>
                  <a:cubicBezTo>
                    <a:pt x="0" y="8"/>
                    <a:pt x="4" y="8"/>
                    <a:pt x="6" y="8"/>
                  </a:cubicBezTo>
                  <a:cubicBezTo>
                    <a:pt x="18" y="9"/>
                    <a:pt x="18" y="9"/>
                    <a:pt x="18" y="9"/>
                  </a:cubicBezTo>
                  <a:cubicBezTo>
                    <a:pt x="28" y="11"/>
                    <a:pt x="31" y="16"/>
                    <a:pt x="31" y="26"/>
                  </a:cubicBezTo>
                  <a:cubicBezTo>
                    <a:pt x="32" y="36"/>
                    <a:pt x="32" y="45"/>
                    <a:pt x="32" y="93"/>
                  </a:cubicBezTo>
                  <a:cubicBezTo>
                    <a:pt x="32" y="139"/>
                    <a:pt x="32" y="139"/>
                    <a:pt x="32" y="139"/>
                  </a:cubicBezTo>
                  <a:cubicBezTo>
                    <a:pt x="32" y="179"/>
                    <a:pt x="41" y="206"/>
                    <a:pt x="60" y="223"/>
                  </a:cubicBezTo>
                  <a:cubicBezTo>
                    <a:pt x="84" y="245"/>
                    <a:pt x="117" y="245"/>
                    <a:pt x="131" y="245"/>
                  </a:cubicBezTo>
                  <a:cubicBezTo>
                    <a:pt x="149" y="245"/>
                    <a:pt x="173" y="242"/>
                    <a:pt x="197" y="222"/>
                  </a:cubicBezTo>
                  <a:cubicBezTo>
                    <a:pt x="223" y="199"/>
                    <a:pt x="227" y="163"/>
                    <a:pt x="227" y="126"/>
                  </a:cubicBezTo>
                  <a:cubicBezTo>
                    <a:pt x="227" y="93"/>
                    <a:pt x="227" y="93"/>
                    <a:pt x="227" y="93"/>
                  </a:cubicBezTo>
                  <a:cubicBezTo>
                    <a:pt x="227" y="45"/>
                    <a:pt x="227" y="36"/>
                    <a:pt x="228" y="26"/>
                  </a:cubicBezTo>
                  <a:cubicBezTo>
                    <a:pt x="228" y="14"/>
                    <a:pt x="231" y="10"/>
                    <a:pt x="239" y="9"/>
                  </a:cubicBezTo>
                  <a:cubicBezTo>
                    <a:pt x="239" y="9"/>
                    <a:pt x="248" y="8"/>
                    <a:pt x="248" y="8"/>
                  </a:cubicBezTo>
                  <a:cubicBezTo>
                    <a:pt x="251" y="8"/>
                    <a:pt x="254" y="7"/>
                    <a:pt x="254" y="4"/>
                  </a:cubicBezTo>
                  <a:cubicBezTo>
                    <a:pt x="254" y="1"/>
                    <a:pt x="250" y="0"/>
                    <a:pt x="247" y="0"/>
                  </a:cubicBezTo>
                  <a:lnTo>
                    <a:pt x="220"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27" name="Freeform 28">
              <a:extLst>
                <a:ext uri="{FF2B5EF4-FFF2-40B4-BE49-F238E27FC236}">
                  <a16:creationId xmlns:a16="http://schemas.microsoft.com/office/drawing/2014/main" id="{9B9F0F60-A68D-4F64-A840-68F3C3AE6D20}"/>
                </a:ext>
              </a:extLst>
            </p:cNvPr>
            <p:cNvSpPr>
              <a:spLocks noEditPoints="1"/>
            </p:cNvSpPr>
            <p:nvPr userDrawn="1"/>
          </p:nvSpPr>
          <p:spPr bwMode="auto">
            <a:xfrm>
              <a:off x="4116" y="2740"/>
              <a:ext cx="170" cy="164"/>
            </a:xfrm>
            <a:custGeom>
              <a:avLst/>
              <a:gdLst>
                <a:gd name="T0" fmla="*/ 73 w 251"/>
                <a:gd name="T1" fmla="*/ 123 h 241"/>
                <a:gd name="T2" fmla="*/ 71 w 251"/>
                <a:gd name="T3" fmla="*/ 118 h 241"/>
                <a:gd name="T4" fmla="*/ 71 w 251"/>
                <a:gd name="T5" fmla="*/ 22 h 241"/>
                <a:gd name="T6" fmla="*/ 73 w 251"/>
                <a:gd name="T7" fmla="*/ 18 h 241"/>
                <a:gd name="T8" fmla="*/ 90 w 251"/>
                <a:gd name="T9" fmla="*/ 17 h 241"/>
                <a:gd name="T10" fmla="*/ 137 w 251"/>
                <a:gd name="T11" fmla="*/ 74 h 241"/>
                <a:gd name="T12" fmla="*/ 119 w 251"/>
                <a:gd name="T13" fmla="*/ 120 h 241"/>
                <a:gd name="T14" fmla="*/ 97 w 251"/>
                <a:gd name="T15" fmla="*/ 126 h 241"/>
                <a:gd name="T16" fmla="*/ 73 w 251"/>
                <a:gd name="T17" fmla="*/ 123 h 241"/>
                <a:gd name="T18" fmla="*/ 74 w 251"/>
                <a:gd name="T19" fmla="*/ 1 h 241"/>
                <a:gd name="T20" fmla="*/ 51 w 251"/>
                <a:gd name="T21" fmla="*/ 1 h 241"/>
                <a:gd name="T22" fmla="*/ 38 w 251"/>
                <a:gd name="T23" fmla="*/ 1 h 241"/>
                <a:gd name="T24" fmla="*/ 8 w 251"/>
                <a:gd name="T25" fmla="*/ 0 h 241"/>
                <a:gd name="T26" fmla="*/ 0 w 251"/>
                <a:gd name="T27" fmla="*/ 4 h 241"/>
                <a:gd name="T28" fmla="*/ 6 w 251"/>
                <a:gd name="T29" fmla="*/ 8 h 241"/>
                <a:gd name="T30" fmla="*/ 18 w 251"/>
                <a:gd name="T31" fmla="*/ 9 h 241"/>
                <a:gd name="T32" fmla="*/ 31 w 251"/>
                <a:gd name="T33" fmla="*/ 26 h 241"/>
                <a:gd name="T34" fmla="*/ 32 w 251"/>
                <a:gd name="T35" fmla="*/ 93 h 241"/>
                <a:gd name="T36" fmla="*/ 32 w 251"/>
                <a:gd name="T37" fmla="*/ 148 h 241"/>
                <a:gd name="T38" fmla="*/ 30 w 251"/>
                <a:gd name="T39" fmla="*/ 215 h 241"/>
                <a:gd name="T40" fmla="*/ 22 w 251"/>
                <a:gd name="T41" fmla="*/ 232 h 241"/>
                <a:gd name="T42" fmla="*/ 11 w 251"/>
                <a:gd name="T43" fmla="*/ 233 h 241"/>
                <a:gd name="T44" fmla="*/ 5 w 251"/>
                <a:gd name="T45" fmla="*/ 237 h 241"/>
                <a:gd name="T46" fmla="*/ 12 w 251"/>
                <a:gd name="T47" fmla="*/ 241 h 241"/>
                <a:gd name="T48" fmla="*/ 38 w 251"/>
                <a:gd name="T49" fmla="*/ 240 h 241"/>
                <a:gd name="T50" fmla="*/ 50 w 251"/>
                <a:gd name="T51" fmla="*/ 240 h 241"/>
                <a:gd name="T52" fmla="*/ 61 w 251"/>
                <a:gd name="T53" fmla="*/ 240 h 241"/>
                <a:gd name="T54" fmla="*/ 97 w 251"/>
                <a:gd name="T55" fmla="*/ 241 h 241"/>
                <a:gd name="T56" fmla="*/ 104 w 251"/>
                <a:gd name="T57" fmla="*/ 237 h 241"/>
                <a:gd name="T58" fmla="*/ 99 w 251"/>
                <a:gd name="T59" fmla="*/ 233 h 241"/>
                <a:gd name="T60" fmla="*/ 84 w 251"/>
                <a:gd name="T61" fmla="*/ 232 h 241"/>
                <a:gd name="T62" fmla="*/ 72 w 251"/>
                <a:gd name="T63" fmla="*/ 215 h 241"/>
                <a:gd name="T64" fmla="*/ 71 w 251"/>
                <a:gd name="T65" fmla="*/ 148 h 241"/>
                <a:gd name="T66" fmla="*/ 71 w 251"/>
                <a:gd name="T67" fmla="*/ 143 h 241"/>
                <a:gd name="T68" fmla="*/ 73 w 251"/>
                <a:gd name="T69" fmla="*/ 142 h 241"/>
                <a:gd name="T70" fmla="*/ 100 w 251"/>
                <a:gd name="T71" fmla="*/ 142 h 241"/>
                <a:gd name="T72" fmla="*/ 105 w 251"/>
                <a:gd name="T73" fmla="*/ 144 h 241"/>
                <a:gd name="T74" fmla="*/ 120 w 251"/>
                <a:gd name="T75" fmla="*/ 165 h 241"/>
                <a:gd name="T76" fmla="*/ 136 w 251"/>
                <a:gd name="T77" fmla="*/ 188 h 241"/>
                <a:gd name="T78" fmla="*/ 180 w 251"/>
                <a:gd name="T79" fmla="*/ 234 h 241"/>
                <a:gd name="T80" fmla="*/ 214 w 251"/>
                <a:gd name="T81" fmla="*/ 241 h 241"/>
                <a:gd name="T82" fmla="*/ 244 w 251"/>
                <a:gd name="T83" fmla="*/ 241 h 241"/>
                <a:gd name="T84" fmla="*/ 251 w 251"/>
                <a:gd name="T85" fmla="*/ 237 h 241"/>
                <a:gd name="T86" fmla="*/ 246 w 251"/>
                <a:gd name="T87" fmla="*/ 233 h 241"/>
                <a:gd name="T88" fmla="*/ 237 w 251"/>
                <a:gd name="T89" fmla="*/ 232 h 241"/>
                <a:gd name="T90" fmla="*/ 202 w 251"/>
                <a:gd name="T91" fmla="*/ 211 h 241"/>
                <a:gd name="T92" fmla="*/ 145 w 251"/>
                <a:gd name="T93" fmla="*/ 142 h 241"/>
                <a:gd name="T94" fmla="*/ 134 w 251"/>
                <a:gd name="T95" fmla="*/ 129 h 241"/>
                <a:gd name="T96" fmla="*/ 176 w 251"/>
                <a:gd name="T97" fmla="*/ 58 h 241"/>
                <a:gd name="T98" fmla="*/ 154 w 251"/>
                <a:gd name="T99" fmla="*/ 14 h 241"/>
                <a:gd name="T100" fmla="*/ 96 w 251"/>
                <a:gd name="T101" fmla="*/ 0 h 241"/>
                <a:gd name="T102" fmla="*/ 74 w 251"/>
                <a:gd name="T103" fmla="*/ 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1" h="241">
                  <a:moveTo>
                    <a:pt x="73" y="123"/>
                  </a:moveTo>
                  <a:cubicBezTo>
                    <a:pt x="71" y="122"/>
                    <a:pt x="71" y="121"/>
                    <a:pt x="71" y="118"/>
                  </a:cubicBezTo>
                  <a:cubicBezTo>
                    <a:pt x="71" y="22"/>
                    <a:pt x="71" y="22"/>
                    <a:pt x="71" y="22"/>
                  </a:cubicBezTo>
                  <a:cubicBezTo>
                    <a:pt x="71" y="19"/>
                    <a:pt x="71" y="19"/>
                    <a:pt x="73" y="18"/>
                  </a:cubicBezTo>
                  <a:cubicBezTo>
                    <a:pt x="76" y="17"/>
                    <a:pt x="81" y="17"/>
                    <a:pt x="90" y="17"/>
                  </a:cubicBezTo>
                  <a:cubicBezTo>
                    <a:pt x="107" y="17"/>
                    <a:pt x="137" y="29"/>
                    <a:pt x="137" y="74"/>
                  </a:cubicBezTo>
                  <a:cubicBezTo>
                    <a:pt x="137" y="103"/>
                    <a:pt x="126" y="115"/>
                    <a:pt x="119" y="120"/>
                  </a:cubicBezTo>
                  <a:cubicBezTo>
                    <a:pt x="113" y="124"/>
                    <a:pt x="109" y="126"/>
                    <a:pt x="97" y="126"/>
                  </a:cubicBezTo>
                  <a:cubicBezTo>
                    <a:pt x="88" y="126"/>
                    <a:pt x="79" y="125"/>
                    <a:pt x="73" y="123"/>
                  </a:cubicBezTo>
                  <a:moveTo>
                    <a:pt x="74" y="1"/>
                  </a:moveTo>
                  <a:cubicBezTo>
                    <a:pt x="51" y="1"/>
                    <a:pt x="51" y="1"/>
                    <a:pt x="51" y="1"/>
                  </a:cubicBezTo>
                  <a:cubicBezTo>
                    <a:pt x="38" y="1"/>
                    <a:pt x="38" y="1"/>
                    <a:pt x="38" y="1"/>
                  </a:cubicBezTo>
                  <a:cubicBezTo>
                    <a:pt x="8" y="0"/>
                    <a:pt x="8" y="0"/>
                    <a:pt x="8" y="0"/>
                  </a:cubicBezTo>
                  <a:cubicBezTo>
                    <a:pt x="4" y="0"/>
                    <a:pt x="0" y="1"/>
                    <a:pt x="0" y="4"/>
                  </a:cubicBezTo>
                  <a:cubicBezTo>
                    <a:pt x="0" y="8"/>
                    <a:pt x="4" y="8"/>
                    <a:pt x="6" y="8"/>
                  </a:cubicBezTo>
                  <a:cubicBezTo>
                    <a:pt x="18" y="9"/>
                    <a:pt x="18" y="9"/>
                    <a:pt x="18" y="9"/>
                  </a:cubicBezTo>
                  <a:cubicBezTo>
                    <a:pt x="29" y="11"/>
                    <a:pt x="31" y="16"/>
                    <a:pt x="31" y="26"/>
                  </a:cubicBezTo>
                  <a:cubicBezTo>
                    <a:pt x="32" y="36"/>
                    <a:pt x="32" y="45"/>
                    <a:pt x="32" y="93"/>
                  </a:cubicBezTo>
                  <a:cubicBezTo>
                    <a:pt x="32" y="148"/>
                    <a:pt x="32" y="148"/>
                    <a:pt x="32" y="148"/>
                  </a:cubicBezTo>
                  <a:cubicBezTo>
                    <a:pt x="32" y="177"/>
                    <a:pt x="32" y="202"/>
                    <a:pt x="30" y="215"/>
                  </a:cubicBezTo>
                  <a:cubicBezTo>
                    <a:pt x="29" y="224"/>
                    <a:pt x="28" y="231"/>
                    <a:pt x="22" y="232"/>
                  </a:cubicBezTo>
                  <a:cubicBezTo>
                    <a:pt x="11" y="233"/>
                    <a:pt x="11" y="233"/>
                    <a:pt x="11" y="233"/>
                  </a:cubicBezTo>
                  <a:cubicBezTo>
                    <a:pt x="8" y="233"/>
                    <a:pt x="5" y="234"/>
                    <a:pt x="5" y="237"/>
                  </a:cubicBezTo>
                  <a:cubicBezTo>
                    <a:pt x="5" y="241"/>
                    <a:pt x="10" y="241"/>
                    <a:pt x="12" y="241"/>
                  </a:cubicBezTo>
                  <a:cubicBezTo>
                    <a:pt x="38" y="240"/>
                    <a:pt x="38" y="240"/>
                    <a:pt x="38" y="240"/>
                  </a:cubicBezTo>
                  <a:cubicBezTo>
                    <a:pt x="50" y="240"/>
                    <a:pt x="50" y="240"/>
                    <a:pt x="50" y="240"/>
                  </a:cubicBezTo>
                  <a:cubicBezTo>
                    <a:pt x="61" y="240"/>
                    <a:pt x="61" y="240"/>
                    <a:pt x="61" y="240"/>
                  </a:cubicBezTo>
                  <a:cubicBezTo>
                    <a:pt x="97" y="241"/>
                    <a:pt x="97" y="241"/>
                    <a:pt x="97" y="241"/>
                  </a:cubicBezTo>
                  <a:cubicBezTo>
                    <a:pt x="99" y="241"/>
                    <a:pt x="104" y="241"/>
                    <a:pt x="104" y="237"/>
                  </a:cubicBezTo>
                  <a:cubicBezTo>
                    <a:pt x="104" y="236"/>
                    <a:pt x="103" y="233"/>
                    <a:pt x="99" y="233"/>
                  </a:cubicBezTo>
                  <a:cubicBezTo>
                    <a:pt x="84" y="232"/>
                    <a:pt x="84" y="232"/>
                    <a:pt x="84" y="232"/>
                  </a:cubicBezTo>
                  <a:cubicBezTo>
                    <a:pt x="76" y="231"/>
                    <a:pt x="73" y="225"/>
                    <a:pt x="72" y="215"/>
                  </a:cubicBezTo>
                  <a:cubicBezTo>
                    <a:pt x="71" y="202"/>
                    <a:pt x="71" y="177"/>
                    <a:pt x="71" y="148"/>
                  </a:cubicBezTo>
                  <a:cubicBezTo>
                    <a:pt x="71" y="143"/>
                    <a:pt x="71" y="143"/>
                    <a:pt x="71" y="143"/>
                  </a:cubicBezTo>
                  <a:cubicBezTo>
                    <a:pt x="71" y="142"/>
                    <a:pt x="71" y="142"/>
                    <a:pt x="73" y="142"/>
                  </a:cubicBezTo>
                  <a:cubicBezTo>
                    <a:pt x="100" y="142"/>
                    <a:pt x="100" y="142"/>
                    <a:pt x="100" y="142"/>
                  </a:cubicBezTo>
                  <a:cubicBezTo>
                    <a:pt x="102" y="142"/>
                    <a:pt x="104" y="143"/>
                    <a:pt x="105" y="144"/>
                  </a:cubicBezTo>
                  <a:cubicBezTo>
                    <a:pt x="105" y="144"/>
                    <a:pt x="120" y="165"/>
                    <a:pt x="120" y="165"/>
                  </a:cubicBezTo>
                  <a:cubicBezTo>
                    <a:pt x="136" y="188"/>
                    <a:pt x="136" y="188"/>
                    <a:pt x="136" y="188"/>
                  </a:cubicBezTo>
                  <a:cubicBezTo>
                    <a:pt x="155" y="213"/>
                    <a:pt x="166" y="227"/>
                    <a:pt x="180" y="234"/>
                  </a:cubicBezTo>
                  <a:cubicBezTo>
                    <a:pt x="188" y="239"/>
                    <a:pt x="197" y="241"/>
                    <a:pt x="214" y="241"/>
                  </a:cubicBezTo>
                  <a:cubicBezTo>
                    <a:pt x="244" y="241"/>
                    <a:pt x="244" y="241"/>
                    <a:pt x="244" y="241"/>
                  </a:cubicBezTo>
                  <a:cubicBezTo>
                    <a:pt x="246" y="241"/>
                    <a:pt x="251" y="241"/>
                    <a:pt x="251" y="237"/>
                  </a:cubicBezTo>
                  <a:cubicBezTo>
                    <a:pt x="251" y="236"/>
                    <a:pt x="250" y="233"/>
                    <a:pt x="246" y="233"/>
                  </a:cubicBezTo>
                  <a:cubicBezTo>
                    <a:pt x="237" y="232"/>
                    <a:pt x="237" y="232"/>
                    <a:pt x="237" y="232"/>
                  </a:cubicBezTo>
                  <a:cubicBezTo>
                    <a:pt x="232" y="231"/>
                    <a:pt x="220" y="229"/>
                    <a:pt x="202" y="211"/>
                  </a:cubicBezTo>
                  <a:cubicBezTo>
                    <a:pt x="186" y="194"/>
                    <a:pt x="168" y="171"/>
                    <a:pt x="145" y="142"/>
                  </a:cubicBezTo>
                  <a:cubicBezTo>
                    <a:pt x="145" y="142"/>
                    <a:pt x="135" y="130"/>
                    <a:pt x="134" y="129"/>
                  </a:cubicBezTo>
                  <a:cubicBezTo>
                    <a:pt x="163" y="105"/>
                    <a:pt x="176" y="84"/>
                    <a:pt x="176" y="58"/>
                  </a:cubicBezTo>
                  <a:cubicBezTo>
                    <a:pt x="176" y="35"/>
                    <a:pt x="162" y="19"/>
                    <a:pt x="154" y="14"/>
                  </a:cubicBezTo>
                  <a:cubicBezTo>
                    <a:pt x="136" y="2"/>
                    <a:pt x="115" y="0"/>
                    <a:pt x="96" y="0"/>
                  </a:cubicBezTo>
                  <a:lnTo>
                    <a:pt x="74"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28" name="Freeform 29">
              <a:extLst>
                <a:ext uri="{FF2B5EF4-FFF2-40B4-BE49-F238E27FC236}">
                  <a16:creationId xmlns:a16="http://schemas.microsoft.com/office/drawing/2014/main" id="{4FB4686D-CD2A-4C15-86D7-222F6B9DF02A}"/>
                </a:ext>
              </a:extLst>
            </p:cNvPr>
            <p:cNvSpPr>
              <a:spLocks/>
            </p:cNvSpPr>
            <p:nvPr userDrawn="1"/>
          </p:nvSpPr>
          <p:spPr bwMode="auto">
            <a:xfrm>
              <a:off x="4290" y="2737"/>
              <a:ext cx="180" cy="169"/>
            </a:xfrm>
            <a:custGeom>
              <a:avLst/>
              <a:gdLst>
                <a:gd name="T0" fmla="*/ 31 w 266"/>
                <a:gd name="T1" fmla="*/ 12 h 249"/>
                <a:gd name="T2" fmla="*/ 29 w 266"/>
                <a:gd name="T3" fmla="*/ 198 h 249"/>
                <a:gd name="T4" fmla="*/ 19 w 266"/>
                <a:gd name="T5" fmla="*/ 237 h 249"/>
                <a:gd name="T6" fmla="*/ 5 w 266"/>
                <a:gd name="T7" fmla="*/ 238 h 249"/>
                <a:gd name="T8" fmla="*/ 0 w 266"/>
                <a:gd name="T9" fmla="*/ 242 h 249"/>
                <a:gd name="T10" fmla="*/ 7 w 266"/>
                <a:gd name="T11" fmla="*/ 246 h 249"/>
                <a:gd name="T12" fmla="*/ 36 w 266"/>
                <a:gd name="T13" fmla="*/ 245 h 249"/>
                <a:gd name="T14" fmla="*/ 41 w 266"/>
                <a:gd name="T15" fmla="*/ 245 h 249"/>
                <a:gd name="T16" fmla="*/ 50 w 266"/>
                <a:gd name="T17" fmla="*/ 245 h 249"/>
                <a:gd name="T18" fmla="*/ 80 w 266"/>
                <a:gd name="T19" fmla="*/ 246 h 249"/>
                <a:gd name="T20" fmla="*/ 88 w 266"/>
                <a:gd name="T21" fmla="*/ 242 h 249"/>
                <a:gd name="T22" fmla="*/ 82 w 266"/>
                <a:gd name="T23" fmla="*/ 238 h 249"/>
                <a:gd name="T24" fmla="*/ 66 w 266"/>
                <a:gd name="T25" fmla="*/ 236 h 249"/>
                <a:gd name="T26" fmla="*/ 56 w 266"/>
                <a:gd name="T27" fmla="*/ 202 h 249"/>
                <a:gd name="T28" fmla="*/ 52 w 266"/>
                <a:gd name="T29" fmla="*/ 71 h 249"/>
                <a:gd name="T30" fmla="*/ 59 w 266"/>
                <a:gd name="T31" fmla="*/ 77 h 249"/>
                <a:gd name="T32" fmla="*/ 127 w 266"/>
                <a:gd name="T33" fmla="*/ 149 h 249"/>
                <a:gd name="T34" fmla="*/ 169 w 266"/>
                <a:gd name="T35" fmla="*/ 191 h 249"/>
                <a:gd name="T36" fmla="*/ 220 w 266"/>
                <a:gd name="T37" fmla="*/ 242 h 249"/>
                <a:gd name="T38" fmla="*/ 231 w 266"/>
                <a:gd name="T39" fmla="*/ 249 h 249"/>
                <a:gd name="T40" fmla="*/ 236 w 266"/>
                <a:gd name="T41" fmla="*/ 239 h 249"/>
                <a:gd name="T42" fmla="*/ 240 w 266"/>
                <a:gd name="T43" fmla="*/ 40 h 249"/>
                <a:gd name="T44" fmla="*/ 251 w 266"/>
                <a:gd name="T45" fmla="*/ 14 h 249"/>
                <a:gd name="T46" fmla="*/ 260 w 266"/>
                <a:gd name="T47" fmla="*/ 13 h 249"/>
                <a:gd name="T48" fmla="*/ 266 w 266"/>
                <a:gd name="T49" fmla="*/ 9 h 249"/>
                <a:gd name="T50" fmla="*/ 258 w 266"/>
                <a:gd name="T51" fmla="*/ 5 h 249"/>
                <a:gd name="T52" fmla="*/ 233 w 266"/>
                <a:gd name="T53" fmla="*/ 6 h 249"/>
                <a:gd name="T54" fmla="*/ 227 w 266"/>
                <a:gd name="T55" fmla="*/ 6 h 249"/>
                <a:gd name="T56" fmla="*/ 216 w 266"/>
                <a:gd name="T57" fmla="*/ 6 h 249"/>
                <a:gd name="T58" fmla="*/ 189 w 266"/>
                <a:gd name="T59" fmla="*/ 5 h 249"/>
                <a:gd name="T60" fmla="*/ 180 w 266"/>
                <a:gd name="T61" fmla="*/ 9 h 249"/>
                <a:gd name="T62" fmla="*/ 186 w 266"/>
                <a:gd name="T63" fmla="*/ 13 h 249"/>
                <a:gd name="T64" fmla="*/ 203 w 266"/>
                <a:gd name="T65" fmla="*/ 15 h 249"/>
                <a:gd name="T66" fmla="*/ 213 w 266"/>
                <a:gd name="T67" fmla="*/ 42 h 249"/>
                <a:gd name="T68" fmla="*/ 216 w 266"/>
                <a:gd name="T69" fmla="*/ 183 h 249"/>
                <a:gd name="T70" fmla="*/ 215 w 266"/>
                <a:gd name="T71" fmla="*/ 183 h 249"/>
                <a:gd name="T72" fmla="*/ 193 w 266"/>
                <a:gd name="T73" fmla="*/ 160 h 249"/>
                <a:gd name="T74" fmla="*/ 146 w 266"/>
                <a:gd name="T75" fmla="*/ 111 h 249"/>
                <a:gd name="T76" fmla="*/ 49 w 266"/>
                <a:gd name="T77" fmla="*/ 10 h 249"/>
                <a:gd name="T78" fmla="*/ 46 w 266"/>
                <a:gd name="T79" fmla="*/ 7 h 249"/>
                <a:gd name="T80" fmla="*/ 36 w 266"/>
                <a:gd name="T81" fmla="*/ 0 h 249"/>
                <a:gd name="T82" fmla="*/ 31 w 266"/>
                <a:gd name="T83" fmla="*/ 12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6" h="249">
                  <a:moveTo>
                    <a:pt x="31" y="12"/>
                  </a:moveTo>
                  <a:cubicBezTo>
                    <a:pt x="29" y="198"/>
                    <a:pt x="29" y="198"/>
                    <a:pt x="29" y="198"/>
                  </a:cubicBezTo>
                  <a:cubicBezTo>
                    <a:pt x="28" y="226"/>
                    <a:pt x="27" y="234"/>
                    <a:pt x="19" y="237"/>
                  </a:cubicBezTo>
                  <a:cubicBezTo>
                    <a:pt x="15" y="238"/>
                    <a:pt x="9" y="238"/>
                    <a:pt x="5" y="238"/>
                  </a:cubicBezTo>
                  <a:cubicBezTo>
                    <a:pt x="4" y="238"/>
                    <a:pt x="0" y="238"/>
                    <a:pt x="0" y="242"/>
                  </a:cubicBezTo>
                  <a:cubicBezTo>
                    <a:pt x="0" y="246"/>
                    <a:pt x="4" y="246"/>
                    <a:pt x="7" y="246"/>
                  </a:cubicBezTo>
                  <a:cubicBezTo>
                    <a:pt x="36" y="245"/>
                    <a:pt x="36" y="245"/>
                    <a:pt x="36" y="245"/>
                  </a:cubicBezTo>
                  <a:cubicBezTo>
                    <a:pt x="41" y="245"/>
                    <a:pt x="41" y="245"/>
                    <a:pt x="41" y="245"/>
                  </a:cubicBezTo>
                  <a:cubicBezTo>
                    <a:pt x="50" y="245"/>
                    <a:pt x="50" y="245"/>
                    <a:pt x="50" y="245"/>
                  </a:cubicBezTo>
                  <a:cubicBezTo>
                    <a:pt x="80" y="246"/>
                    <a:pt x="80" y="246"/>
                    <a:pt x="80" y="246"/>
                  </a:cubicBezTo>
                  <a:cubicBezTo>
                    <a:pt x="83" y="246"/>
                    <a:pt x="88" y="246"/>
                    <a:pt x="88" y="242"/>
                  </a:cubicBezTo>
                  <a:cubicBezTo>
                    <a:pt x="88" y="238"/>
                    <a:pt x="84" y="238"/>
                    <a:pt x="82" y="238"/>
                  </a:cubicBezTo>
                  <a:cubicBezTo>
                    <a:pt x="78" y="238"/>
                    <a:pt x="72" y="238"/>
                    <a:pt x="66" y="236"/>
                  </a:cubicBezTo>
                  <a:cubicBezTo>
                    <a:pt x="59" y="234"/>
                    <a:pt x="56" y="223"/>
                    <a:pt x="56" y="202"/>
                  </a:cubicBezTo>
                  <a:cubicBezTo>
                    <a:pt x="56" y="202"/>
                    <a:pt x="52" y="74"/>
                    <a:pt x="52" y="71"/>
                  </a:cubicBezTo>
                  <a:cubicBezTo>
                    <a:pt x="54" y="72"/>
                    <a:pt x="59" y="77"/>
                    <a:pt x="59" y="77"/>
                  </a:cubicBezTo>
                  <a:cubicBezTo>
                    <a:pt x="72" y="92"/>
                    <a:pt x="100" y="122"/>
                    <a:pt x="127" y="149"/>
                  </a:cubicBezTo>
                  <a:cubicBezTo>
                    <a:pt x="169" y="191"/>
                    <a:pt x="169" y="191"/>
                    <a:pt x="169" y="191"/>
                  </a:cubicBezTo>
                  <a:cubicBezTo>
                    <a:pt x="220" y="242"/>
                    <a:pt x="220" y="242"/>
                    <a:pt x="220" y="242"/>
                  </a:cubicBezTo>
                  <a:cubicBezTo>
                    <a:pt x="224" y="246"/>
                    <a:pt x="227" y="249"/>
                    <a:pt x="231" y="249"/>
                  </a:cubicBezTo>
                  <a:cubicBezTo>
                    <a:pt x="236" y="249"/>
                    <a:pt x="236" y="244"/>
                    <a:pt x="236" y="239"/>
                  </a:cubicBezTo>
                  <a:cubicBezTo>
                    <a:pt x="240" y="40"/>
                    <a:pt x="240" y="40"/>
                    <a:pt x="240" y="40"/>
                  </a:cubicBezTo>
                  <a:cubicBezTo>
                    <a:pt x="240" y="22"/>
                    <a:pt x="242" y="16"/>
                    <a:pt x="251" y="14"/>
                  </a:cubicBezTo>
                  <a:cubicBezTo>
                    <a:pt x="251" y="14"/>
                    <a:pt x="260" y="13"/>
                    <a:pt x="260" y="13"/>
                  </a:cubicBezTo>
                  <a:cubicBezTo>
                    <a:pt x="264" y="13"/>
                    <a:pt x="266" y="11"/>
                    <a:pt x="266" y="9"/>
                  </a:cubicBezTo>
                  <a:cubicBezTo>
                    <a:pt x="266" y="5"/>
                    <a:pt x="262" y="5"/>
                    <a:pt x="258" y="5"/>
                  </a:cubicBezTo>
                  <a:cubicBezTo>
                    <a:pt x="233" y="6"/>
                    <a:pt x="233" y="6"/>
                    <a:pt x="233" y="6"/>
                  </a:cubicBezTo>
                  <a:cubicBezTo>
                    <a:pt x="227" y="6"/>
                    <a:pt x="227" y="6"/>
                    <a:pt x="227" y="6"/>
                  </a:cubicBezTo>
                  <a:cubicBezTo>
                    <a:pt x="216" y="6"/>
                    <a:pt x="216" y="6"/>
                    <a:pt x="216" y="6"/>
                  </a:cubicBezTo>
                  <a:cubicBezTo>
                    <a:pt x="189" y="5"/>
                    <a:pt x="189" y="5"/>
                    <a:pt x="189" y="5"/>
                  </a:cubicBezTo>
                  <a:cubicBezTo>
                    <a:pt x="185" y="5"/>
                    <a:pt x="180" y="5"/>
                    <a:pt x="180" y="9"/>
                  </a:cubicBezTo>
                  <a:cubicBezTo>
                    <a:pt x="180" y="12"/>
                    <a:pt x="183" y="13"/>
                    <a:pt x="186" y="13"/>
                  </a:cubicBezTo>
                  <a:cubicBezTo>
                    <a:pt x="191" y="13"/>
                    <a:pt x="198" y="13"/>
                    <a:pt x="203" y="15"/>
                  </a:cubicBezTo>
                  <a:cubicBezTo>
                    <a:pt x="209" y="17"/>
                    <a:pt x="212" y="22"/>
                    <a:pt x="213" y="42"/>
                  </a:cubicBezTo>
                  <a:cubicBezTo>
                    <a:pt x="213" y="42"/>
                    <a:pt x="216" y="175"/>
                    <a:pt x="216" y="183"/>
                  </a:cubicBezTo>
                  <a:cubicBezTo>
                    <a:pt x="215" y="183"/>
                    <a:pt x="215" y="183"/>
                    <a:pt x="215" y="183"/>
                  </a:cubicBezTo>
                  <a:cubicBezTo>
                    <a:pt x="215" y="183"/>
                    <a:pt x="193" y="160"/>
                    <a:pt x="193" y="160"/>
                  </a:cubicBezTo>
                  <a:cubicBezTo>
                    <a:pt x="146" y="111"/>
                    <a:pt x="146" y="111"/>
                    <a:pt x="146" y="111"/>
                  </a:cubicBezTo>
                  <a:cubicBezTo>
                    <a:pt x="98" y="64"/>
                    <a:pt x="49" y="11"/>
                    <a:pt x="49" y="10"/>
                  </a:cubicBezTo>
                  <a:cubicBezTo>
                    <a:pt x="46" y="7"/>
                    <a:pt x="46" y="7"/>
                    <a:pt x="46" y="7"/>
                  </a:cubicBezTo>
                  <a:cubicBezTo>
                    <a:pt x="42" y="3"/>
                    <a:pt x="39" y="0"/>
                    <a:pt x="36" y="0"/>
                  </a:cubicBezTo>
                  <a:cubicBezTo>
                    <a:pt x="32" y="0"/>
                    <a:pt x="31" y="7"/>
                    <a:pt x="31"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29" name="Freeform 30">
              <a:extLst>
                <a:ext uri="{FF2B5EF4-FFF2-40B4-BE49-F238E27FC236}">
                  <a16:creationId xmlns:a16="http://schemas.microsoft.com/office/drawing/2014/main" id="{62CBD18C-F816-465D-A590-368E49D6B4F9}"/>
                </a:ext>
              </a:extLst>
            </p:cNvPr>
            <p:cNvSpPr>
              <a:spLocks/>
            </p:cNvSpPr>
            <p:nvPr userDrawn="1"/>
          </p:nvSpPr>
          <p:spPr bwMode="auto">
            <a:xfrm>
              <a:off x="4480" y="2739"/>
              <a:ext cx="109" cy="165"/>
            </a:xfrm>
            <a:custGeom>
              <a:avLst/>
              <a:gdLst>
                <a:gd name="T0" fmla="*/ 147 w 161"/>
                <a:gd name="T1" fmla="*/ 1 h 243"/>
                <a:gd name="T2" fmla="*/ 145 w 161"/>
                <a:gd name="T3" fmla="*/ 1 h 243"/>
                <a:gd name="T4" fmla="*/ 132 w 161"/>
                <a:gd name="T5" fmla="*/ 3 h 243"/>
                <a:gd name="T6" fmla="*/ 53 w 161"/>
                <a:gd name="T7" fmla="*/ 3 h 243"/>
                <a:gd name="T8" fmla="*/ 37 w 161"/>
                <a:gd name="T9" fmla="*/ 3 h 243"/>
                <a:gd name="T10" fmla="*/ 33 w 161"/>
                <a:gd name="T11" fmla="*/ 3 h 243"/>
                <a:gd name="T12" fmla="*/ 8 w 161"/>
                <a:gd name="T13" fmla="*/ 2 h 243"/>
                <a:gd name="T14" fmla="*/ 0 w 161"/>
                <a:gd name="T15" fmla="*/ 6 h 243"/>
                <a:gd name="T16" fmla="*/ 6 w 161"/>
                <a:gd name="T17" fmla="*/ 10 h 243"/>
                <a:gd name="T18" fmla="*/ 18 w 161"/>
                <a:gd name="T19" fmla="*/ 11 h 243"/>
                <a:gd name="T20" fmla="*/ 31 w 161"/>
                <a:gd name="T21" fmla="*/ 28 h 243"/>
                <a:gd name="T22" fmla="*/ 32 w 161"/>
                <a:gd name="T23" fmla="*/ 95 h 243"/>
                <a:gd name="T24" fmla="*/ 32 w 161"/>
                <a:gd name="T25" fmla="*/ 150 h 243"/>
                <a:gd name="T26" fmla="*/ 30 w 161"/>
                <a:gd name="T27" fmla="*/ 217 h 243"/>
                <a:gd name="T28" fmla="*/ 22 w 161"/>
                <a:gd name="T29" fmla="*/ 234 h 243"/>
                <a:gd name="T30" fmla="*/ 11 w 161"/>
                <a:gd name="T31" fmla="*/ 235 h 243"/>
                <a:gd name="T32" fmla="*/ 5 w 161"/>
                <a:gd name="T33" fmla="*/ 239 h 243"/>
                <a:gd name="T34" fmla="*/ 12 w 161"/>
                <a:gd name="T35" fmla="*/ 243 h 243"/>
                <a:gd name="T36" fmla="*/ 34 w 161"/>
                <a:gd name="T37" fmla="*/ 242 h 243"/>
                <a:gd name="T38" fmla="*/ 52 w 161"/>
                <a:gd name="T39" fmla="*/ 242 h 243"/>
                <a:gd name="T40" fmla="*/ 84 w 161"/>
                <a:gd name="T41" fmla="*/ 243 h 243"/>
                <a:gd name="T42" fmla="*/ 94 w 161"/>
                <a:gd name="T43" fmla="*/ 243 h 243"/>
                <a:gd name="T44" fmla="*/ 139 w 161"/>
                <a:gd name="T45" fmla="*/ 243 h 243"/>
                <a:gd name="T46" fmla="*/ 157 w 161"/>
                <a:gd name="T47" fmla="*/ 235 h 243"/>
                <a:gd name="T48" fmla="*/ 161 w 161"/>
                <a:gd name="T49" fmla="*/ 199 h 243"/>
                <a:gd name="T50" fmla="*/ 158 w 161"/>
                <a:gd name="T51" fmla="*/ 193 h 243"/>
                <a:gd name="T52" fmla="*/ 153 w 161"/>
                <a:gd name="T53" fmla="*/ 198 h 243"/>
                <a:gd name="T54" fmla="*/ 140 w 161"/>
                <a:gd name="T55" fmla="*/ 221 h 243"/>
                <a:gd name="T56" fmla="*/ 110 w 161"/>
                <a:gd name="T57" fmla="*/ 225 h 243"/>
                <a:gd name="T58" fmla="*/ 73 w 161"/>
                <a:gd name="T59" fmla="*/ 199 h 243"/>
                <a:gd name="T60" fmla="*/ 73 w 161"/>
                <a:gd name="T61" fmla="*/ 163 h 243"/>
                <a:gd name="T62" fmla="*/ 73 w 161"/>
                <a:gd name="T63" fmla="*/ 150 h 243"/>
                <a:gd name="T64" fmla="*/ 73 w 161"/>
                <a:gd name="T65" fmla="*/ 125 h 243"/>
                <a:gd name="T66" fmla="*/ 74 w 161"/>
                <a:gd name="T67" fmla="*/ 123 h 243"/>
                <a:gd name="T68" fmla="*/ 119 w 161"/>
                <a:gd name="T69" fmla="*/ 124 h 243"/>
                <a:gd name="T70" fmla="*/ 136 w 161"/>
                <a:gd name="T71" fmla="*/ 136 h 243"/>
                <a:gd name="T72" fmla="*/ 137 w 161"/>
                <a:gd name="T73" fmla="*/ 144 h 243"/>
                <a:gd name="T74" fmla="*/ 137 w 161"/>
                <a:gd name="T75" fmla="*/ 147 h 243"/>
                <a:gd name="T76" fmla="*/ 141 w 161"/>
                <a:gd name="T77" fmla="*/ 150 h 243"/>
                <a:gd name="T78" fmla="*/ 144 w 161"/>
                <a:gd name="T79" fmla="*/ 144 h 243"/>
                <a:gd name="T80" fmla="*/ 145 w 161"/>
                <a:gd name="T81" fmla="*/ 133 h 243"/>
                <a:gd name="T82" fmla="*/ 146 w 161"/>
                <a:gd name="T83" fmla="*/ 123 h 243"/>
                <a:gd name="T84" fmla="*/ 148 w 161"/>
                <a:gd name="T85" fmla="*/ 103 h 243"/>
                <a:gd name="T86" fmla="*/ 148 w 161"/>
                <a:gd name="T87" fmla="*/ 99 h 243"/>
                <a:gd name="T88" fmla="*/ 145 w 161"/>
                <a:gd name="T89" fmla="*/ 96 h 243"/>
                <a:gd name="T90" fmla="*/ 140 w 161"/>
                <a:gd name="T91" fmla="*/ 100 h 243"/>
                <a:gd name="T92" fmla="*/ 125 w 161"/>
                <a:gd name="T93" fmla="*/ 105 h 243"/>
                <a:gd name="T94" fmla="*/ 75 w 161"/>
                <a:gd name="T95" fmla="*/ 106 h 243"/>
                <a:gd name="T96" fmla="*/ 73 w 161"/>
                <a:gd name="T97" fmla="*/ 103 h 243"/>
                <a:gd name="T98" fmla="*/ 73 w 161"/>
                <a:gd name="T99" fmla="*/ 23 h 243"/>
                <a:gd name="T100" fmla="*/ 75 w 161"/>
                <a:gd name="T101" fmla="*/ 21 h 243"/>
                <a:gd name="T102" fmla="*/ 119 w 161"/>
                <a:gd name="T103" fmla="*/ 22 h 243"/>
                <a:gd name="T104" fmla="*/ 140 w 161"/>
                <a:gd name="T105" fmla="*/ 33 h 243"/>
                <a:gd name="T106" fmla="*/ 142 w 161"/>
                <a:gd name="T107" fmla="*/ 44 h 243"/>
                <a:gd name="T108" fmla="*/ 145 w 161"/>
                <a:gd name="T109" fmla="*/ 49 h 243"/>
                <a:gd name="T110" fmla="*/ 149 w 161"/>
                <a:gd name="T111" fmla="*/ 45 h 243"/>
                <a:gd name="T112" fmla="*/ 150 w 161"/>
                <a:gd name="T113" fmla="*/ 31 h 243"/>
                <a:gd name="T114" fmla="*/ 151 w 161"/>
                <a:gd name="T115" fmla="*/ 24 h 243"/>
                <a:gd name="T116" fmla="*/ 153 w 161"/>
                <a:gd name="T117" fmla="*/ 7 h 243"/>
                <a:gd name="T118" fmla="*/ 153 w 161"/>
                <a:gd name="T119" fmla="*/ 4 h 243"/>
                <a:gd name="T120" fmla="*/ 151 w 161"/>
                <a:gd name="T121" fmla="*/ 0 h 243"/>
                <a:gd name="T122" fmla="*/ 147 w 161"/>
                <a:gd name="T123" fmla="*/ 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1" h="243">
                  <a:moveTo>
                    <a:pt x="147" y="1"/>
                  </a:moveTo>
                  <a:cubicBezTo>
                    <a:pt x="145" y="1"/>
                    <a:pt x="145" y="1"/>
                    <a:pt x="145" y="1"/>
                  </a:cubicBezTo>
                  <a:cubicBezTo>
                    <a:pt x="145" y="1"/>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6"/>
                    <a:pt x="28" y="233"/>
                    <a:pt x="22" y="234"/>
                  </a:cubicBezTo>
                  <a:cubicBezTo>
                    <a:pt x="11" y="235"/>
                    <a:pt x="11" y="235"/>
                    <a:pt x="11" y="235"/>
                  </a:cubicBezTo>
                  <a:cubicBezTo>
                    <a:pt x="8" y="235"/>
                    <a:pt x="5" y="236"/>
                    <a:pt x="5" y="239"/>
                  </a:cubicBezTo>
                  <a:cubicBezTo>
                    <a:pt x="5" y="243"/>
                    <a:pt x="10" y="243"/>
                    <a:pt x="12" y="243"/>
                  </a:cubicBezTo>
                  <a:cubicBezTo>
                    <a:pt x="34" y="242"/>
                    <a:pt x="34" y="242"/>
                    <a:pt x="34" y="242"/>
                  </a:cubicBezTo>
                  <a:cubicBezTo>
                    <a:pt x="34"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7" y="144"/>
                    <a:pt x="137" y="144"/>
                    <a:pt x="137" y="144"/>
                  </a:cubicBezTo>
                  <a:cubicBezTo>
                    <a:pt x="137" y="147"/>
                    <a:pt x="137" y="147"/>
                    <a:pt x="137" y="147"/>
                  </a:cubicBezTo>
                  <a:cubicBezTo>
                    <a:pt x="137" y="149"/>
                    <a:pt x="139" y="150"/>
                    <a:pt x="141" y="150"/>
                  </a:cubicBezTo>
                  <a:cubicBezTo>
                    <a:pt x="144" y="150"/>
                    <a:pt x="144" y="146"/>
                    <a:pt x="144" y="144"/>
                  </a:cubicBezTo>
                  <a:cubicBezTo>
                    <a:pt x="145" y="133"/>
                    <a:pt x="145" y="133"/>
                    <a:pt x="145" y="133"/>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3" y="96"/>
                    <a:pt x="142" y="98"/>
                    <a:pt x="140" y="100"/>
                  </a:cubicBezTo>
                  <a:cubicBezTo>
                    <a:pt x="137" y="103"/>
                    <a:pt x="132" y="104"/>
                    <a:pt x="125" y="105"/>
                  </a:cubicBezTo>
                  <a:cubicBezTo>
                    <a:pt x="120" y="105"/>
                    <a:pt x="102"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1"/>
                    <a:pt x="152" y="0"/>
                    <a:pt x="151" y="0"/>
                  </a:cubicBezTo>
                  <a:lnTo>
                    <a:pt x="147"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30" name="Freeform 31">
              <a:extLst>
                <a:ext uri="{FF2B5EF4-FFF2-40B4-BE49-F238E27FC236}">
                  <a16:creationId xmlns:a16="http://schemas.microsoft.com/office/drawing/2014/main" id="{12F96826-0156-479B-BE18-71CD268F9BB9}"/>
                </a:ext>
              </a:extLst>
            </p:cNvPr>
            <p:cNvSpPr>
              <a:spLocks/>
            </p:cNvSpPr>
            <p:nvPr userDrawn="1"/>
          </p:nvSpPr>
          <p:spPr bwMode="auto">
            <a:xfrm>
              <a:off x="3433" y="1396"/>
              <a:ext cx="862" cy="953"/>
            </a:xfrm>
            <a:custGeom>
              <a:avLst/>
              <a:gdLst>
                <a:gd name="T0" fmla="*/ 420 w 1271"/>
                <a:gd name="T1" fmla="*/ 1289 h 1401"/>
                <a:gd name="T2" fmla="*/ 381 w 1271"/>
                <a:gd name="T3" fmla="*/ 1274 h 1401"/>
                <a:gd name="T4" fmla="*/ 367 w 1271"/>
                <a:gd name="T5" fmla="*/ 1268 h 1401"/>
                <a:gd name="T6" fmla="*/ 29 w 1271"/>
                <a:gd name="T7" fmla="*/ 813 h 1401"/>
                <a:gd name="T8" fmla="*/ 34 w 1271"/>
                <a:gd name="T9" fmla="*/ 686 h 1401"/>
                <a:gd name="T10" fmla="*/ 62 w 1271"/>
                <a:gd name="T11" fmla="*/ 509 h 1401"/>
                <a:gd name="T12" fmla="*/ 67 w 1271"/>
                <a:gd name="T13" fmla="*/ 483 h 1401"/>
                <a:gd name="T14" fmla="*/ 68 w 1271"/>
                <a:gd name="T15" fmla="*/ 431 h 1401"/>
                <a:gd name="T16" fmla="*/ 6 w 1271"/>
                <a:gd name="T17" fmla="*/ 277 h 1401"/>
                <a:gd name="T18" fmla="*/ 92 w 1271"/>
                <a:gd name="T19" fmla="*/ 152 h 1401"/>
                <a:gd name="T20" fmla="*/ 77 w 1271"/>
                <a:gd name="T21" fmla="*/ 119 h 1401"/>
                <a:gd name="T22" fmla="*/ 89 w 1271"/>
                <a:gd name="T23" fmla="*/ 110 h 1401"/>
                <a:gd name="T24" fmla="*/ 118 w 1271"/>
                <a:gd name="T25" fmla="*/ 119 h 1401"/>
                <a:gd name="T26" fmla="*/ 213 w 1271"/>
                <a:gd name="T27" fmla="*/ 7 h 1401"/>
                <a:gd name="T28" fmla="*/ 374 w 1271"/>
                <a:gd name="T29" fmla="*/ 43 h 1401"/>
                <a:gd name="T30" fmla="*/ 541 w 1271"/>
                <a:gd name="T31" fmla="*/ 20 h 1401"/>
                <a:gd name="T32" fmla="*/ 604 w 1271"/>
                <a:gd name="T33" fmla="*/ 17 h 1401"/>
                <a:gd name="T34" fmla="*/ 795 w 1271"/>
                <a:gd name="T35" fmla="*/ 36 h 1401"/>
                <a:gd name="T36" fmla="*/ 913 w 1271"/>
                <a:gd name="T37" fmla="*/ 52 h 1401"/>
                <a:gd name="T38" fmla="*/ 1002 w 1271"/>
                <a:gd name="T39" fmla="*/ 15 h 1401"/>
                <a:gd name="T40" fmla="*/ 1095 w 1271"/>
                <a:gd name="T41" fmla="*/ 115 h 1401"/>
                <a:gd name="T42" fmla="*/ 1155 w 1271"/>
                <a:gd name="T43" fmla="*/ 92 h 1401"/>
                <a:gd name="T44" fmla="*/ 1248 w 1271"/>
                <a:gd name="T45" fmla="*/ 63 h 1401"/>
                <a:gd name="T46" fmla="*/ 1257 w 1271"/>
                <a:gd name="T47" fmla="*/ 75 h 1401"/>
                <a:gd name="T48" fmla="*/ 1231 w 1271"/>
                <a:gd name="T49" fmla="*/ 122 h 1401"/>
                <a:gd name="T50" fmla="*/ 1271 w 1271"/>
                <a:gd name="T51" fmla="*/ 106 h 1401"/>
                <a:gd name="T52" fmla="*/ 1212 w 1271"/>
                <a:gd name="T53" fmla="*/ 187 h 1401"/>
                <a:gd name="T54" fmla="*/ 1210 w 1271"/>
                <a:gd name="T55" fmla="*/ 195 h 1401"/>
                <a:gd name="T56" fmla="*/ 1214 w 1271"/>
                <a:gd name="T57" fmla="*/ 210 h 1401"/>
                <a:gd name="T58" fmla="*/ 1199 w 1271"/>
                <a:gd name="T59" fmla="*/ 243 h 1401"/>
                <a:gd name="T60" fmla="*/ 1218 w 1271"/>
                <a:gd name="T61" fmla="*/ 276 h 1401"/>
                <a:gd name="T62" fmla="*/ 1149 w 1271"/>
                <a:gd name="T63" fmla="*/ 434 h 1401"/>
                <a:gd name="T64" fmla="*/ 1149 w 1271"/>
                <a:gd name="T65" fmla="*/ 447 h 1401"/>
                <a:gd name="T66" fmla="*/ 1163 w 1271"/>
                <a:gd name="T67" fmla="*/ 569 h 1401"/>
                <a:gd name="T68" fmla="*/ 1183 w 1271"/>
                <a:gd name="T69" fmla="*/ 718 h 1401"/>
                <a:gd name="T70" fmla="*/ 1186 w 1271"/>
                <a:gd name="T71" fmla="*/ 798 h 1401"/>
                <a:gd name="T72" fmla="*/ 1084 w 1271"/>
                <a:gd name="T73" fmla="*/ 1103 h 1401"/>
                <a:gd name="T74" fmla="*/ 614 w 1271"/>
                <a:gd name="T75" fmla="*/ 1390 h 1401"/>
                <a:gd name="T76" fmla="*/ 611 w 1271"/>
                <a:gd name="T77" fmla="*/ 1393 h 1401"/>
                <a:gd name="T78" fmla="*/ 605 w 1271"/>
                <a:gd name="T79" fmla="*/ 1401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71" h="1401">
                  <a:moveTo>
                    <a:pt x="601" y="1396"/>
                  </a:moveTo>
                  <a:cubicBezTo>
                    <a:pt x="548" y="1344"/>
                    <a:pt x="483" y="1316"/>
                    <a:pt x="420" y="1289"/>
                  </a:cubicBezTo>
                  <a:cubicBezTo>
                    <a:pt x="415" y="1287"/>
                    <a:pt x="415" y="1287"/>
                    <a:pt x="415" y="1287"/>
                  </a:cubicBezTo>
                  <a:cubicBezTo>
                    <a:pt x="414" y="1286"/>
                    <a:pt x="381" y="1274"/>
                    <a:pt x="381" y="1274"/>
                  </a:cubicBezTo>
                  <a:cubicBezTo>
                    <a:pt x="377" y="1273"/>
                    <a:pt x="375" y="1272"/>
                    <a:pt x="373" y="1271"/>
                  </a:cubicBezTo>
                  <a:cubicBezTo>
                    <a:pt x="367" y="1268"/>
                    <a:pt x="367" y="1268"/>
                    <a:pt x="367" y="1268"/>
                  </a:cubicBezTo>
                  <a:cubicBezTo>
                    <a:pt x="367" y="1269"/>
                    <a:pt x="367" y="1269"/>
                    <a:pt x="367" y="1269"/>
                  </a:cubicBezTo>
                  <a:cubicBezTo>
                    <a:pt x="161" y="1196"/>
                    <a:pt x="35" y="1026"/>
                    <a:pt x="29" y="813"/>
                  </a:cubicBezTo>
                  <a:cubicBezTo>
                    <a:pt x="29" y="805"/>
                    <a:pt x="29" y="796"/>
                    <a:pt x="29" y="786"/>
                  </a:cubicBezTo>
                  <a:cubicBezTo>
                    <a:pt x="29" y="754"/>
                    <a:pt x="31" y="721"/>
                    <a:pt x="34" y="686"/>
                  </a:cubicBezTo>
                  <a:cubicBezTo>
                    <a:pt x="37" y="666"/>
                    <a:pt x="43" y="619"/>
                    <a:pt x="43" y="617"/>
                  </a:cubicBezTo>
                  <a:cubicBezTo>
                    <a:pt x="62" y="509"/>
                    <a:pt x="62" y="509"/>
                    <a:pt x="62" y="509"/>
                  </a:cubicBezTo>
                  <a:cubicBezTo>
                    <a:pt x="64" y="498"/>
                    <a:pt x="65" y="492"/>
                    <a:pt x="65" y="489"/>
                  </a:cubicBezTo>
                  <a:cubicBezTo>
                    <a:pt x="67" y="483"/>
                    <a:pt x="67" y="483"/>
                    <a:pt x="67" y="483"/>
                  </a:cubicBezTo>
                  <a:cubicBezTo>
                    <a:pt x="66" y="483"/>
                    <a:pt x="66" y="483"/>
                    <a:pt x="66" y="483"/>
                  </a:cubicBezTo>
                  <a:cubicBezTo>
                    <a:pt x="67" y="468"/>
                    <a:pt x="68" y="449"/>
                    <a:pt x="68" y="431"/>
                  </a:cubicBezTo>
                  <a:cubicBezTo>
                    <a:pt x="68" y="356"/>
                    <a:pt x="49" y="309"/>
                    <a:pt x="6" y="278"/>
                  </a:cubicBezTo>
                  <a:cubicBezTo>
                    <a:pt x="6" y="277"/>
                    <a:pt x="6" y="277"/>
                    <a:pt x="6" y="277"/>
                  </a:cubicBezTo>
                  <a:cubicBezTo>
                    <a:pt x="0" y="272"/>
                    <a:pt x="0" y="272"/>
                    <a:pt x="0" y="272"/>
                  </a:cubicBezTo>
                  <a:cubicBezTo>
                    <a:pt x="92" y="152"/>
                    <a:pt x="92" y="152"/>
                    <a:pt x="92" y="152"/>
                  </a:cubicBezTo>
                  <a:cubicBezTo>
                    <a:pt x="90" y="149"/>
                    <a:pt x="90" y="149"/>
                    <a:pt x="90" y="149"/>
                  </a:cubicBezTo>
                  <a:cubicBezTo>
                    <a:pt x="82" y="139"/>
                    <a:pt x="78" y="129"/>
                    <a:pt x="77" y="119"/>
                  </a:cubicBezTo>
                  <a:cubicBezTo>
                    <a:pt x="76" y="105"/>
                    <a:pt x="76" y="105"/>
                    <a:pt x="76" y="105"/>
                  </a:cubicBezTo>
                  <a:cubicBezTo>
                    <a:pt x="89" y="110"/>
                    <a:pt x="89" y="110"/>
                    <a:pt x="89" y="110"/>
                  </a:cubicBezTo>
                  <a:cubicBezTo>
                    <a:pt x="97" y="113"/>
                    <a:pt x="105" y="116"/>
                    <a:pt x="114" y="118"/>
                  </a:cubicBezTo>
                  <a:cubicBezTo>
                    <a:pt x="118" y="119"/>
                    <a:pt x="118" y="119"/>
                    <a:pt x="118" y="119"/>
                  </a:cubicBezTo>
                  <a:cubicBezTo>
                    <a:pt x="209" y="0"/>
                    <a:pt x="209" y="0"/>
                    <a:pt x="209" y="0"/>
                  </a:cubicBezTo>
                  <a:cubicBezTo>
                    <a:pt x="213" y="7"/>
                    <a:pt x="213" y="7"/>
                    <a:pt x="213" y="7"/>
                  </a:cubicBezTo>
                  <a:cubicBezTo>
                    <a:pt x="230" y="36"/>
                    <a:pt x="261" y="50"/>
                    <a:pt x="306" y="50"/>
                  </a:cubicBezTo>
                  <a:cubicBezTo>
                    <a:pt x="325" y="50"/>
                    <a:pt x="347" y="48"/>
                    <a:pt x="374" y="43"/>
                  </a:cubicBezTo>
                  <a:cubicBezTo>
                    <a:pt x="374" y="43"/>
                    <a:pt x="464" y="29"/>
                    <a:pt x="465" y="29"/>
                  </a:cubicBezTo>
                  <a:cubicBezTo>
                    <a:pt x="528" y="22"/>
                    <a:pt x="539" y="20"/>
                    <a:pt x="541" y="20"/>
                  </a:cubicBezTo>
                  <a:cubicBezTo>
                    <a:pt x="547" y="19"/>
                    <a:pt x="547" y="19"/>
                    <a:pt x="547" y="19"/>
                  </a:cubicBezTo>
                  <a:cubicBezTo>
                    <a:pt x="565" y="18"/>
                    <a:pt x="584" y="17"/>
                    <a:pt x="604" y="17"/>
                  </a:cubicBezTo>
                  <a:cubicBezTo>
                    <a:pt x="643" y="17"/>
                    <a:pt x="686" y="20"/>
                    <a:pt x="731" y="27"/>
                  </a:cubicBezTo>
                  <a:cubicBezTo>
                    <a:pt x="731" y="27"/>
                    <a:pt x="795" y="36"/>
                    <a:pt x="795" y="36"/>
                  </a:cubicBezTo>
                  <a:cubicBezTo>
                    <a:pt x="875" y="49"/>
                    <a:pt x="875" y="49"/>
                    <a:pt x="875" y="49"/>
                  </a:cubicBezTo>
                  <a:cubicBezTo>
                    <a:pt x="886" y="51"/>
                    <a:pt x="900" y="52"/>
                    <a:pt x="913" y="52"/>
                  </a:cubicBezTo>
                  <a:cubicBezTo>
                    <a:pt x="949" y="52"/>
                    <a:pt x="974" y="44"/>
                    <a:pt x="992" y="27"/>
                  </a:cubicBezTo>
                  <a:cubicBezTo>
                    <a:pt x="995" y="23"/>
                    <a:pt x="999" y="19"/>
                    <a:pt x="1002" y="15"/>
                  </a:cubicBezTo>
                  <a:cubicBezTo>
                    <a:pt x="1011" y="4"/>
                    <a:pt x="1011" y="4"/>
                    <a:pt x="1011" y="4"/>
                  </a:cubicBezTo>
                  <a:cubicBezTo>
                    <a:pt x="1095" y="115"/>
                    <a:pt x="1095" y="115"/>
                    <a:pt x="1095" y="115"/>
                  </a:cubicBezTo>
                  <a:cubicBezTo>
                    <a:pt x="1099" y="113"/>
                    <a:pt x="1099" y="113"/>
                    <a:pt x="1099" y="113"/>
                  </a:cubicBezTo>
                  <a:cubicBezTo>
                    <a:pt x="1112" y="108"/>
                    <a:pt x="1131" y="101"/>
                    <a:pt x="1155" y="92"/>
                  </a:cubicBezTo>
                  <a:cubicBezTo>
                    <a:pt x="1155" y="92"/>
                    <a:pt x="1167" y="88"/>
                    <a:pt x="1171" y="87"/>
                  </a:cubicBezTo>
                  <a:cubicBezTo>
                    <a:pt x="1202" y="75"/>
                    <a:pt x="1227" y="68"/>
                    <a:pt x="1248" y="63"/>
                  </a:cubicBezTo>
                  <a:cubicBezTo>
                    <a:pt x="1264" y="60"/>
                    <a:pt x="1264" y="60"/>
                    <a:pt x="1264" y="60"/>
                  </a:cubicBezTo>
                  <a:cubicBezTo>
                    <a:pt x="1257" y="75"/>
                    <a:pt x="1257" y="75"/>
                    <a:pt x="1257" y="75"/>
                  </a:cubicBezTo>
                  <a:cubicBezTo>
                    <a:pt x="1252" y="88"/>
                    <a:pt x="1247" y="98"/>
                    <a:pt x="1241" y="106"/>
                  </a:cubicBezTo>
                  <a:cubicBezTo>
                    <a:pt x="1231" y="122"/>
                    <a:pt x="1231" y="122"/>
                    <a:pt x="1231" y="122"/>
                  </a:cubicBezTo>
                  <a:cubicBezTo>
                    <a:pt x="1248" y="115"/>
                    <a:pt x="1248" y="115"/>
                    <a:pt x="1248" y="115"/>
                  </a:cubicBezTo>
                  <a:cubicBezTo>
                    <a:pt x="1249" y="115"/>
                    <a:pt x="1261" y="110"/>
                    <a:pt x="1271" y="106"/>
                  </a:cubicBezTo>
                  <a:cubicBezTo>
                    <a:pt x="1260" y="126"/>
                    <a:pt x="1260" y="126"/>
                    <a:pt x="1260" y="126"/>
                  </a:cubicBezTo>
                  <a:cubicBezTo>
                    <a:pt x="1254" y="137"/>
                    <a:pt x="1232" y="172"/>
                    <a:pt x="1212" y="187"/>
                  </a:cubicBezTo>
                  <a:cubicBezTo>
                    <a:pt x="1207" y="191"/>
                    <a:pt x="1207" y="191"/>
                    <a:pt x="1207" y="191"/>
                  </a:cubicBezTo>
                  <a:cubicBezTo>
                    <a:pt x="1210" y="195"/>
                    <a:pt x="1210" y="195"/>
                    <a:pt x="1210" y="195"/>
                  </a:cubicBezTo>
                  <a:cubicBezTo>
                    <a:pt x="1210" y="195"/>
                    <a:pt x="1211" y="196"/>
                    <a:pt x="1211" y="196"/>
                  </a:cubicBezTo>
                  <a:cubicBezTo>
                    <a:pt x="1213" y="199"/>
                    <a:pt x="1214" y="205"/>
                    <a:pt x="1214" y="210"/>
                  </a:cubicBezTo>
                  <a:cubicBezTo>
                    <a:pt x="1214" y="216"/>
                    <a:pt x="1213" y="221"/>
                    <a:pt x="1211" y="225"/>
                  </a:cubicBezTo>
                  <a:cubicBezTo>
                    <a:pt x="1209" y="230"/>
                    <a:pt x="1205" y="236"/>
                    <a:pt x="1199" y="243"/>
                  </a:cubicBezTo>
                  <a:cubicBezTo>
                    <a:pt x="1195" y="247"/>
                    <a:pt x="1195" y="247"/>
                    <a:pt x="1195" y="247"/>
                  </a:cubicBezTo>
                  <a:cubicBezTo>
                    <a:pt x="1218" y="276"/>
                    <a:pt x="1218" y="276"/>
                    <a:pt x="1218" y="276"/>
                  </a:cubicBezTo>
                  <a:cubicBezTo>
                    <a:pt x="1213" y="280"/>
                    <a:pt x="1213" y="280"/>
                    <a:pt x="1213" y="280"/>
                  </a:cubicBezTo>
                  <a:cubicBezTo>
                    <a:pt x="1170" y="312"/>
                    <a:pt x="1149" y="363"/>
                    <a:pt x="1149" y="434"/>
                  </a:cubicBezTo>
                  <a:cubicBezTo>
                    <a:pt x="1149" y="436"/>
                    <a:pt x="1149" y="436"/>
                    <a:pt x="1149" y="436"/>
                  </a:cubicBezTo>
                  <a:cubicBezTo>
                    <a:pt x="1149" y="440"/>
                    <a:pt x="1149" y="443"/>
                    <a:pt x="1149" y="447"/>
                  </a:cubicBezTo>
                  <a:cubicBezTo>
                    <a:pt x="1149" y="464"/>
                    <a:pt x="1150" y="481"/>
                    <a:pt x="1152" y="500"/>
                  </a:cubicBezTo>
                  <a:cubicBezTo>
                    <a:pt x="1163" y="569"/>
                    <a:pt x="1163" y="569"/>
                    <a:pt x="1163" y="569"/>
                  </a:cubicBezTo>
                  <a:cubicBezTo>
                    <a:pt x="1171" y="616"/>
                    <a:pt x="1175" y="640"/>
                    <a:pt x="1175" y="641"/>
                  </a:cubicBezTo>
                  <a:cubicBezTo>
                    <a:pt x="1177" y="661"/>
                    <a:pt x="1183" y="714"/>
                    <a:pt x="1183" y="718"/>
                  </a:cubicBezTo>
                  <a:cubicBezTo>
                    <a:pt x="1186" y="783"/>
                    <a:pt x="1186" y="789"/>
                    <a:pt x="1186" y="790"/>
                  </a:cubicBezTo>
                  <a:cubicBezTo>
                    <a:pt x="1186" y="792"/>
                    <a:pt x="1186" y="795"/>
                    <a:pt x="1186" y="798"/>
                  </a:cubicBezTo>
                  <a:cubicBezTo>
                    <a:pt x="1186" y="913"/>
                    <a:pt x="1148" y="1029"/>
                    <a:pt x="1086" y="1101"/>
                  </a:cubicBezTo>
                  <a:cubicBezTo>
                    <a:pt x="1084" y="1103"/>
                    <a:pt x="1084" y="1103"/>
                    <a:pt x="1084" y="1103"/>
                  </a:cubicBezTo>
                  <a:cubicBezTo>
                    <a:pt x="1044" y="1152"/>
                    <a:pt x="989" y="1219"/>
                    <a:pt x="838" y="1272"/>
                  </a:cubicBezTo>
                  <a:cubicBezTo>
                    <a:pt x="754" y="1303"/>
                    <a:pt x="679" y="1333"/>
                    <a:pt x="614" y="1390"/>
                  </a:cubicBezTo>
                  <a:cubicBezTo>
                    <a:pt x="614" y="1390"/>
                    <a:pt x="614" y="1390"/>
                    <a:pt x="614" y="1390"/>
                  </a:cubicBezTo>
                  <a:cubicBezTo>
                    <a:pt x="611" y="1393"/>
                    <a:pt x="611" y="1393"/>
                    <a:pt x="611" y="1393"/>
                  </a:cubicBezTo>
                  <a:cubicBezTo>
                    <a:pt x="609" y="1395"/>
                    <a:pt x="609" y="1395"/>
                    <a:pt x="609" y="1395"/>
                  </a:cubicBezTo>
                  <a:cubicBezTo>
                    <a:pt x="605" y="1401"/>
                    <a:pt x="605" y="1401"/>
                    <a:pt x="605" y="1401"/>
                  </a:cubicBezTo>
                  <a:lnTo>
                    <a:pt x="601" y="13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31" name="Freeform 32">
              <a:extLst>
                <a:ext uri="{FF2B5EF4-FFF2-40B4-BE49-F238E27FC236}">
                  <a16:creationId xmlns:a16="http://schemas.microsoft.com/office/drawing/2014/main" id="{8D815B15-9C25-4167-A3D1-020E20393FE1}"/>
                </a:ext>
              </a:extLst>
            </p:cNvPr>
            <p:cNvSpPr>
              <a:spLocks noEditPoints="1"/>
            </p:cNvSpPr>
            <p:nvPr userDrawn="1"/>
          </p:nvSpPr>
          <p:spPr bwMode="auto">
            <a:xfrm>
              <a:off x="3429" y="1389"/>
              <a:ext cx="874" cy="964"/>
            </a:xfrm>
            <a:custGeom>
              <a:avLst/>
              <a:gdLst>
                <a:gd name="T0" fmla="*/ 749 w 1290"/>
                <a:gd name="T1" fmla="*/ 675 h 1419"/>
                <a:gd name="T2" fmla="*/ 440 w 1290"/>
                <a:gd name="T3" fmla="*/ 333 h 1419"/>
                <a:gd name="T4" fmla="*/ 318 w 1290"/>
                <a:gd name="T5" fmla="*/ 282 h 1419"/>
                <a:gd name="T6" fmla="*/ 512 w 1290"/>
                <a:gd name="T7" fmla="*/ 271 h 1419"/>
                <a:gd name="T8" fmla="*/ 861 w 1290"/>
                <a:gd name="T9" fmla="*/ 775 h 1419"/>
                <a:gd name="T10" fmla="*/ 645 w 1290"/>
                <a:gd name="T11" fmla="*/ 693 h 1419"/>
                <a:gd name="T12" fmla="*/ 543 w 1290"/>
                <a:gd name="T13" fmla="*/ 673 h 1419"/>
                <a:gd name="T14" fmla="*/ 935 w 1290"/>
                <a:gd name="T15" fmla="*/ 783 h 1419"/>
                <a:gd name="T16" fmla="*/ 652 w 1290"/>
                <a:gd name="T17" fmla="*/ 507 h 1419"/>
                <a:gd name="T18" fmla="*/ 557 w 1290"/>
                <a:gd name="T19" fmla="*/ 529 h 1419"/>
                <a:gd name="T20" fmla="*/ 692 w 1290"/>
                <a:gd name="T21" fmla="*/ 506 h 1419"/>
                <a:gd name="T22" fmla="*/ 356 w 1290"/>
                <a:gd name="T23" fmla="*/ 342 h 1419"/>
                <a:gd name="T24" fmla="*/ 1004 w 1290"/>
                <a:gd name="T25" fmla="*/ 332 h 1419"/>
                <a:gd name="T26" fmla="*/ 1016 w 1290"/>
                <a:gd name="T27" fmla="*/ 287 h 1419"/>
                <a:gd name="T28" fmla="*/ 350 w 1290"/>
                <a:gd name="T29" fmla="*/ 337 h 1419"/>
                <a:gd name="T30" fmla="*/ 675 w 1290"/>
                <a:gd name="T31" fmla="*/ 254 h 1419"/>
                <a:gd name="T32" fmla="*/ 270 w 1290"/>
                <a:gd name="T33" fmla="*/ 239 h 1419"/>
                <a:gd name="T34" fmla="*/ 691 w 1290"/>
                <a:gd name="T35" fmla="*/ 229 h 1419"/>
                <a:gd name="T36" fmla="*/ 626 w 1290"/>
                <a:gd name="T37" fmla="*/ 248 h 1419"/>
                <a:gd name="T38" fmla="*/ 641 w 1290"/>
                <a:gd name="T39" fmla="*/ 229 h 1419"/>
                <a:gd name="T40" fmla="*/ 1076 w 1290"/>
                <a:gd name="T41" fmla="*/ 236 h 1419"/>
                <a:gd name="T42" fmla="*/ 600 w 1290"/>
                <a:gd name="T43" fmla="*/ 199 h 1419"/>
                <a:gd name="T44" fmla="*/ 953 w 1290"/>
                <a:gd name="T45" fmla="*/ 204 h 1419"/>
                <a:gd name="T46" fmla="*/ 572 w 1290"/>
                <a:gd name="T47" fmla="*/ 194 h 1419"/>
                <a:gd name="T48" fmla="*/ 1198 w 1290"/>
                <a:gd name="T49" fmla="*/ 148 h 1419"/>
                <a:gd name="T50" fmla="*/ 808 w 1290"/>
                <a:gd name="T51" fmla="*/ 336 h 1419"/>
                <a:gd name="T52" fmla="*/ 839 w 1290"/>
                <a:gd name="T53" fmla="*/ 188 h 1419"/>
                <a:gd name="T54" fmla="*/ 1180 w 1290"/>
                <a:gd name="T55" fmla="*/ 797 h 1419"/>
                <a:gd name="T56" fmla="*/ 26 w 1290"/>
                <a:gd name="T57" fmla="*/ 281 h 1419"/>
                <a:gd name="T58" fmla="*/ 91 w 1290"/>
                <a:gd name="T59" fmla="*/ 731 h 1419"/>
                <a:gd name="T60" fmla="*/ 1149 w 1290"/>
                <a:gd name="T61" fmla="*/ 324 h 1419"/>
                <a:gd name="T62" fmla="*/ 671 w 1290"/>
                <a:gd name="T63" fmla="*/ 473 h 1419"/>
                <a:gd name="T64" fmla="*/ 584 w 1290"/>
                <a:gd name="T65" fmla="*/ 402 h 1419"/>
                <a:gd name="T66" fmla="*/ 802 w 1290"/>
                <a:gd name="T67" fmla="*/ 969 h 1419"/>
                <a:gd name="T68" fmla="*/ 945 w 1290"/>
                <a:gd name="T69" fmla="*/ 1033 h 1419"/>
                <a:gd name="T70" fmla="*/ 781 w 1290"/>
                <a:gd name="T71" fmla="*/ 1037 h 1419"/>
                <a:gd name="T72" fmla="*/ 581 w 1290"/>
                <a:gd name="T73" fmla="*/ 714 h 1419"/>
                <a:gd name="T74" fmla="*/ 798 w 1290"/>
                <a:gd name="T75" fmla="*/ 868 h 1419"/>
                <a:gd name="T76" fmla="*/ 943 w 1290"/>
                <a:gd name="T77" fmla="*/ 892 h 1419"/>
                <a:gd name="T78" fmla="*/ 576 w 1290"/>
                <a:gd name="T79" fmla="*/ 320 h 1419"/>
                <a:gd name="T80" fmla="*/ 563 w 1290"/>
                <a:gd name="T81" fmla="*/ 262 h 1419"/>
                <a:gd name="T82" fmla="*/ 636 w 1290"/>
                <a:gd name="T83" fmla="*/ 271 h 1419"/>
                <a:gd name="T84" fmla="*/ 708 w 1290"/>
                <a:gd name="T85" fmla="*/ 1000 h 1419"/>
                <a:gd name="T86" fmla="*/ 519 w 1290"/>
                <a:gd name="T87" fmla="*/ 720 h 1419"/>
                <a:gd name="T88" fmla="*/ 480 w 1290"/>
                <a:gd name="T89" fmla="*/ 486 h 1419"/>
                <a:gd name="T90" fmla="*/ 840 w 1290"/>
                <a:gd name="T91" fmla="*/ 494 h 1419"/>
                <a:gd name="T92" fmla="*/ 687 w 1290"/>
                <a:gd name="T93" fmla="*/ 474 h 1419"/>
                <a:gd name="T94" fmla="*/ 958 w 1290"/>
                <a:gd name="T95" fmla="*/ 412 h 1419"/>
                <a:gd name="T96" fmla="*/ 1084 w 1290"/>
                <a:gd name="T97" fmla="*/ 383 h 1419"/>
                <a:gd name="T98" fmla="*/ 554 w 1290"/>
                <a:gd name="T99" fmla="*/ 403 h 1419"/>
                <a:gd name="T100" fmla="*/ 304 w 1290"/>
                <a:gd name="T101" fmla="*/ 381 h 1419"/>
                <a:gd name="T102" fmla="*/ 865 w 1290"/>
                <a:gd name="T103" fmla="*/ 410 h 1419"/>
                <a:gd name="T104" fmla="*/ 861 w 1290"/>
                <a:gd name="T105" fmla="*/ 378 h 1419"/>
                <a:gd name="T106" fmla="*/ 554 w 1290"/>
                <a:gd name="T107" fmla="*/ 44 h 1419"/>
                <a:gd name="T108" fmla="*/ 1047 w 1290"/>
                <a:gd name="T109" fmla="*/ 140 h 1419"/>
                <a:gd name="T110" fmla="*/ 186 w 1290"/>
                <a:gd name="T111" fmla="*/ 138 h 1419"/>
                <a:gd name="T112" fmla="*/ 1018 w 1290"/>
                <a:gd name="T113" fmla="*/ 5 h 1419"/>
                <a:gd name="T114" fmla="*/ 472 w 1290"/>
                <a:gd name="T115" fmla="*/ 34 h 1419"/>
                <a:gd name="T116" fmla="*/ 0 w 1290"/>
                <a:gd name="T117" fmla="*/ 283 h 1419"/>
                <a:gd name="T118" fmla="*/ 31 w 1290"/>
                <a:gd name="T119" fmla="*/ 824 h 1419"/>
                <a:gd name="T120" fmla="*/ 625 w 1290"/>
                <a:gd name="T121" fmla="*/ 1405 h 1419"/>
                <a:gd name="T122" fmla="*/ 1162 w 1290"/>
                <a:gd name="T123" fmla="*/ 458 h 1419"/>
                <a:gd name="T124" fmla="*/ 1290 w 1290"/>
                <a:gd name="T125" fmla="*/ 105 h 1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90" h="1419">
                  <a:moveTo>
                    <a:pt x="445" y="234"/>
                  </a:moveTo>
                  <a:cubicBezTo>
                    <a:pt x="411" y="216"/>
                    <a:pt x="362" y="217"/>
                    <a:pt x="334" y="210"/>
                  </a:cubicBezTo>
                  <a:cubicBezTo>
                    <a:pt x="306" y="203"/>
                    <a:pt x="302" y="201"/>
                    <a:pt x="302" y="201"/>
                  </a:cubicBezTo>
                  <a:cubicBezTo>
                    <a:pt x="313" y="203"/>
                    <a:pt x="323" y="206"/>
                    <a:pt x="335" y="208"/>
                  </a:cubicBezTo>
                  <a:cubicBezTo>
                    <a:pt x="373" y="212"/>
                    <a:pt x="414" y="214"/>
                    <a:pt x="445" y="228"/>
                  </a:cubicBezTo>
                  <a:cubicBezTo>
                    <a:pt x="463" y="235"/>
                    <a:pt x="473" y="253"/>
                    <a:pt x="477" y="272"/>
                  </a:cubicBezTo>
                  <a:cubicBezTo>
                    <a:pt x="470" y="257"/>
                    <a:pt x="459" y="242"/>
                    <a:pt x="445" y="234"/>
                  </a:cubicBezTo>
                  <a:moveTo>
                    <a:pt x="752" y="668"/>
                  </a:moveTo>
                  <a:cubicBezTo>
                    <a:pt x="781" y="704"/>
                    <a:pt x="783" y="704"/>
                    <a:pt x="807" y="728"/>
                  </a:cubicBezTo>
                  <a:cubicBezTo>
                    <a:pt x="794" y="722"/>
                    <a:pt x="765" y="695"/>
                    <a:pt x="749" y="675"/>
                  </a:cubicBezTo>
                  <a:cubicBezTo>
                    <a:pt x="725" y="645"/>
                    <a:pt x="714" y="619"/>
                    <a:pt x="710" y="591"/>
                  </a:cubicBezTo>
                  <a:cubicBezTo>
                    <a:pt x="710" y="591"/>
                    <a:pt x="724" y="632"/>
                    <a:pt x="752" y="668"/>
                  </a:cubicBezTo>
                  <a:moveTo>
                    <a:pt x="562" y="345"/>
                  </a:moveTo>
                  <a:cubicBezTo>
                    <a:pt x="539" y="342"/>
                    <a:pt x="519" y="352"/>
                    <a:pt x="501" y="375"/>
                  </a:cubicBezTo>
                  <a:cubicBezTo>
                    <a:pt x="478" y="382"/>
                    <a:pt x="464" y="391"/>
                    <a:pt x="447" y="409"/>
                  </a:cubicBezTo>
                  <a:cubicBezTo>
                    <a:pt x="434" y="405"/>
                    <a:pt x="419" y="397"/>
                    <a:pt x="415" y="394"/>
                  </a:cubicBezTo>
                  <a:cubicBezTo>
                    <a:pt x="418" y="387"/>
                    <a:pt x="422" y="382"/>
                    <a:pt x="429" y="379"/>
                  </a:cubicBezTo>
                  <a:cubicBezTo>
                    <a:pt x="423" y="376"/>
                    <a:pt x="413" y="371"/>
                    <a:pt x="415" y="364"/>
                  </a:cubicBezTo>
                  <a:cubicBezTo>
                    <a:pt x="418" y="352"/>
                    <a:pt x="434" y="359"/>
                    <a:pt x="452" y="352"/>
                  </a:cubicBezTo>
                  <a:cubicBezTo>
                    <a:pt x="445" y="348"/>
                    <a:pt x="436" y="343"/>
                    <a:pt x="440" y="333"/>
                  </a:cubicBezTo>
                  <a:cubicBezTo>
                    <a:pt x="443" y="323"/>
                    <a:pt x="459" y="324"/>
                    <a:pt x="471" y="327"/>
                  </a:cubicBezTo>
                  <a:cubicBezTo>
                    <a:pt x="464" y="321"/>
                    <a:pt x="463" y="309"/>
                    <a:pt x="470" y="304"/>
                  </a:cubicBezTo>
                  <a:cubicBezTo>
                    <a:pt x="478" y="300"/>
                    <a:pt x="494" y="301"/>
                    <a:pt x="494" y="301"/>
                  </a:cubicBezTo>
                  <a:cubicBezTo>
                    <a:pt x="494" y="293"/>
                    <a:pt x="501" y="287"/>
                    <a:pt x="505" y="280"/>
                  </a:cubicBezTo>
                  <a:cubicBezTo>
                    <a:pt x="498" y="282"/>
                    <a:pt x="493" y="291"/>
                    <a:pt x="491" y="297"/>
                  </a:cubicBezTo>
                  <a:cubicBezTo>
                    <a:pt x="468" y="295"/>
                    <a:pt x="457" y="306"/>
                    <a:pt x="463" y="321"/>
                  </a:cubicBezTo>
                  <a:cubicBezTo>
                    <a:pt x="452" y="318"/>
                    <a:pt x="440" y="320"/>
                    <a:pt x="436" y="330"/>
                  </a:cubicBezTo>
                  <a:cubicBezTo>
                    <a:pt x="408" y="313"/>
                    <a:pt x="365" y="301"/>
                    <a:pt x="335" y="299"/>
                  </a:cubicBezTo>
                  <a:cubicBezTo>
                    <a:pt x="331" y="299"/>
                    <a:pt x="329" y="299"/>
                    <a:pt x="325" y="298"/>
                  </a:cubicBezTo>
                  <a:cubicBezTo>
                    <a:pt x="322" y="295"/>
                    <a:pt x="319" y="286"/>
                    <a:pt x="318" y="282"/>
                  </a:cubicBezTo>
                  <a:cubicBezTo>
                    <a:pt x="314" y="269"/>
                    <a:pt x="308" y="251"/>
                    <a:pt x="295" y="245"/>
                  </a:cubicBezTo>
                  <a:cubicBezTo>
                    <a:pt x="323" y="249"/>
                    <a:pt x="397" y="263"/>
                    <a:pt x="443" y="282"/>
                  </a:cubicBezTo>
                  <a:cubicBezTo>
                    <a:pt x="409" y="257"/>
                    <a:pt x="317" y="245"/>
                    <a:pt x="261" y="231"/>
                  </a:cubicBezTo>
                  <a:cubicBezTo>
                    <a:pt x="219" y="222"/>
                    <a:pt x="162" y="204"/>
                    <a:pt x="126" y="179"/>
                  </a:cubicBezTo>
                  <a:cubicBezTo>
                    <a:pt x="106" y="164"/>
                    <a:pt x="95" y="148"/>
                    <a:pt x="93" y="129"/>
                  </a:cubicBezTo>
                  <a:cubicBezTo>
                    <a:pt x="118" y="138"/>
                    <a:pt x="140" y="143"/>
                    <a:pt x="169" y="149"/>
                  </a:cubicBezTo>
                  <a:cubicBezTo>
                    <a:pt x="189" y="153"/>
                    <a:pt x="205" y="156"/>
                    <a:pt x="233" y="162"/>
                  </a:cubicBezTo>
                  <a:cubicBezTo>
                    <a:pt x="260" y="167"/>
                    <a:pt x="298" y="179"/>
                    <a:pt x="298" y="179"/>
                  </a:cubicBezTo>
                  <a:cubicBezTo>
                    <a:pt x="358" y="196"/>
                    <a:pt x="425" y="185"/>
                    <a:pt x="483" y="205"/>
                  </a:cubicBezTo>
                  <a:cubicBezTo>
                    <a:pt x="509" y="215"/>
                    <a:pt x="508" y="247"/>
                    <a:pt x="512" y="271"/>
                  </a:cubicBezTo>
                  <a:cubicBezTo>
                    <a:pt x="518" y="277"/>
                    <a:pt x="518" y="277"/>
                    <a:pt x="518" y="277"/>
                  </a:cubicBezTo>
                  <a:cubicBezTo>
                    <a:pt x="518" y="311"/>
                    <a:pt x="535" y="325"/>
                    <a:pt x="562" y="345"/>
                  </a:cubicBezTo>
                  <a:moveTo>
                    <a:pt x="774" y="670"/>
                  </a:moveTo>
                  <a:cubicBezTo>
                    <a:pt x="803" y="705"/>
                    <a:pt x="830" y="724"/>
                    <a:pt x="836" y="728"/>
                  </a:cubicBezTo>
                  <a:cubicBezTo>
                    <a:pt x="836" y="728"/>
                    <a:pt x="796" y="691"/>
                    <a:pt x="788" y="676"/>
                  </a:cubicBezTo>
                  <a:cubicBezTo>
                    <a:pt x="855" y="728"/>
                    <a:pt x="908" y="749"/>
                    <a:pt x="933" y="767"/>
                  </a:cubicBezTo>
                  <a:cubicBezTo>
                    <a:pt x="923" y="765"/>
                    <a:pt x="912" y="764"/>
                    <a:pt x="906" y="771"/>
                  </a:cubicBezTo>
                  <a:cubicBezTo>
                    <a:pt x="901" y="779"/>
                    <a:pt x="905" y="791"/>
                    <a:pt x="901" y="802"/>
                  </a:cubicBezTo>
                  <a:cubicBezTo>
                    <a:pt x="899" y="810"/>
                    <a:pt x="894" y="811"/>
                    <a:pt x="891" y="811"/>
                  </a:cubicBezTo>
                  <a:cubicBezTo>
                    <a:pt x="886" y="780"/>
                    <a:pt x="861" y="775"/>
                    <a:pt x="861" y="775"/>
                  </a:cubicBezTo>
                  <a:cubicBezTo>
                    <a:pt x="867" y="782"/>
                    <a:pt x="875" y="790"/>
                    <a:pt x="877" y="801"/>
                  </a:cubicBezTo>
                  <a:cubicBezTo>
                    <a:pt x="853" y="797"/>
                    <a:pt x="809" y="770"/>
                    <a:pt x="809" y="769"/>
                  </a:cubicBezTo>
                  <a:cubicBezTo>
                    <a:pt x="786" y="771"/>
                    <a:pt x="758" y="768"/>
                    <a:pt x="743" y="758"/>
                  </a:cubicBezTo>
                  <a:cubicBezTo>
                    <a:pt x="726" y="747"/>
                    <a:pt x="761" y="745"/>
                    <a:pt x="747" y="734"/>
                  </a:cubicBezTo>
                  <a:cubicBezTo>
                    <a:pt x="740" y="729"/>
                    <a:pt x="733" y="734"/>
                    <a:pt x="728" y="726"/>
                  </a:cubicBezTo>
                  <a:cubicBezTo>
                    <a:pt x="724" y="721"/>
                    <a:pt x="737" y="709"/>
                    <a:pt x="732" y="698"/>
                  </a:cubicBezTo>
                  <a:cubicBezTo>
                    <a:pt x="728" y="690"/>
                    <a:pt x="721" y="691"/>
                    <a:pt x="715" y="696"/>
                  </a:cubicBezTo>
                  <a:cubicBezTo>
                    <a:pt x="709" y="702"/>
                    <a:pt x="705" y="725"/>
                    <a:pt x="687" y="721"/>
                  </a:cubicBezTo>
                  <a:cubicBezTo>
                    <a:pt x="677" y="718"/>
                    <a:pt x="680" y="700"/>
                    <a:pt x="669" y="692"/>
                  </a:cubicBezTo>
                  <a:cubicBezTo>
                    <a:pt x="661" y="686"/>
                    <a:pt x="651" y="686"/>
                    <a:pt x="645" y="693"/>
                  </a:cubicBezTo>
                  <a:cubicBezTo>
                    <a:pt x="637" y="700"/>
                    <a:pt x="639" y="711"/>
                    <a:pt x="639" y="711"/>
                  </a:cubicBezTo>
                  <a:cubicBezTo>
                    <a:pt x="618" y="669"/>
                    <a:pt x="638" y="578"/>
                    <a:pt x="638" y="578"/>
                  </a:cubicBezTo>
                  <a:cubicBezTo>
                    <a:pt x="616" y="637"/>
                    <a:pt x="616" y="688"/>
                    <a:pt x="633" y="719"/>
                  </a:cubicBezTo>
                  <a:cubicBezTo>
                    <a:pt x="628" y="716"/>
                    <a:pt x="619" y="707"/>
                    <a:pt x="616" y="702"/>
                  </a:cubicBezTo>
                  <a:cubicBezTo>
                    <a:pt x="612" y="691"/>
                    <a:pt x="605" y="676"/>
                    <a:pt x="606" y="661"/>
                  </a:cubicBezTo>
                  <a:cubicBezTo>
                    <a:pt x="593" y="684"/>
                    <a:pt x="619" y="727"/>
                    <a:pt x="609" y="727"/>
                  </a:cubicBezTo>
                  <a:cubicBezTo>
                    <a:pt x="600" y="727"/>
                    <a:pt x="600" y="710"/>
                    <a:pt x="589" y="705"/>
                  </a:cubicBezTo>
                  <a:cubicBezTo>
                    <a:pt x="578" y="699"/>
                    <a:pt x="574" y="709"/>
                    <a:pt x="570" y="705"/>
                  </a:cubicBezTo>
                  <a:cubicBezTo>
                    <a:pt x="565" y="701"/>
                    <a:pt x="588" y="684"/>
                    <a:pt x="568" y="672"/>
                  </a:cubicBezTo>
                  <a:cubicBezTo>
                    <a:pt x="557" y="666"/>
                    <a:pt x="552" y="678"/>
                    <a:pt x="543" y="673"/>
                  </a:cubicBezTo>
                  <a:cubicBezTo>
                    <a:pt x="534" y="668"/>
                    <a:pt x="522" y="670"/>
                    <a:pt x="522" y="670"/>
                  </a:cubicBezTo>
                  <a:cubicBezTo>
                    <a:pt x="518" y="649"/>
                    <a:pt x="544" y="556"/>
                    <a:pt x="544" y="556"/>
                  </a:cubicBezTo>
                  <a:cubicBezTo>
                    <a:pt x="560" y="564"/>
                    <a:pt x="582" y="551"/>
                    <a:pt x="582" y="551"/>
                  </a:cubicBezTo>
                  <a:cubicBezTo>
                    <a:pt x="593" y="573"/>
                    <a:pt x="617" y="555"/>
                    <a:pt x="627" y="547"/>
                  </a:cubicBezTo>
                  <a:cubicBezTo>
                    <a:pt x="635" y="540"/>
                    <a:pt x="637" y="535"/>
                    <a:pt x="646" y="531"/>
                  </a:cubicBezTo>
                  <a:cubicBezTo>
                    <a:pt x="656" y="526"/>
                    <a:pt x="667" y="533"/>
                    <a:pt x="677" y="528"/>
                  </a:cubicBezTo>
                  <a:cubicBezTo>
                    <a:pt x="688" y="524"/>
                    <a:pt x="691" y="517"/>
                    <a:pt x="691" y="517"/>
                  </a:cubicBezTo>
                  <a:cubicBezTo>
                    <a:pt x="704" y="529"/>
                    <a:pt x="721" y="574"/>
                    <a:pt x="728" y="589"/>
                  </a:cubicBezTo>
                  <a:cubicBezTo>
                    <a:pt x="751" y="640"/>
                    <a:pt x="774" y="670"/>
                    <a:pt x="774" y="670"/>
                  </a:cubicBezTo>
                  <a:moveTo>
                    <a:pt x="935" y="783"/>
                  </a:moveTo>
                  <a:cubicBezTo>
                    <a:pt x="937" y="794"/>
                    <a:pt x="923" y="801"/>
                    <a:pt x="913" y="802"/>
                  </a:cubicBezTo>
                  <a:cubicBezTo>
                    <a:pt x="910" y="803"/>
                    <a:pt x="910" y="803"/>
                    <a:pt x="910" y="803"/>
                  </a:cubicBezTo>
                  <a:cubicBezTo>
                    <a:pt x="910" y="793"/>
                    <a:pt x="908" y="774"/>
                    <a:pt x="918" y="772"/>
                  </a:cubicBezTo>
                  <a:cubicBezTo>
                    <a:pt x="929" y="770"/>
                    <a:pt x="933" y="775"/>
                    <a:pt x="935" y="783"/>
                  </a:cubicBezTo>
                  <a:moveTo>
                    <a:pt x="692" y="506"/>
                  </a:moveTo>
                  <a:cubicBezTo>
                    <a:pt x="686" y="507"/>
                    <a:pt x="690" y="510"/>
                    <a:pt x="676" y="520"/>
                  </a:cubicBezTo>
                  <a:cubicBezTo>
                    <a:pt x="673" y="522"/>
                    <a:pt x="663" y="524"/>
                    <a:pt x="655" y="523"/>
                  </a:cubicBezTo>
                  <a:cubicBezTo>
                    <a:pt x="657" y="519"/>
                    <a:pt x="661" y="515"/>
                    <a:pt x="656" y="505"/>
                  </a:cubicBezTo>
                  <a:cubicBezTo>
                    <a:pt x="651" y="495"/>
                    <a:pt x="643" y="492"/>
                    <a:pt x="639" y="492"/>
                  </a:cubicBezTo>
                  <a:cubicBezTo>
                    <a:pt x="645" y="496"/>
                    <a:pt x="649" y="501"/>
                    <a:pt x="652" y="507"/>
                  </a:cubicBezTo>
                  <a:cubicBezTo>
                    <a:pt x="654" y="512"/>
                    <a:pt x="653" y="518"/>
                    <a:pt x="648" y="522"/>
                  </a:cubicBezTo>
                  <a:cubicBezTo>
                    <a:pt x="644" y="523"/>
                    <a:pt x="638" y="526"/>
                    <a:pt x="635" y="530"/>
                  </a:cubicBezTo>
                  <a:cubicBezTo>
                    <a:pt x="638" y="517"/>
                    <a:pt x="627" y="498"/>
                    <a:pt x="617" y="495"/>
                  </a:cubicBezTo>
                  <a:cubicBezTo>
                    <a:pt x="626" y="507"/>
                    <a:pt x="633" y="514"/>
                    <a:pt x="628" y="534"/>
                  </a:cubicBezTo>
                  <a:cubicBezTo>
                    <a:pt x="625" y="540"/>
                    <a:pt x="599" y="558"/>
                    <a:pt x="592" y="552"/>
                  </a:cubicBezTo>
                  <a:cubicBezTo>
                    <a:pt x="579" y="541"/>
                    <a:pt x="589" y="532"/>
                    <a:pt x="585" y="519"/>
                  </a:cubicBezTo>
                  <a:cubicBezTo>
                    <a:pt x="583" y="517"/>
                    <a:pt x="583" y="514"/>
                    <a:pt x="581" y="515"/>
                  </a:cubicBezTo>
                  <a:cubicBezTo>
                    <a:pt x="584" y="527"/>
                    <a:pt x="579" y="532"/>
                    <a:pt x="580" y="545"/>
                  </a:cubicBezTo>
                  <a:cubicBezTo>
                    <a:pt x="571" y="548"/>
                    <a:pt x="567" y="549"/>
                    <a:pt x="561" y="548"/>
                  </a:cubicBezTo>
                  <a:cubicBezTo>
                    <a:pt x="558" y="545"/>
                    <a:pt x="555" y="539"/>
                    <a:pt x="557" y="529"/>
                  </a:cubicBezTo>
                  <a:cubicBezTo>
                    <a:pt x="559" y="520"/>
                    <a:pt x="567" y="508"/>
                    <a:pt x="574" y="498"/>
                  </a:cubicBezTo>
                  <a:cubicBezTo>
                    <a:pt x="574" y="498"/>
                    <a:pt x="570" y="500"/>
                    <a:pt x="567" y="503"/>
                  </a:cubicBezTo>
                  <a:cubicBezTo>
                    <a:pt x="555" y="514"/>
                    <a:pt x="550" y="527"/>
                    <a:pt x="550" y="537"/>
                  </a:cubicBezTo>
                  <a:cubicBezTo>
                    <a:pt x="551" y="541"/>
                    <a:pt x="551" y="545"/>
                    <a:pt x="555" y="548"/>
                  </a:cubicBezTo>
                  <a:cubicBezTo>
                    <a:pt x="552" y="548"/>
                    <a:pt x="540" y="548"/>
                    <a:pt x="537" y="541"/>
                  </a:cubicBezTo>
                  <a:cubicBezTo>
                    <a:pt x="530" y="527"/>
                    <a:pt x="540" y="514"/>
                    <a:pt x="547" y="505"/>
                  </a:cubicBezTo>
                  <a:cubicBezTo>
                    <a:pt x="554" y="497"/>
                    <a:pt x="564" y="492"/>
                    <a:pt x="564" y="492"/>
                  </a:cubicBezTo>
                  <a:cubicBezTo>
                    <a:pt x="579" y="485"/>
                    <a:pt x="602" y="488"/>
                    <a:pt x="618" y="485"/>
                  </a:cubicBezTo>
                  <a:cubicBezTo>
                    <a:pt x="634" y="483"/>
                    <a:pt x="647" y="486"/>
                    <a:pt x="661" y="490"/>
                  </a:cubicBezTo>
                  <a:cubicBezTo>
                    <a:pt x="674" y="494"/>
                    <a:pt x="682" y="499"/>
                    <a:pt x="692" y="506"/>
                  </a:cubicBezTo>
                  <a:moveTo>
                    <a:pt x="416" y="356"/>
                  </a:moveTo>
                  <a:cubicBezTo>
                    <a:pt x="408" y="360"/>
                    <a:pt x="410" y="366"/>
                    <a:pt x="411" y="370"/>
                  </a:cubicBezTo>
                  <a:cubicBezTo>
                    <a:pt x="414" y="376"/>
                    <a:pt x="420" y="379"/>
                    <a:pt x="420" y="379"/>
                  </a:cubicBezTo>
                  <a:cubicBezTo>
                    <a:pt x="417" y="381"/>
                    <a:pt x="412" y="386"/>
                    <a:pt x="409" y="391"/>
                  </a:cubicBezTo>
                  <a:cubicBezTo>
                    <a:pt x="401" y="386"/>
                    <a:pt x="389" y="380"/>
                    <a:pt x="379" y="376"/>
                  </a:cubicBezTo>
                  <a:cubicBezTo>
                    <a:pt x="360" y="365"/>
                    <a:pt x="341" y="358"/>
                    <a:pt x="321" y="360"/>
                  </a:cubicBezTo>
                  <a:cubicBezTo>
                    <a:pt x="316" y="360"/>
                    <a:pt x="303" y="365"/>
                    <a:pt x="299" y="366"/>
                  </a:cubicBezTo>
                  <a:cubicBezTo>
                    <a:pt x="285" y="364"/>
                    <a:pt x="265" y="352"/>
                    <a:pt x="260" y="346"/>
                  </a:cubicBezTo>
                  <a:cubicBezTo>
                    <a:pt x="284" y="349"/>
                    <a:pt x="301" y="348"/>
                    <a:pt x="315" y="348"/>
                  </a:cubicBezTo>
                  <a:cubicBezTo>
                    <a:pt x="340" y="346"/>
                    <a:pt x="356" y="342"/>
                    <a:pt x="356" y="342"/>
                  </a:cubicBezTo>
                  <a:cubicBezTo>
                    <a:pt x="376" y="350"/>
                    <a:pt x="391" y="356"/>
                    <a:pt x="416" y="356"/>
                  </a:cubicBezTo>
                  <a:moveTo>
                    <a:pt x="1138" y="317"/>
                  </a:moveTo>
                  <a:cubicBezTo>
                    <a:pt x="1120" y="376"/>
                    <a:pt x="1068" y="368"/>
                    <a:pt x="1049" y="357"/>
                  </a:cubicBezTo>
                  <a:cubicBezTo>
                    <a:pt x="1068" y="351"/>
                    <a:pt x="1076" y="334"/>
                    <a:pt x="1076" y="334"/>
                  </a:cubicBezTo>
                  <a:cubicBezTo>
                    <a:pt x="1102" y="337"/>
                    <a:pt x="1120" y="332"/>
                    <a:pt x="1138" y="317"/>
                  </a:cubicBezTo>
                  <a:moveTo>
                    <a:pt x="1069" y="333"/>
                  </a:moveTo>
                  <a:cubicBezTo>
                    <a:pt x="1068" y="340"/>
                    <a:pt x="1053" y="351"/>
                    <a:pt x="1038" y="354"/>
                  </a:cubicBezTo>
                  <a:cubicBezTo>
                    <a:pt x="1038" y="354"/>
                    <a:pt x="1036" y="342"/>
                    <a:pt x="1020" y="343"/>
                  </a:cubicBezTo>
                  <a:cubicBezTo>
                    <a:pt x="1011" y="344"/>
                    <a:pt x="1011" y="345"/>
                    <a:pt x="1005" y="347"/>
                  </a:cubicBezTo>
                  <a:cubicBezTo>
                    <a:pt x="1007" y="343"/>
                    <a:pt x="1007" y="337"/>
                    <a:pt x="1004" y="332"/>
                  </a:cubicBezTo>
                  <a:cubicBezTo>
                    <a:pt x="1003" y="331"/>
                    <a:pt x="1002" y="330"/>
                    <a:pt x="1000" y="330"/>
                  </a:cubicBezTo>
                  <a:cubicBezTo>
                    <a:pt x="996" y="330"/>
                    <a:pt x="991" y="331"/>
                    <a:pt x="986" y="334"/>
                  </a:cubicBezTo>
                  <a:cubicBezTo>
                    <a:pt x="981" y="338"/>
                    <a:pt x="975" y="337"/>
                    <a:pt x="971" y="339"/>
                  </a:cubicBezTo>
                  <a:cubicBezTo>
                    <a:pt x="963" y="341"/>
                    <a:pt x="958" y="346"/>
                    <a:pt x="952" y="355"/>
                  </a:cubicBezTo>
                  <a:cubicBezTo>
                    <a:pt x="951" y="356"/>
                    <a:pt x="948" y="355"/>
                    <a:pt x="945" y="355"/>
                  </a:cubicBezTo>
                  <a:cubicBezTo>
                    <a:pt x="941" y="354"/>
                    <a:pt x="880" y="363"/>
                    <a:pt x="880" y="363"/>
                  </a:cubicBezTo>
                  <a:cubicBezTo>
                    <a:pt x="869" y="362"/>
                    <a:pt x="853" y="363"/>
                    <a:pt x="833" y="357"/>
                  </a:cubicBezTo>
                  <a:cubicBezTo>
                    <a:pt x="833" y="357"/>
                    <a:pt x="850" y="349"/>
                    <a:pt x="841" y="334"/>
                  </a:cubicBezTo>
                  <a:cubicBezTo>
                    <a:pt x="841" y="334"/>
                    <a:pt x="923" y="316"/>
                    <a:pt x="955" y="307"/>
                  </a:cubicBezTo>
                  <a:cubicBezTo>
                    <a:pt x="988" y="298"/>
                    <a:pt x="1005" y="292"/>
                    <a:pt x="1016" y="287"/>
                  </a:cubicBezTo>
                  <a:cubicBezTo>
                    <a:pt x="1014" y="294"/>
                    <a:pt x="1022" y="308"/>
                    <a:pt x="1035" y="318"/>
                  </a:cubicBezTo>
                  <a:cubicBezTo>
                    <a:pt x="1044" y="325"/>
                    <a:pt x="1062" y="332"/>
                    <a:pt x="1069" y="333"/>
                  </a:cubicBezTo>
                  <a:moveTo>
                    <a:pt x="435" y="335"/>
                  </a:moveTo>
                  <a:cubicBezTo>
                    <a:pt x="434" y="339"/>
                    <a:pt x="435" y="345"/>
                    <a:pt x="442" y="350"/>
                  </a:cubicBezTo>
                  <a:cubicBezTo>
                    <a:pt x="437" y="351"/>
                    <a:pt x="427" y="351"/>
                    <a:pt x="421" y="353"/>
                  </a:cubicBezTo>
                  <a:cubicBezTo>
                    <a:pt x="385" y="351"/>
                    <a:pt x="349" y="340"/>
                    <a:pt x="328" y="305"/>
                  </a:cubicBezTo>
                  <a:cubicBezTo>
                    <a:pt x="337" y="305"/>
                    <a:pt x="346" y="304"/>
                    <a:pt x="359" y="307"/>
                  </a:cubicBezTo>
                  <a:cubicBezTo>
                    <a:pt x="379" y="312"/>
                    <a:pt x="408" y="320"/>
                    <a:pt x="435" y="335"/>
                  </a:cubicBezTo>
                  <a:moveTo>
                    <a:pt x="322" y="306"/>
                  </a:moveTo>
                  <a:cubicBezTo>
                    <a:pt x="325" y="309"/>
                    <a:pt x="331" y="323"/>
                    <a:pt x="350" y="337"/>
                  </a:cubicBezTo>
                  <a:cubicBezTo>
                    <a:pt x="339" y="340"/>
                    <a:pt x="328" y="341"/>
                    <a:pt x="310" y="342"/>
                  </a:cubicBezTo>
                  <a:cubicBezTo>
                    <a:pt x="287" y="343"/>
                    <a:pt x="266" y="341"/>
                    <a:pt x="266" y="341"/>
                  </a:cubicBezTo>
                  <a:cubicBezTo>
                    <a:pt x="232" y="338"/>
                    <a:pt x="188" y="296"/>
                    <a:pt x="177" y="280"/>
                  </a:cubicBezTo>
                  <a:cubicBezTo>
                    <a:pt x="200" y="293"/>
                    <a:pt x="231" y="302"/>
                    <a:pt x="255" y="305"/>
                  </a:cubicBezTo>
                  <a:cubicBezTo>
                    <a:pt x="279" y="308"/>
                    <a:pt x="302" y="309"/>
                    <a:pt x="322" y="306"/>
                  </a:cubicBezTo>
                  <a:moveTo>
                    <a:pt x="691" y="256"/>
                  </a:moveTo>
                  <a:cubicBezTo>
                    <a:pt x="692" y="256"/>
                    <a:pt x="694" y="255"/>
                    <a:pt x="696" y="255"/>
                  </a:cubicBezTo>
                  <a:cubicBezTo>
                    <a:pt x="698" y="263"/>
                    <a:pt x="689" y="266"/>
                    <a:pt x="684" y="267"/>
                  </a:cubicBezTo>
                  <a:cubicBezTo>
                    <a:pt x="680" y="268"/>
                    <a:pt x="678" y="264"/>
                    <a:pt x="677" y="262"/>
                  </a:cubicBezTo>
                  <a:cubicBezTo>
                    <a:pt x="677" y="259"/>
                    <a:pt x="677" y="256"/>
                    <a:pt x="675" y="254"/>
                  </a:cubicBezTo>
                  <a:cubicBezTo>
                    <a:pt x="675" y="253"/>
                    <a:pt x="675" y="252"/>
                    <a:pt x="677" y="251"/>
                  </a:cubicBezTo>
                  <a:cubicBezTo>
                    <a:pt x="680" y="255"/>
                    <a:pt x="685" y="258"/>
                    <a:pt x="691" y="256"/>
                  </a:cubicBezTo>
                  <a:moveTo>
                    <a:pt x="1189" y="264"/>
                  </a:moveTo>
                  <a:cubicBezTo>
                    <a:pt x="1169" y="293"/>
                    <a:pt x="1130" y="317"/>
                    <a:pt x="1116" y="323"/>
                  </a:cubicBezTo>
                  <a:cubicBezTo>
                    <a:pt x="1105" y="328"/>
                    <a:pt x="1091" y="332"/>
                    <a:pt x="1068" y="326"/>
                  </a:cubicBezTo>
                  <a:cubicBezTo>
                    <a:pt x="1056" y="323"/>
                    <a:pt x="1045" y="318"/>
                    <a:pt x="1037" y="312"/>
                  </a:cubicBezTo>
                  <a:cubicBezTo>
                    <a:pt x="1021" y="299"/>
                    <a:pt x="1022" y="291"/>
                    <a:pt x="1022" y="287"/>
                  </a:cubicBezTo>
                  <a:cubicBezTo>
                    <a:pt x="1023" y="284"/>
                    <a:pt x="1028" y="277"/>
                    <a:pt x="1033" y="279"/>
                  </a:cubicBezTo>
                  <a:cubicBezTo>
                    <a:pt x="1090" y="293"/>
                    <a:pt x="1171" y="276"/>
                    <a:pt x="1189" y="264"/>
                  </a:cubicBezTo>
                  <a:moveTo>
                    <a:pt x="270" y="239"/>
                  </a:moveTo>
                  <a:cubicBezTo>
                    <a:pt x="311" y="246"/>
                    <a:pt x="309" y="283"/>
                    <a:pt x="319" y="299"/>
                  </a:cubicBezTo>
                  <a:cubicBezTo>
                    <a:pt x="284" y="301"/>
                    <a:pt x="269" y="302"/>
                    <a:pt x="242" y="296"/>
                  </a:cubicBezTo>
                  <a:cubicBezTo>
                    <a:pt x="148" y="275"/>
                    <a:pt x="130" y="230"/>
                    <a:pt x="104" y="170"/>
                  </a:cubicBezTo>
                  <a:cubicBezTo>
                    <a:pt x="150" y="211"/>
                    <a:pt x="251" y="236"/>
                    <a:pt x="270" y="239"/>
                  </a:cubicBezTo>
                  <a:moveTo>
                    <a:pt x="698" y="232"/>
                  </a:moveTo>
                  <a:cubicBezTo>
                    <a:pt x="697" y="235"/>
                    <a:pt x="699" y="234"/>
                    <a:pt x="702" y="237"/>
                  </a:cubicBezTo>
                  <a:cubicBezTo>
                    <a:pt x="702" y="242"/>
                    <a:pt x="698" y="246"/>
                    <a:pt x="694" y="249"/>
                  </a:cubicBezTo>
                  <a:cubicBezTo>
                    <a:pt x="690" y="251"/>
                    <a:pt x="684" y="252"/>
                    <a:pt x="680" y="249"/>
                  </a:cubicBezTo>
                  <a:cubicBezTo>
                    <a:pt x="678" y="248"/>
                    <a:pt x="672" y="246"/>
                    <a:pt x="672" y="246"/>
                  </a:cubicBezTo>
                  <a:cubicBezTo>
                    <a:pt x="672" y="237"/>
                    <a:pt x="683" y="232"/>
                    <a:pt x="691" y="229"/>
                  </a:cubicBezTo>
                  <a:cubicBezTo>
                    <a:pt x="694" y="228"/>
                    <a:pt x="697" y="229"/>
                    <a:pt x="698" y="232"/>
                  </a:cubicBezTo>
                  <a:moveTo>
                    <a:pt x="641" y="229"/>
                  </a:moveTo>
                  <a:cubicBezTo>
                    <a:pt x="651" y="232"/>
                    <a:pt x="668" y="249"/>
                    <a:pt x="672" y="257"/>
                  </a:cubicBezTo>
                  <a:cubicBezTo>
                    <a:pt x="673" y="264"/>
                    <a:pt x="670" y="271"/>
                    <a:pt x="666" y="276"/>
                  </a:cubicBezTo>
                  <a:cubicBezTo>
                    <a:pt x="662" y="277"/>
                    <a:pt x="658" y="281"/>
                    <a:pt x="656" y="285"/>
                  </a:cubicBezTo>
                  <a:cubicBezTo>
                    <a:pt x="657" y="281"/>
                    <a:pt x="656" y="277"/>
                    <a:pt x="654" y="274"/>
                  </a:cubicBezTo>
                  <a:cubicBezTo>
                    <a:pt x="650" y="271"/>
                    <a:pt x="645" y="267"/>
                    <a:pt x="644" y="262"/>
                  </a:cubicBezTo>
                  <a:cubicBezTo>
                    <a:pt x="629" y="263"/>
                    <a:pt x="607" y="263"/>
                    <a:pt x="599" y="256"/>
                  </a:cubicBezTo>
                  <a:cubicBezTo>
                    <a:pt x="599" y="253"/>
                    <a:pt x="598" y="250"/>
                    <a:pt x="595" y="247"/>
                  </a:cubicBezTo>
                  <a:cubicBezTo>
                    <a:pt x="599" y="246"/>
                    <a:pt x="617" y="248"/>
                    <a:pt x="626" y="248"/>
                  </a:cubicBezTo>
                  <a:cubicBezTo>
                    <a:pt x="636" y="248"/>
                    <a:pt x="648" y="248"/>
                    <a:pt x="651" y="252"/>
                  </a:cubicBezTo>
                  <a:cubicBezTo>
                    <a:pt x="651" y="254"/>
                    <a:pt x="649" y="254"/>
                    <a:pt x="648" y="254"/>
                  </a:cubicBezTo>
                  <a:cubicBezTo>
                    <a:pt x="647" y="255"/>
                    <a:pt x="646" y="254"/>
                    <a:pt x="645" y="255"/>
                  </a:cubicBezTo>
                  <a:cubicBezTo>
                    <a:pt x="648" y="259"/>
                    <a:pt x="654" y="260"/>
                    <a:pt x="659" y="259"/>
                  </a:cubicBezTo>
                  <a:cubicBezTo>
                    <a:pt x="661" y="257"/>
                    <a:pt x="663" y="255"/>
                    <a:pt x="661" y="251"/>
                  </a:cubicBezTo>
                  <a:cubicBezTo>
                    <a:pt x="658" y="246"/>
                    <a:pt x="652" y="245"/>
                    <a:pt x="644" y="243"/>
                  </a:cubicBezTo>
                  <a:cubicBezTo>
                    <a:pt x="635" y="242"/>
                    <a:pt x="592" y="242"/>
                    <a:pt x="592" y="242"/>
                  </a:cubicBezTo>
                  <a:cubicBezTo>
                    <a:pt x="587" y="237"/>
                    <a:pt x="577" y="229"/>
                    <a:pt x="571" y="226"/>
                  </a:cubicBezTo>
                  <a:cubicBezTo>
                    <a:pt x="570" y="223"/>
                    <a:pt x="574" y="220"/>
                    <a:pt x="576" y="221"/>
                  </a:cubicBezTo>
                  <a:cubicBezTo>
                    <a:pt x="593" y="227"/>
                    <a:pt x="622" y="227"/>
                    <a:pt x="641" y="229"/>
                  </a:cubicBezTo>
                  <a:moveTo>
                    <a:pt x="1076" y="236"/>
                  </a:moveTo>
                  <a:cubicBezTo>
                    <a:pt x="1074" y="244"/>
                    <a:pt x="1061" y="255"/>
                    <a:pt x="1051" y="260"/>
                  </a:cubicBezTo>
                  <a:cubicBezTo>
                    <a:pt x="1040" y="267"/>
                    <a:pt x="1024" y="271"/>
                    <a:pt x="1018" y="279"/>
                  </a:cubicBezTo>
                  <a:cubicBezTo>
                    <a:pt x="1011" y="286"/>
                    <a:pt x="949" y="303"/>
                    <a:pt x="919" y="311"/>
                  </a:cubicBezTo>
                  <a:cubicBezTo>
                    <a:pt x="890" y="318"/>
                    <a:pt x="866" y="325"/>
                    <a:pt x="838" y="329"/>
                  </a:cubicBezTo>
                  <a:cubicBezTo>
                    <a:pt x="833" y="325"/>
                    <a:pt x="825" y="325"/>
                    <a:pt x="819" y="326"/>
                  </a:cubicBezTo>
                  <a:cubicBezTo>
                    <a:pt x="827" y="311"/>
                    <a:pt x="824" y="301"/>
                    <a:pt x="811" y="297"/>
                  </a:cubicBezTo>
                  <a:cubicBezTo>
                    <a:pt x="953" y="246"/>
                    <a:pt x="953" y="246"/>
                    <a:pt x="953" y="246"/>
                  </a:cubicBezTo>
                  <a:cubicBezTo>
                    <a:pt x="979" y="238"/>
                    <a:pt x="1012" y="229"/>
                    <a:pt x="1034" y="228"/>
                  </a:cubicBezTo>
                  <a:cubicBezTo>
                    <a:pt x="1049" y="232"/>
                    <a:pt x="1058" y="236"/>
                    <a:pt x="1076" y="236"/>
                  </a:cubicBezTo>
                  <a:moveTo>
                    <a:pt x="687" y="221"/>
                  </a:moveTo>
                  <a:cubicBezTo>
                    <a:pt x="687" y="223"/>
                    <a:pt x="686" y="224"/>
                    <a:pt x="685" y="226"/>
                  </a:cubicBezTo>
                  <a:cubicBezTo>
                    <a:pt x="684" y="229"/>
                    <a:pt x="681" y="232"/>
                    <a:pt x="675" y="230"/>
                  </a:cubicBezTo>
                  <a:cubicBezTo>
                    <a:pt x="674" y="225"/>
                    <a:pt x="677" y="220"/>
                    <a:pt x="682" y="217"/>
                  </a:cubicBezTo>
                  <a:cubicBezTo>
                    <a:pt x="684" y="216"/>
                    <a:pt x="687" y="218"/>
                    <a:pt x="687" y="221"/>
                  </a:cubicBezTo>
                  <a:moveTo>
                    <a:pt x="672" y="214"/>
                  </a:moveTo>
                  <a:cubicBezTo>
                    <a:pt x="673" y="218"/>
                    <a:pt x="673" y="227"/>
                    <a:pt x="666" y="230"/>
                  </a:cubicBezTo>
                  <a:cubicBezTo>
                    <a:pt x="654" y="236"/>
                    <a:pt x="646" y="223"/>
                    <a:pt x="636" y="220"/>
                  </a:cubicBezTo>
                  <a:cubicBezTo>
                    <a:pt x="618" y="217"/>
                    <a:pt x="596" y="221"/>
                    <a:pt x="578" y="216"/>
                  </a:cubicBezTo>
                  <a:cubicBezTo>
                    <a:pt x="583" y="209"/>
                    <a:pt x="591" y="202"/>
                    <a:pt x="600" y="199"/>
                  </a:cubicBezTo>
                  <a:cubicBezTo>
                    <a:pt x="612" y="195"/>
                    <a:pt x="633" y="190"/>
                    <a:pt x="649" y="195"/>
                  </a:cubicBezTo>
                  <a:cubicBezTo>
                    <a:pt x="664" y="200"/>
                    <a:pt x="671" y="208"/>
                    <a:pt x="672" y="214"/>
                  </a:cubicBezTo>
                  <a:moveTo>
                    <a:pt x="996" y="211"/>
                  </a:moveTo>
                  <a:cubicBezTo>
                    <a:pt x="1007" y="215"/>
                    <a:pt x="1025" y="223"/>
                    <a:pt x="1017" y="225"/>
                  </a:cubicBezTo>
                  <a:cubicBezTo>
                    <a:pt x="954" y="236"/>
                    <a:pt x="912" y="253"/>
                    <a:pt x="804" y="295"/>
                  </a:cubicBezTo>
                  <a:cubicBezTo>
                    <a:pt x="800" y="295"/>
                    <a:pt x="796" y="295"/>
                    <a:pt x="792" y="297"/>
                  </a:cubicBezTo>
                  <a:cubicBezTo>
                    <a:pt x="793" y="291"/>
                    <a:pt x="793" y="285"/>
                    <a:pt x="786" y="278"/>
                  </a:cubicBezTo>
                  <a:cubicBezTo>
                    <a:pt x="781" y="273"/>
                    <a:pt x="773" y="271"/>
                    <a:pt x="760" y="275"/>
                  </a:cubicBezTo>
                  <a:cubicBezTo>
                    <a:pt x="792" y="255"/>
                    <a:pt x="824" y="234"/>
                    <a:pt x="860" y="221"/>
                  </a:cubicBezTo>
                  <a:cubicBezTo>
                    <a:pt x="889" y="210"/>
                    <a:pt x="920" y="205"/>
                    <a:pt x="953" y="204"/>
                  </a:cubicBezTo>
                  <a:cubicBezTo>
                    <a:pt x="974" y="204"/>
                    <a:pt x="986" y="207"/>
                    <a:pt x="996" y="211"/>
                  </a:cubicBezTo>
                  <a:moveTo>
                    <a:pt x="1210" y="232"/>
                  </a:moveTo>
                  <a:cubicBezTo>
                    <a:pt x="1207" y="239"/>
                    <a:pt x="1202" y="247"/>
                    <a:pt x="1192" y="255"/>
                  </a:cubicBezTo>
                  <a:cubicBezTo>
                    <a:pt x="1172" y="272"/>
                    <a:pt x="1073" y="286"/>
                    <a:pt x="1036" y="274"/>
                  </a:cubicBezTo>
                  <a:cubicBezTo>
                    <a:pt x="1076" y="258"/>
                    <a:pt x="1080" y="244"/>
                    <a:pt x="1082" y="234"/>
                  </a:cubicBezTo>
                  <a:cubicBezTo>
                    <a:pt x="1112" y="233"/>
                    <a:pt x="1157" y="229"/>
                    <a:pt x="1207" y="208"/>
                  </a:cubicBezTo>
                  <a:cubicBezTo>
                    <a:pt x="1213" y="206"/>
                    <a:pt x="1214" y="225"/>
                    <a:pt x="1210" y="232"/>
                  </a:cubicBezTo>
                  <a:moveTo>
                    <a:pt x="612" y="189"/>
                  </a:moveTo>
                  <a:cubicBezTo>
                    <a:pt x="598" y="191"/>
                    <a:pt x="581" y="194"/>
                    <a:pt x="570" y="213"/>
                  </a:cubicBezTo>
                  <a:cubicBezTo>
                    <a:pt x="565" y="209"/>
                    <a:pt x="567" y="201"/>
                    <a:pt x="572" y="194"/>
                  </a:cubicBezTo>
                  <a:cubicBezTo>
                    <a:pt x="576" y="189"/>
                    <a:pt x="591" y="183"/>
                    <a:pt x="612" y="189"/>
                  </a:cubicBezTo>
                  <a:moveTo>
                    <a:pt x="1259" y="133"/>
                  </a:moveTo>
                  <a:cubicBezTo>
                    <a:pt x="1253" y="149"/>
                    <a:pt x="1232" y="186"/>
                    <a:pt x="1209" y="198"/>
                  </a:cubicBezTo>
                  <a:cubicBezTo>
                    <a:pt x="1177" y="216"/>
                    <a:pt x="1132" y="223"/>
                    <a:pt x="1098" y="227"/>
                  </a:cubicBezTo>
                  <a:cubicBezTo>
                    <a:pt x="1070" y="231"/>
                    <a:pt x="1049" y="226"/>
                    <a:pt x="1039" y="223"/>
                  </a:cubicBezTo>
                  <a:cubicBezTo>
                    <a:pt x="1039" y="223"/>
                    <a:pt x="1029" y="219"/>
                    <a:pt x="1025" y="217"/>
                  </a:cubicBezTo>
                  <a:cubicBezTo>
                    <a:pt x="1077" y="189"/>
                    <a:pt x="1139" y="170"/>
                    <a:pt x="1205" y="153"/>
                  </a:cubicBezTo>
                  <a:cubicBezTo>
                    <a:pt x="1242" y="140"/>
                    <a:pt x="1246" y="139"/>
                    <a:pt x="1259" y="133"/>
                  </a:cubicBezTo>
                  <a:moveTo>
                    <a:pt x="1257" y="83"/>
                  </a:moveTo>
                  <a:cubicBezTo>
                    <a:pt x="1238" y="125"/>
                    <a:pt x="1226" y="138"/>
                    <a:pt x="1198" y="148"/>
                  </a:cubicBezTo>
                  <a:cubicBezTo>
                    <a:pt x="1198" y="148"/>
                    <a:pt x="1105" y="176"/>
                    <a:pt x="1082" y="185"/>
                  </a:cubicBezTo>
                  <a:cubicBezTo>
                    <a:pt x="1054" y="196"/>
                    <a:pt x="1033" y="207"/>
                    <a:pt x="1019" y="215"/>
                  </a:cubicBezTo>
                  <a:cubicBezTo>
                    <a:pt x="970" y="185"/>
                    <a:pt x="880" y="207"/>
                    <a:pt x="858" y="216"/>
                  </a:cubicBezTo>
                  <a:cubicBezTo>
                    <a:pt x="822" y="229"/>
                    <a:pt x="786" y="251"/>
                    <a:pt x="756" y="272"/>
                  </a:cubicBezTo>
                  <a:cubicBezTo>
                    <a:pt x="752" y="268"/>
                    <a:pt x="746" y="260"/>
                    <a:pt x="741" y="260"/>
                  </a:cubicBezTo>
                  <a:cubicBezTo>
                    <a:pt x="741" y="260"/>
                    <a:pt x="756" y="269"/>
                    <a:pt x="753" y="286"/>
                  </a:cubicBezTo>
                  <a:cubicBezTo>
                    <a:pt x="757" y="284"/>
                    <a:pt x="772" y="273"/>
                    <a:pt x="782" y="282"/>
                  </a:cubicBezTo>
                  <a:cubicBezTo>
                    <a:pt x="793" y="291"/>
                    <a:pt x="782" y="302"/>
                    <a:pt x="779" y="311"/>
                  </a:cubicBezTo>
                  <a:cubicBezTo>
                    <a:pt x="790" y="302"/>
                    <a:pt x="802" y="295"/>
                    <a:pt x="814" y="303"/>
                  </a:cubicBezTo>
                  <a:cubicBezTo>
                    <a:pt x="827" y="312"/>
                    <a:pt x="812" y="328"/>
                    <a:pt x="808" y="336"/>
                  </a:cubicBezTo>
                  <a:cubicBezTo>
                    <a:pt x="817" y="334"/>
                    <a:pt x="828" y="326"/>
                    <a:pt x="835" y="337"/>
                  </a:cubicBezTo>
                  <a:cubicBezTo>
                    <a:pt x="842" y="347"/>
                    <a:pt x="831" y="352"/>
                    <a:pt x="821" y="358"/>
                  </a:cubicBezTo>
                  <a:cubicBezTo>
                    <a:pt x="831" y="357"/>
                    <a:pt x="832" y="365"/>
                    <a:pt x="859" y="367"/>
                  </a:cubicBezTo>
                  <a:cubicBezTo>
                    <a:pt x="846" y="368"/>
                    <a:pt x="833" y="369"/>
                    <a:pt x="824" y="370"/>
                  </a:cubicBezTo>
                  <a:cubicBezTo>
                    <a:pt x="818" y="369"/>
                    <a:pt x="811" y="365"/>
                    <a:pt x="799" y="362"/>
                  </a:cubicBezTo>
                  <a:cubicBezTo>
                    <a:pt x="767" y="353"/>
                    <a:pt x="748" y="343"/>
                    <a:pt x="735" y="339"/>
                  </a:cubicBezTo>
                  <a:cubicBezTo>
                    <a:pt x="723" y="335"/>
                    <a:pt x="708" y="333"/>
                    <a:pt x="698" y="336"/>
                  </a:cubicBezTo>
                  <a:cubicBezTo>
                    <a:pt x="693" y="336"/>
                    <a:pt x="693" y="338"/>
                    <a:pt x="689" y="339"/>
                  </a:cubicBezTo>
                  <a:cubicBezTo>
                    <a:pt x="731" y="324"/>
                    <a:pt x="718" y="273"/>
                    <a:pt x="738" y="242"/>
                  </a:cubicBezTo>
                  <a:cubicBezTo>
                    <a:pt x="759" y="204"/>
                    <a:pt x="801" y="195"/>
                    <a:pt x="839" y="188"/>
                  </a:cubicBezTo>
                  <a:cubicBezTo>
                    <a:pt x="889" y="181"/>
                    <a:pt x="966" y="174"/>
                    <a:pt x="989" y="169"/>
                  </a:cubicBezTo>
                  <a:cubicBezTo>
                    <a:pt x="1030" y="161"/>
                    <a:pt x="1081" y="144"/>
                    <a:pt x="1092" y="139"/>
                  </a:cubicBezTo>
                  <a:cubicBezTo>
                    <a:pt x="1104" y="133"/>
                    <a:pt x="1160" y="113"/>
                    <a:pt x="1181" y="106"/>
                  </a:cubicBezTo>
                  <a:cubicBezTo>
                    <a:pt x="1203" y="98"/>
                    <a:pt x="1231" y="88"/>
                    <a:pt x="1257" y="83"/>
                  </a:cubicBezTo>
                  <a:moveTo>
                    <a:pt x="1206" y="285"/>
                  </a:moveTo>
                  <a:cubicBezTo>
                    <a:pt x="1164" y="319"/>
                    <a:pt x="1151" y="370"/>
                    <a:pt x="1148" y="385"/>
                  </a:cubicBezTo>
                  <a:cubicBezTo>
                    <a:pt x="1141" y="430"/>
                    <a:pt x="1140" y="481"/>
                    <a:pt x="1148" y="525"/>
                  </a:cubicBezTo>
                  <a:cubicBezTo>
                    <a:pt x="1170" y="665"/>
                    <a:pt x="1170" y="665"/>
                    <a:pt x="1170" y="665"/>
                  </a:cubicBezTo>
                  <a:cubicBezTo>
                    <a:pt x="1177" y="726"/>
                    <a:pt x="1177" y="726"/>
                    <a:pt x="1177" y="726"/>
                  </a:cubicBezTo>
                  <a:cubicBezTo>
                    <a:pt x="1180" y="797"/>
                    <a:pt x="1180" y="797"/>
                    <a:pt x="1180" y="797"/>
                  </a:cubicBezTo>
                  <a:cubicBezTo>
                    <a:pt x="1184" y="962"/>
                    <a:pt x="1105" y="1183"/>
                    <a:pt x="834" y="1272"/>
                  </a:cubicBezTo>
                  <a:cubicBezTo>
                    <a:pt x="768" y="1298"/>
                    <a:pt x="768" y="1298"/>
                    <a:pt x="768" y="1298"/>
                  </a:cubicBezTo>
                  <a:cubicBezTo>
                    <a:pt x="713" y="1322"/>
                    <a:pt x="659" y="1348"/>
                    <a:pt x="612" y="1391"/>
                  </a:cubicBezTo>
                  <a:cubicBezTo>
                    <a:pt x="546" y="1333"/>
                    <a:pt x="469" y="1301"/>
                    <a:pt x="391" y="1271"/>
                  </a:cubicBezTo>
                  <a:cubicBezTo>
                    <a:pt x="142" y="1192"/>
                    <a:pt x="55" y="982"/>
                    <a:pt x="50" y="837"/>
                  </a:cubicBezTo>
                  <a:cubicBezTo>
                    <a:pt x="48" y="789"/>
                    <a:pt x="50" y="737"/>
                    <a:pt x="56" y="688"/>
                  </a:cubicBezTo>
                  <a:cubicBezTo>
                    <a:pt x="66" y="614"/>
                    <a:pt x="66" y="614"/>
                    <a:pt x="66" y="614"/>
                  </a:cubicBezTo>
                  <a:cubicBezTo>
                    <a:pt x="83" y="515"/>
                    <a:pt x="83" y="515"/>
                    <a:pt x="83" y="515"/>
                  </a:cubicBezTo>
                  <a:cubicBezTo>
                    <a:pt x="91" y="458"/>
                    <a:pt x="91" y="395"/>
                    <a:pt x="73" y="344"/>
                  </a:cubicBezTo>
                  <a:cubicBezTo>
                    <a:pt x="63" y="320"/>
                    <a:pt x="46" y="299"/>
                    <a:pt x="26" y="281"/>
                  </a:cubicBezTo>
                  <a:cubicBezTo>
                    <a:pt x="49" y="250"/>
                    <a:pt x="75" y="216"/>
                    <a:pt x="98" y="185"/>
                  </a:cubicBezTo>
                  <a:cubicBezTo>
                    <a:pt x="99" y="186"/>
                    <a:pt x="99" y="187"/>
                    <a:pt x="100" y="188"/>
                  </a:cubicBezTo>
                  <a:cubicBezTo>
                    <a:pt x="100" y="188"/>
                    <a:pt x="100" y="189"/>
                    <a:pt x="100" y="189"/>
                  </a:cubicBezTo>
                  <a:cubicBezTo>
                    <a:pt x="104" y="200"/>
                    <a:pt x="108" y="209"/>
                    <a:pt x="112" y="214"/>
                  </a:cubicBezTo>
                  <a:cubicBezTo>
                    <a:pt x="114" y="218"/>
                    <a:pt x="116" y="221"/>
                    <a:pt x="118" y="224"/>
                  </a:cubicBezTo>
                  <a:cubicBezTo>
                    <a:pt x="78" y="277"/>
                    <a:pt x="78" y="277"/>
                    <a:pt x="78" y="277"/>
                  </a:cubicBezTo>
                  <a:cubicBezTo>
                    <a:pt x="127" y="332"/>
                    <a:pt x="129" y="410"/>
                    <a:pt x="127" y="483"/>
                  </a:cubicBezTo>
                  <a:cubicBezTo>
                    <a:pt x="121" y="528"/>
                    <a:pt x="121" y="528"/>
                    <a:pt x="121" y="528"/>
                  </a:cubicBezTo>
                  <a:cubicBezTo>
                    <a:pt x="100" y="658"/>
                    <a:pt x="100" y="658"/>
                    <a:pt x="100" y="658"/>
                  </a:cubicBezTo>
                  <a:cubicBezTo>
                    <a:pt x="91" y="731"/>
                    <a:pt x="91" y="731"/>
                    <a:pt x="91" y="731"/>
                  </a:cubicBezTo>
                  <a:cubicBezTo>
                    <a:pt x="89" y="799"/>
                    <a:pt x="89" y="799"/>
                    <a:pt x="89" y="799"/>
                  </a:cubicBezTo>
                  <a:cubicBezTo>
                    <a:pt x="80" y="965"/>
                    <a:pt x="207" y="1177"/>
                    <a:pt x="438" y="1246"/>
                  </a:cubicBezTo>
                  <a:cubicBezTo>
                    <a:pt x="499" y="1271"/>
                    <a:pt x="558" y="1299"/>
                    <a:pt x="612" y="1338"/>
                  </a:cubicBezTo>
                  <a:cubicBezTo>
                    <a:pt x="666" y="1299"/>
                    <a:pt x="725" y="1271"/>
                    <a:pt x="786" y="1248"/>
                  </a:cubicBezTo>
                  <a:cubicBezTo>
                    <a:pt x="1054" y="1172"/>
                    <a:pt x="1136" y="965"/>
                    <a:pt x="1139" y="828"/>
                  </a:cubicBezTo>
                  <a:cubicBezTo>
                    <a:pt x="1142" y="778"/>
                    <a:pt x="1137" y="728"/>
                    <a:pt x="1132" y="680"/>
                  </a:cubicBezTo>
                  <a:cubicBezTo>
                    <a:pt x="1122" y="611"/>
                    <a:pt x="1122" y="611"/>
                    <a:pt x="1122" y="611"/>
                  </a:cubicBezTo>
                  <a:cubicBezTo>
                    <a:pt x="1108" y="526"/>
                    <a:pt x="1108" y="526"/>
                    <a:pt x="1108" y="526"/>
                  </a:cubicBezTo>
                  <a:cubicBezTo>
                    <a:pt x="1100" y="479"/>
                    <a:pt x="1101" y="421"/>
                    <a:pt x="1110" y="375"/>
                  </a:cubicBezTo>
                  <a:cubicBezTo>
                    <a:pt x="1124" y="368"/>
                    <a:pt x="1140" y="354"/>
                    <a:pt x="1149" y="324"/>
                  </a:cubicBezTo>
                  <a:cubicBezTo>
                    <a:pt x="1150" y="320"/>
                    <a:pt x="1150" y="320"/>
                    <a:pt x="1150" y="320"/>
                  </a:cubicBezTo>
                  <a:cubicBezTo>
                    <a:pt x="1166" y="309"/>
                    <a:pt x="1185" y="292"/>
                    <a:pt x="1198" y="274"/>
                  </a:cubicBezTo>
                  <a:cubicBezTo>
                    <a:pt x="1200" y="275"/>
                    <a:pt x="1202" y="278"/>
                    <a:pt x="1206" y="285"/>
                  </a:cubicBezTo>
                  <a:moveTo>
                    <a:pt x="654" y="446"/>
                  </a:moveTo>
                  <a:cubicBezTo>
                    <a:pt x="649" y="455"/>
                    <a:pt x="644" y="461"/>
                    <a:pt x="626" y="462"/>
                  </a:cubicBezTo>
                  <a:cubicBezTo>
                    <a:pt x="603" y="463"/>
                    <a:pt x="597" y="450"/>
                    <a:pt x="597" y="450"/>
                  </a:cubicBezTo>
                  <a:cubicBezTo>
                    <a:pt x="599" y="457"/>
                    <a:pt x="604" y="472"/>
                    <a:pt x="626" y="471"/>
                  </a:cubicBezTo>
                  <a:cubicBezTo>
                    <a:pt x="654" y="469"/>
                    <a:pt x="654" y="446"/>
                    <a:pt x="654" y="446"/>
                  </a:cubicBezTo>
                  <a:moveTo>
                    <a:pt x="685" y="353"/>
                  </a:moveTo>
                  <a:cubicBezTo>
                    <a:pt x="657" y="380"/>
                    <a:pt x="690" y="446"/>
                    <a:pt x="671" y="473"/>
                  </a:cubicBezTo>
                  <a:cubicBezTo>
                    <a:pt x="669" y="476"/>
                    <a:pt x="667" y="480"/>
                    <a:pt x="665" y="483"/>
                  </a:cubicBezTo>
                  <a:cubicBezTo>
                    <a:pt x="651" y="478"/>
                    <a:pt x="642" y="477"/>
                    <a:pt x="629" y="477"/>
                  </a:cubicBezTo>
                  <a:cubicBezTo>
                    <a:pt x="621" y="477"/>
                    <a:pt x="613" y="479"/>
                    <a:pt x="607" y="480"/>
                  </a:cubicBezTo>
                  <a:cubicBezTo>
                    <a:pt x="592" y="481"/>
                    <a:pt x="581" y="479"/>
                    <a:pt x="567" y="482"/>
                  </a:cubicBezTo>
                  <a:cubicBezTo>
                    <a:pt x="568" y="479"/>
                    <a:pt x="570" y="477"/>
                    <a:pt x="573" y="473"/>
                  </a:cubicBezTo>
                  <a:cubicBezTo>
                    <a:pt x="560" y="473"/>
                    <a:pt x="550" y="471"/>
                    <a:pt x="543" y="461"/>
                  </a:cubicBezTo>
                  <a:cubicBezTo>
                    <a:pt x="539" y="455"/>
                    <a:pt x="538" y="447"/>
                    <a:pt x="540" y="441"/>
                  </a:cubicBezTo>
                  <a:cubicBezTo>
                    <a:pt x="544" y="431"/>
                    <a:pt x="554" y="422"/>
                    <a:pt x="558" y="413"/>
                  </a:cubicBezTo>
                  <a:cubicBezTo>
                    <a:pt x="558" y="413"/>
                    <a:pt x="566" y="401"/>
                    <a:pt x="568" y="387"/>
                  </a:cubicBezTo>
                  <a:cubicBezTo>
                    <a:pt x="570" y="392"/>
                    <a:pt x="572" y="399"/>
                    <a:pt x="584" y="402"/>
                  </a:cubicBezTo>
                  <a:cubicBezTo>
                    <a:pt x="596" y="405"/>
                    <a:pt x="608" y="401"/>
                    <a:pt x="629" y="390"/>
                  </a:cubicBezTo>
                  <a:cubicBezTo>
                    <a:pt x="620" y="405"/>
                    <a:pt x="606" y="414"/>
                    <a:pt x="581" y="418"/>
                  </a:cubicBezTo>
                  <a:cubicBezTo>
                    <a:pt x="590" y="420"/>
                    <a:pt x="606" y="417"/>
                    <a:pt x="623" y="408"/>
                  </a:cubicBezTo>
                  <a:cubicBezTo>
                    <a:pt x="643" y="397"/>
                    <a:pt x="669" y="362"/>
                    <a:pt x="669" y="362"/>
                  </a:cubicBezTo>
                  <a:cubicBezTo>
                    <a:pt x="675" y="357"/>
                    <a:pt x="687" y="352"/>
                    <a:pt x="685" y="353"/>
                  </a:cubicBezTo>
                  <a:moveTo>
                    <a:pt x="802" y="969"/>
                  </a:moveTo>
                  <a:cubicBezTo>
                    <a:pt x="737" y="900"/>
                    <a:pt x="673" y="796"/>
                    <a:pt x="665" y="792"/>
                  </a:cubicBezTo>
                  <a:cubicBezTo>
                    <a:pt x="665" y="792"/>
                    <a:pt x="744" y="913"/>
                    <a:pt x="759" y="934"/>
                  </a:cubicBezTo>
                  <a:cubicBezTo>
                    <a:pt x="773" y="954"/>
                    <a:pt x="793" y="974"/>
                    <a:pt x="802" y="990"/>
                  </a:cubicBezTo>
                  <a:cubicBezTo>
                    <a:pt x="805" y="985"/>
                    <a:pt x="810" y="977"/>
                    <a:pt x="802" y="969"/>
                  </a:cubicBezTo>
                  <a:moveTo>
                    <a:pt x="1035" y="1005"/>
                  </a:moveTo>
                  <a:cubicBezTo>
                    <a:pt x="1021" y="1003"/>
                    <a:pt x="1008" y="1004"/>
                    <a:pt x="1003" y="1018"/>
                  </a:cubicBezTo>
                  <a:cubicBezTo>
                    <a:pt x="995" y="1035"/>
                    <a:pt x="991" y="1048"/>
                    <a:pt x="985" y="1057"/>
                  </a:cubicBezTo>
                  <a:cubicBezTo>
                    <a:pt x="978" y="1069"/>
                    <a:pt x="967" y="1080"/>
                    <a:pt x="948" y="1085"/>
                  </a:cubicBezTo>
                  <a:cubicBezTo>
                    <a:pt x="929" y="1090"/>
                    <a:pt x="902" y="1091"/>
                    <a:pt x="899" y="1080"/>
                  </a:cubicBezTo>
                  <a:cubicBezTo>
                    <a:pt x="903" y="1057"/>
                    <a:pt x="935" y="1053"/>
                    <a:pt x="949" y="1046"/>
                  </a:cubicBezTo>
                  <a:cubicBezTo>
                    <a:pt x="974" y="1034"/>
                    <a:pt x="976" y="1012"/>
                    <a:pt x="977" y="989"/>
                  </a:cubicBezTo>
                  <a:cubicBezTo>
                    <a:pt x="942" y="966"/>
                    <a:pt x="870" y="909"/>
                    <a:pt x="870" y="909"/>
                  </a:cubicBezTo>
                  <a:cubicBezTo>
                    <a:pt x="870" y="909"/>
                    <a:pt x="932" y="971"/>
                    <a:pt x="966" y="994"/>
                  </a:cubicBezTo>
                  <a:cubicBezTo>
                    <a:pt x="966" y="1013"/>
                    <a:pt x="961" y="1024"/>
                    <a:pt x="945" y="1033"/>
                  </a:cubicBezTo>
                  <a:cubicBezTo>
                    <a:pt x="935" y="1038"/>
                    <a:pt x="924" y="1042"/>
                    <a:pt x="909" y="1049"/>
                  </a:cubicBezTo>
                  <a:cubicBezTo>
                    <a:pt x="885" y="1063"/>
                    <a:pt x="892" y="1083"/>
                    <a:pt x="859" y="1096"/>
                  </a:cubicBezTo>
                  <a:cubicBezTo>
                    <a:pt x="845" y="1101"/>
                    <a:pt x="812" y="1105"/>
                    <a:pt x="821" y="1087"/>
                  </a:cubicBezTo>
                  <a:cubicBezTo>
                    <a:pt x="833" y="1069"/>
                    <a:pt x="820" y="1069"/>
                    <a:pt x="820" y="1069"/>
                  </a:cubicBezTo>
                  <a:cubicBezTo>
                    <a:pt x="812" y="1071"/>
                    <a:pt x="792" y="1076"/>
                    <a:pt x="782" y="1077"/>
                  </a:cubicBezTo>
                  <a:cubicBezTo>
                    <a:pt x="775" y="1077"/>
                    <a:pt x="769" y="1072"/>
                    <a:pt x="774" y="1067"/>
                  </a:cubicBezTo>
                  <a:cubicBezTo>
                    <a:pt x="776" y="1065"/>
                    <a:pt x="780" y="1064"/>
                    <a:pt x="783" y="1061"/>
                  </a:cubicBezTo>
                  <a:cubicBezTo>
                    <a:pt x="788" y="1057"/>
                    <a:pt x="791" y="1055"/>
                    <a:pt x="793" y="1051"/>
                  </a:cubicBezTo>
                  <a:cubicBezTo>
                    <a:pt x="797" y="1045"/>
                    <a:pt x="799" y="1036"/>
                    <a:pt x="796" y="1034"/>
                  </a:cubicBezTo>
                  <a:cubicBezTo>
                    <a:pt x="791" y="1032"/>
                    <a:pt x="784" y="1033"/>
                    <a:pt x="781" y="1037"/>
                  </a:cubicBezTo>
                  <a:cubicBezTo>
                    <a:pt x="767" y="1052"/>
                    <a:pt x="766" y="1078"/>
                    <a:pt x="727" y="1070"/>
                  </a:cubicBezTo>
                  <a:cubicBezTo>
                    <a:pt x="727" y="1070"/>
                    <a:pt x="681" y="1060"/>
                    <a:pt x="718" y="1007"/>
                  </a:cubicBezTo>
                  <a:cubicBezTo>
                    <a:pt x="729" y="994"/>
                    <a:pt x="700" y="977"/>
                    <a:pt x="683" y="956"/>
                  </a:cubicBezTo>
                  <a:cubicBezTo>
                    <a:pt x="650" y="916"/>
                    <a:pt x="557" y="766"/>
                    <a:pt x="557" y="766"/>
                  </a:cubicBezTo>
                  <a:cubicBezTo>
                    <a:pt x="547" y="752"/>
                    <a:pt x="537" y="735"/>
                    <a:pt x="528" y="722"/>
                  </a:cubicBezTo>
                  <a:cubicBezTo>
                    <a:pt x="520" y="708"/>
                    <a:pt x="517" y="679"/>
                    <a:pt x="537" y="682"/>
                  </a:cubicBezTo>
                  <a:cubicBezTo>
                    <a:pt x="547" y="684"/>
                    <a:pt x="550" y="688"/>
                    <a:pt x="561" y="683"/>
                  </a:cubicBezTo>
                  <a:cubicBezTo>
                    <a:pt x="568" y="680"/>
                    <a:pt x="568" y="692"/>
                    <a:pt x="561" y="698"/>
                  </a:cubicBezTo>
                  <a:cubicBezTo>
                    <a:pt x="556" y="702"/>
                    <a:pt x="556" y="711"/>
                    <a:pt x="562" y="716"/>
                  </a:cubicBezTo>
                  <a:cubicBezTo>
                    <a:pt x="570" y="720"/>
                    <a:pt x="572" y="711"/>
                    <a:pt x="581" y="714"/>
                  </a:cubicBezTo>
                  <a:cubicBezTo>
                    <a:pt x="590" y="716"/>
                    <a:pt x="597" y="738"/>
                    <a:pt x="613" y="743"/>
                  </a:cubicBezTo>
                  <a:cubicBezTo>
                    <a:pt x="617" y="744"/>
                    <a:pt x="620" y="744"/>
                    <a:pt x="621" y="741"/>
                  </a:cubicBezTo>
                  <a:cubicBezTo>
                    <a:pt x="623" y="734"/>
                    <a:pt x="616" y="725"/>
                    <a:pt x="618" y="717"/>
                  </a:cubicBezTo>
                  <a:cubicBezTo>
                    <a:pt x="620" y="722"/>
                    <a:pt x="627" y="727"/>
                    <a:pt x="637" y="732"/>
                  </a:cubicBezTo>
                  <a:cubicBezTo>
                    <a:pt x="648" y="739"/>
                    <a:pt x="654" y="740"/>
                    <a:pt x="651" y="731"/>
                  </a:cubicBezTo>
                  <a:cubicBezTo>
                    <a:pt x="648" y="720"/>
                    <a:pt x="646" y="713"/>
                    <a:pt x="646" y="713"/>
                  </a:cubicBezTo>
                  <a:cubicBezTo>
                    <a:pt x="645" y="705"/>
                    <a:pt x="652" y="699"/>
                    <a:pt x="658" y="699"/>
                  </a:cubicBezTo>
                  <a:cubicBezTo>
                    <a:pt x="661" y="699"/>
                    <a:pt x="664" y="701"/>
                    <a:pt x="666" y="705"/>
                  </a:cubicBezTo>
                  <a:cubicBezTo>
                    <a:pt x="674" y="718"/>
                    <a:pt x="670" y="725"/>
                    <a:pt x="686" y="730"/>
                  </a:cubicBezTo>
                  <a:cubicBezTo>
                    <a:pt x="711" y="782"/>
                    <a:pt x="773" y="847"/>
                    <a:pt x="798" y="868"/>
                  </a:cubicBezTo>
                  <a:cubicBezTo>
                    <a:pt x="803" y="872"/>
                    <a:pt x="812" y="877"/>
                    <a:pt x="820" y="880"/>
                  </a:cubicBezTo>
                  <a:cubicBezTo>
                    <a:pt x="814" y="875"/>
                    <a:pt x="805" y="867"/>
                    <a:pt x="801" y="863"/>
                  </a:cubicBezTo>
                  <a:cubicBezTo>
                    <a:pt x="736" y="800"/>
                    <a:pt x="695" y="742"/>
                    <a:pt x="696" y="730"/>
                  </a:cubicBezTo>
                  <a:cubicBezTo>
                    <a:pt x="714" y="722"/>
                    <a:pt x="717" y="704"/>
                    <a:pt x="723" y="707"/>
                  </a:cubicBezTo>
                  <a:cubicBezTo>
                    <a:pt x="725" y="708"/>
                    <a:pt x="717" y="723"/>
                    <a:pt x="718" y="731"/>
                  </a:cubicBezTo>
                  <a:cubicBezTo>
                    <a:pt x="719" y="735"/>
                    <a:pt x="724" y="741"/>
                    <a:pt x="735" y="741"/>
                  </a:cubicBezTo>
                  <a:cubicBezTo>
                    <a:pt x="714" y="762"/>
                    <a:pt x="768" y="780"/>
                    <a:pt x="808" y="779"/>
                  </a:cubicBezTo>
                  <a:cubicBezTo>
                    <a:pt x="823" y="788"/>
                    <a:pt x="848" y="803"/>
                    <a:pt x="878" y="810"/>
                  </a:cubicBezTo>
                  <a:cubicBezTo>
                    <a:pt x="878" y="810"/>
                    <a:pt x="881" y="824"/>
                    <a:pt x="890" y="825"/>
                  </a:cubicBezTo>
                  <a:cubicBezTo>
                    <a:pt x="890" y="825"/>
                    <a:pt x="912" y="859"/>
                    <a:pt x="943" y="892"/>
                  </a:cubicBezTo>
                  <a:cubicBezTo>
                    <a:pt x="973" y="924"/>
                    <a:pt x="1007" y="977"/>
                    <a:pt x="1035" y="1005"/>
                  </a:cubicBezTo>
                  <a:moveTo>
                    <a:pt x="679" y="342"/>
                  </a:moveTo>
                  <a:cubicBezTo>
                    <a:pt x="661" y="355"/>
                    <a:pt x="657" y="367"/>
                    <a:pt x="627" y="382"/>
                  </a:cubicBezTo>
                  <a:cubicBezTo>
                    <a:pt x="610" y="391"/>
                    <a:pt x="593" y="398"/>
                    <a:pt x="582" y="393"/>
                  </a:cubicBezTo>
                  <a:cubicBezTo>
                    <a:pt x="571" y="387"/>
                    <a:pt x="575" y="367"/>
                    <a:pt x="575" y="364"/>
                  </a:cubicBezTo>
                  <a:cubicBezTo>
                    <a:pt x="575" y="362"/>
                    <a:pt x="575" y="359"/>
                    <a:pt x="575" y="357"/>
                  </a:cubicBezTo>
                  <a:cubicBezTo>
                    <a:pt x="583" y="353"/>
                    <a:pt x="595" y="355"/>
                    <a:pt x="598" y="345"/>
                  </a:cubicBezTo>
                  <a:cubicBezTo>
                    <a:pt x="601" y="337"/>
                    <a:pt x="600" y="327"/>
                    <a:pt x="602" y="318"/>
                  </a:cubicBezTo>
                  <a:cubicBezTo>
                    <a:pt x="606" y="311"/>
                    <a:pt x="617" y="307"/>
                    <a:pt x="619" y="299"/>
                  </a:cubicBezTo>
                  <a:cubicBezTo>
                    <a:pt x="605" y="308"/>
                    <a:pt x="594" y="321"/>
                    <a:pt x="576" y="320"/>
                  </a:cubicBezTo>
                  <a:cubicBezTo>
                    <a:pt x="571" y="319"/>
                    <a:pt x="575" y="312"/>
                    <a:pt x="572" y="309"/>
                  </a:cubicBezTo>
                  <a:cubicBezTo>
                    <a:pt x="568" y="308"/>
                    <a:pt x="568" y="305"/>
                    <a:pt x="568" y="302"/>
                  </a:cubicBezTo>
                  <a:cubicBezTo>
                    <a:pt x="569" y="303"/>
                    <a:pt x="570" y="303"/>
                    <a:pt x="571" y="303"/>
                  </a:cubicBezTo>
                  <a:cubicBezTo>
                    <a:pt x="571" y="303"/>
                    <a:pt x="572" y="302"/>
                    <a:pt x="572" y="301"/>
                  </a:cubicBezTo>
                  <a:cubicBezTo>
                    <a:pt x="572" y="300"/>
                    <a:pt x="571" y="300"/>
                    <a:pt x="571" y="300"/>
                  </a:cubicBezTo>
                  <a:cubicBezTo>
                    <a:pt x="570" y="300"/>
                    <a:pt x="568" y="300"/>
                    <a:pt x="566" y="299"/>
                  </a:cubicBezTo>
                  <a:cubicBezTo>
                    <a:pt x="566" y="299"/>
                    <a:pt x="566" y="299"/>
                    <a:pt x="566" y="299"/>
                  </a:cubicBezTo>
                  <a:cubicBezTo>
                    <a:pt x="565" y="296"/>
                    <a:pt x="567" y="292"/>
                    <a:pt x="565" y="290"/>
                  </a:cubicBezTo>
                  <a:cubicBezTo>
                    <a:pt x="556" y="288"/>
                    <a:pt x="556" y="288"/>
                    <a:pt x="556" y="288"/>
                  </a:cubicBezTo>
                  <a:cubicBezTo>
                    <a:pt x="557" y="279"/>
                    <a:pt x="563" y="272"/>
                    <a:pt x="563" y="262"/>
                  </a:cubicBezTo>
                  <a:cubicBezTo>
                    <a:pt x="565" y="264"/>
                    <a:pt x="570" y="263"/>
                    <a:pt x="568" y="267"/>
                  </a:cubicBezTo>
                  <a:cubicBezTo>
                    <a:pt x="566" y="268"/>
                    <a:pt x="567" y="271"/>
                    <a:pt x="567" y="272"/>
                  </a:cubicBezTo>
                  <a:cubicBezTo>
                    <a:pt x="567" y="268"/>
                    <a:pt x="582" y="262"/>
                    <a:pt x="574" y="260"/>
                  </a:cubicBezTo>
                  <a:cubicBezTo>
                    <a:pt x="570" y="259"/>
                    <a:pt x="560" y="261"/>
                    <a:pt x="560" y="256"/>
                  </a:cubicBezTo>
                  <a:cubicBezTo>
                    <a:pt x="560" y="248"/>
                    <a:pt x="563" y="241"/>
                    <a:pt x="567" y="235"/>
                  </a:cubicBezTo>
                  <a:cubicBezTo>
                    <a:pt x="576" y="242"/>
                    <a:pt x="588" y="249"/>
                    <a:pt x="591" y="261"/>
                  </a:cubicBezTo>
                  <a:cubicBezTo>
                    <a:pt x="594" y="264"/>
                    <a:pt x="598" y="269"/>
                    <a:pt x="602" y="269"/>
                  </a:cubicBezTo>
                  <a:cubicBezTo>
                    <a:pt x="612" y="265"/>
                    <a:pt x="617" y="275"/>
                    <a:pt x="627" y="274"/>
                  </a:cubicBezTo>
                  <a:cubicBezTo>
                    <a:pt x="627" y="272"/>
                    <a:pt x="628" y="270"/>
                    <a:pt x="630" y="269"/>
                  </a:cubicBezTo>
                  <a:cubicBezTo>
                    <a:pt x="632" y="268"/>
                    <a:pt x="635" y="269"/>
                    <a:pt x="636" y="271"/>
                  </a:cubicBezTo>
                  <a:cubicBezTo>
                    <a:pt x="637" y="276"/>
                    <a:pt x="634" y="279"/>
                    <a:pt x="632" y="282"/>
                  </a:cubicBezTo>
                  <a:cubicBezTo>
                    <a:pt x="629" y="284"/>
                    <a:pt x="624" y="285"/>
                    <a:pt x="620" y="286"/>
                  </a:cubicBezTo>
                  <a:cubicBezTo>
                    <a:pt x="628" y="291"/>
                    <a:pt x="634" y="283"/>
                    <a:pt x="642" y="281"/>
                  </a:cubicBezTo>
                  <a:cubicBezTo>
                    <a:pt x="645" y="280"/>
                    <a:pt x="649" y="282"/>
                    <a:pt x="651" y="285"/>
                  </a:cubicBezTo>
                  <a:cubicBezTo>
                    <a:pt x="654" y="303"/>
                    <a:pt x="646" y="330"/>
                    <a:pt x="669" y="339"/>
                  </a:cubicBezTo>
                  <a:cubicBezTo>
                    <a:pt x="672" y="340"/>
                    <a:pt x="676" y="341"/>
                    <a:pt x="679" y="342"/>
                  </a:cubicBezTo>
                  <a:moveTo>
                    <a:pt x="546" y="767"/>
                  </a:moveTo>
                  <a:cubicBezTo>
                    <a:pt x="564" y="796"/>
                    <a:pt x="565" y="797"/>
                    <a:pt x="575" y="814"/>
                  </a:cubicBezTo>
                  <a:cubicBezTo>
                    <a:pt x="585" y="830"/>
                    <a:pt x="625" y="892"/>
                    <a:pt x="632" y="904"/>
                  </a:cubicBezTo>
                  <a:cubicBezTo>
                    <a:pt x="640" y="917"/>
                    <a:pt x="681" y="987"/>
                    <a:pt x="708" y="1000"/>
                  </a:cubicBezTo>
                  <a:cubicBezTo>
                    <a:pt x="687" y="1023"/>
                    <a:pt x="697" y="1050"/>
                    <a:pt x="663" y="1056"/>
                  </a:cubicBezTo>
                  <a:cubicBezTo>
                    <a:pt x="644" y="1059"/>
                    <a:pt x="589" y="1076"/>
                    <a:pt x="570" y="1044"/>
                  </a:cubicBezTo>
                  <a:cubicBezTo>
                    <a:pt x="551" y="1012"/>
                    <a:pt x="543" y="962"/>
                    <a:pt x="548" y="922"/>
                  </a:cubicBezTo>
                  <a:cubicBezTo>
                    <a:pt x="572" y="959"/>
                    <a:pt x="590" y="975"/>
                    <a:pt x="603" y="983"/>
                  </a:cubicBezTo>
                  <a:cubicBezTo>
                    <a:pt x="559" y="934"/>
                    <a:pt x="564" y="924"/>
                    <a:pt x="543" y="898"/>
                  </a:cubicBezTo>
                  <a:cubicBezTo>
                    <a:pt x="535" y="887"/>
                    <a:pt x="533" y="870"/>
                    <a:pt x="532" y="857"/>
                  </a:cubicBezTo>
                  <a:cubicBezTo>
                    <a:pt x="530" y="834"/>
                    <a:pt x="531" y="812"/>
                    <a:pt x="530" y="790"/>
                  </a:cubicBezTo>
                  <a:cubicBezTo>
                    <a:pt x="529" y="778"/>
                    <a:pt x="530" y="765"/>
                    <a:pt x="526" y="753"/>
                  </a:cubicBezTo>
                  <a:cubicBezTo>
                    <a:pt x="524" y="749"/>
                    <a:pt x="521" y="736"/>
                    <a:pt x="520" y="731"/>
                  </a:cubicBezTo>
                  <a:cubicBezTo>
                    <a:pt x="519" y="726"/>
                    <a:pt x="519" y="720"/>
                    <a:pt x="519" y="720"/>
                  </a:cubicBezTo>
                  <a:cubicBezTo>
                    <a:pt x="519" y="720"/>
                    <a:pt x="528" y="739"/>
                    <a:pt x="546" y="767"/>
                  </a:cubicBezTo>
                  <a:moveTo>
                    <a:pt x="538" y="425"/>
                  </a:moveTo>
                  <a:cubicBezTo>
                    <a:pt x="534" y="429"/>
                    <a:pt x="532" y="432"/>
                    <a:pt x="529" y="437"/>
                  </a:cubicBezTo>
                  <a:cubicBezTo>
                    <a:pt x="525" y="449"/>
                    <a:pt x="529" y="467"/>
                    <a:pt x="542" y="476"/>
                  </a:cubicBezTo>
                  <a:cubicBezTo>
                    <a:pt x="550" y="482"/>
                    <a:pt x="553" y="483"/>
                    <a:pt x="560" y="485"/>
                  </a:cubicBezTo>
                  <a:cubicBezTo>
                    <a:pt x="543" y="490"/>
                    <a:pt x="525" y="513"/>
                    <a:pt x="525" y="526"/>
                  </a:cubicBezTo>
                  <a:cubicBezTo>
                    <a:pt x="519" y="520"/>
                    <a:pt x="517" y="508"/>
                    <a:pt x="519" y="498"/>
                  </a:cubicBezTo>
                  <a:cubicBezTo>
                    <a:pt x="514" y="504"/>
                    <a:pt x="504" y="508"/>
                    <a:pt x="498" y="509"/>
                  </a:cubicBezTo>
                  <a:cubicBezTo>
                    <a:pt x="496" y="504"/>
                    <a:pt x="497" y="490"/>
                    <a:pt x="503" y="483"/>
                  </a:cubicBezTo>
                  <a:cubicBezTo>
                    <a:pt x="501" y="479"/>
                    <a:pt x="487" y="481"/>
                    <a:pt x="480" y="486"/>
                  </a:cubicBezTo>
                  <a:cubicBezTo>
                    <a:pt x="479" y="477"/>
                    <a:pt x="482" y="471"/>
                    <a:pt x="490" y="465"/>
                  </a:cubicBezTo>
                  <a:cubicBezTo>
                    <a:pt x="488" y="460"/>
                    <a:pt x="483" y="464"/>
                    <a:pt x="471" y="465"/>
                  </a:cubicBezTo>
                  <a:cubicBezTo>
                    <a:pt x="479" y="462"/>
                    <a:pt x="490" y="456"/>
                    <a:pt x="502" y="448"/>
                  </a:cubicBezTo>
                  <a:cubicBezTo>
                    <a:pt x="523" y="435"/>
                    <a:pt x="538" y="425"/>
                    <a:pt x="538" y="425"/>
                  </a:cubicBezTo>
                  <a:moveTo>
                    <a:pt x="816" y="430"/>
                  </a:moveTo>
                  <a:cubicBezTo>
                    <a:pt x="831" y="432"/>
                    <a:pt x="852" y="428"/>
                    <a:pt x="859" y="426"/>
                  </a:cubicBezTo>
                  <a:cubicBezTo>
                    <a:pt x="863" y="432"/>
                    <a:pt x="856" y="442"/>
                    <a:pt x="850" y="440"/>
                  </a:cubicBezTo>
                  <a:cubicBezTo>
                    <a:pt x="852" y="449"/>
                    <a:pt x="860" y="460"/>
                    <a:pt x="859" y="470"/>
                  </a:cubicBezTo>
                  <a:cubicBezTo>
                    <a:pt x="851" y="467"/>
                    <a:pt x="829" y="458"/>
                    <a:pt x="829" y="458"/>
                  </a:cubicBezTo>
                  <a:cubicBezTo>
                    <a:pt x="835" y="467"/>
                    <a:pt x="842" y="483"/>
                    <a:pt x="840" y="494"/>
                  </a:cubicBezTo>
                  <a:cubicBezTo>
                    <a:pt x="831" y="488"/>
                    <a:pt x="812" y="487"/>
                    <a:pt x="804" y="481"/>
                  </a:cubicBezTo>
                  <a:cubicBezTo>
                    <a:pt x="808" y="495"/>
                    <a:pt x="817" y="515"/>
                    <a:pt x="805" y="528"/>
                  </a:cubicBezTo>
                  <a:cubicBezTo>
                    <a:pt x="794" y="520"/>
                    <a:pt x="788" y="507"/>
                    <a:pt x="779" y="498"/>
                  </a:cubicBezTo>
                  <a:cubicBezTo>
                    <a:pt x="781" y="511"/>
                    <a:pt x="784" y="531"/>
                    <a:pt x="775" y="543"/>
                  </a:cubicBezTo>
                  <a:cubicBezTo>
                    <a:pt x="769" y="536"/>
                    <a:pt x="745" y="526"/>
                    <a:pt x="745" y="518"/>
                  </a:cubicBezTo>
                  <a:cubicBezTo>
                    <a:pt x="743" y="517"/>
                    <a:pt x="736" y="544"/>
                    <a:pt x="728" y="549"/>
                  </a:cubicBezTo>
                  <a:cubicBezTo>
                    <a:pt x="720" y="538"/>
                    <a:pt x="713" y="521"/>
                    <a:pt x="702" y="511"/>
                  </a:cubicBezTo>
                  <a:cubicBezTo>
                    <a:pt x="705" y="508"/>
                    <a:pt x="709" y="510"/>
                    <a:pt x="707" y="504"/>
                  </a:cubicBezTo>
                  <a:cubicBezTo>
                    <a:pt x="704" y="496"/>
                    <a:pt x="692" y="491"/>
                    <a:pt x="679" y="486"/>
                  </a:cubicBezTo>
                  <a:cubicBezTo>
                    <a:pt x="681" y="482"/>
                    <a:pt x="683" y="480"/>
                    <a:pt x="687" y="474"/>
                  </a:cubicBezTo>
                  <a:cubicBezTo>
                    <a:pt x="697" y="459"/>
                    <a:pt x="704" y="445"/>
                    <a:pt x="706" y="438"/>
                  </a:cubicBezTo>
                  <a:cubicBezTo>
                    <a:pt x="710" y="426"/>
                    <a:pt x="712" y="423"/>
                    <a:pt x="713" y="414"/>
                  </a:cubicBezTo>
                  <a:cubicBezTo>
                    <a:pt x="726" y="416"/>
                    <a:pt x="735" y="418"/>
                    <a:pt x="752" y="420"/>
                  </a:cubicBezTo>
                  <a:cubicBezTo>
                    <a:pt x="768" y="422"/>
                    <a:pt x="793" y="427"/>
                    <a:pt x="816" y="430"/>
                  </a:cubicBezTo>
                  <a:moveTo>
                    <a:pt x="1084" y="383"/>
                  </a:moveTo>
                  <a:cubicBezTo>
                    <a:pt x="1085" y="388"/>
                    <a:pt x="1074" y="400"/>
                    <a:pt x="1061" y="403"/>
                  </a:cubicBezTo>
                  <a:cubicBezTo>
                    <a:pt x="1045" y="407"/>
                    <a:pt x="1032" y="404"/>
                    <a:pt x="1021" y="398"/>
                  </a:cubicBezTo>
                  <a:cubicBezTo>
                    <a:pt x="1022" y="409"/>
                    <a:pt x="1041" y="414"/>
                    <a:pt x="1055" y="411"/>
                  </a:cubicBezTo>
                  <a:cubicBezTo>
                    <a:pt x="1047" y="422"/>
                    <a:pt x="1023" y="429"/>
                    <a:pt x="1006" y="428"/>
                  </a:cubicBezTo>
                  <a:cubicBezTo>
                    <a:pt x="987" y="428"/>
                    <a:pt x="975" y="422"/>
                    <a:pt x="958" y="412"/>
                  </a:cubicBezTo>
                  <a:cubicBezTo>
                    <a:pt x="956" y="423"/>
                    <a:pt x="977" y="433"/>
                    <a:pt x="993" y="434"/>
                  </a:cubicBezTo>
                  <a:cubicBezTo>
                    <a:pt x="963" y="450"/>
                    <a:pt x="929" y="438"/>
                    <a:pt x="925" y="437"/>
                  </a:cubicBezTo>
                  <a:cubicBezTo>
                    <a:pt x="917" y="435"/>
                    <a:pt x="905" y="430"/>
                    <a:pt x="898" y="423"/>
                  </a:cubicBezTo>
                  <a:cubicBezTo>
                    <a:pt x="898" y="432"/>
                    <a:pt x="910" y="439"/>
                    <a:pt x="920" y="441"/>
                  </a:cubicBezTo>
                  <a:cubicBezTo>
                    <a:pt x="900" y="451"/>
                    <a:pt x="875" y="440"/>
                    <a:pt x="866" y="424"/>
                  </a:cubicBezTo>
                  <a:cubicBezTo>
                    <a:pt x="898" y="415"/>
                    <a:pt x="922" y="406"/>
                    <a:pt x="955" y="398"/>
                  </a:cubicBezTo>
                  <a:cubicBezTo>
                    <a:pt x="987" y="403"/>
                    <a:pt x="1017" y="390"/>
                    <a:pt x="1029" y="376"/>
                  </a:cubicBezTo>
                  <a:cubicBezTo>
                    <a:pt x="1033" y="371"/>
                    <a:pt x="1037" y="364"/>
                    <a:pt x="1037" y="362"/>
                  </a:cubicBezTo>
                  <a:cubicBezTo>
                    <a:pt x="1040" y="361"/>
                    <a:pt x="1044" y="362"/>
                    <a:pt x="1047" y="363"/>
                  </a:cubicBezTo>
                  <a:cubicBezTo>
                    <a:pt x="1050" y="364"/>
                    <a:pt x="1081" y="371"/>
                    <a:pt x="1084" y="383"/>
                  </a:cubicBezTo>
                  <a:moveTo>
                    <a:pt x="306" y="378"/>
                  </a:moveTo>
                  <a:cubicBezTo>
                    <a:pt x="310" y="375"/>
                    <a:pt x="321" y="372"/>
                    <a:pt x="331" y="374"/>
                  </a:cubicBezTo>
                  <a:cubicBezTo>
                    <a:pt x="342" y="375"/>
                    <a:pt x="361" y="380"/>
                    <a:pt x="375" y="390"/>
                  </a:cubicBezTo>
                  <a:cubicBezTo>
                    <a:pt x="404" y="400"/>
                    <a:pt x="427" y="420"/>
                    <a:pt x="456" y="429"/>
                  </a:cubicBezTo>
                  <a:cubicBezTo>
                    <a:pt x="457" y="426"/>
                    <a:pt x="454" y="424"/>
                    <a:pt x="452" y="422"/>
                  </a:cubicBezTo>
                  <a:cubicBezTo>
                    <a:pt x="470" y="408"/>
                    <a:pt x="489" y="396"/>
                    <a:pt x="510" y="387"/>
                  </a:cubicBezTo>
                  <a:cubicBezTo>
                    <a:pt x="523" y="372"/>
                    <a:pt x="540" y="356"/>
                    <a:pt x="562" y="359"/>
                  </a:cubicBezTo>
                  <a:cubicBezTo>
                    <a:pt x="567" y="359"/>
                    <a:pt x="567" y="359"/>
                    <a:pt x="567" y="359"/>
                  </a:cubicBezTo>
                  <a:cubicBezTo>
                    <a:pt x="567" y="359"/>
                    <a:pt x="567" y="364"/>
                    <a:pt x="567" y="366"/>
                  </a:cubicBezTo>
                  <a:cubicBezTo>
                    <a:pt x="566" y="377"/>
                    <a:pt x="560" y="388"/>
                    <a:pt x="554" y="403"/>
                  </a:cubicBezTo>
                  <a:cubicBezTo>
                    <a:pt x="554" y="403"/>
                    <a:pt x="536" y="410"/>
                    <a:pt x="528" y="415"/>
                  </a:cubicBezTo>
                  <a:cubicBezTo>
                    <a:pt x="521" y="419"/>
                    <a:pt x="459" y="456"/>
                    <a:pt x="459" y="456"/>
                  </a:cubicBezTo>
                  <a:cubicBezTo>
                    <a:pt x="441" y="470"/>
                    <a:pt x="433" y="454"/>
                    <a:pt x="415" y="442"/>
                  </a:cubicBezTo>
                  <a:cubicBezTo>
                    <a:pt x="393" y="431"/>
                    <a:pt x="372" y="420"/>
                    <a:pt x="353" y="403"/>
                  </a:cubicBezTo>
                  <a:cubicBezTo>
                    <a:pt x="353" y="400"/>
                    <a:pt x="359" y="402"/>
                    <a:pt x="356" y="399"/>
                  </a:cubicBezTo>
                  <a:cubicBezTo>
                    <a:pt x="346" y="400"/>
                    <a:pt x="338" y="404"/>
                    <a:pt x="329" y="406"/>
                  </a:cubicBezTo>
                  <a:cubicBezTo>
                    <a:pt x="325" y="408"/>
                    <a:pt x="315" y="411"/>
                    <a:pt x="312" y="405"/>
                  </a:cubicBezTo>
                  <a:cubicBezTo>
                    <a:pt x="317" y="404"/>
                    <a:pt x="317" y="404"/>
                    <a:pt x="317" y="404"/>
                  </a:cubicBezTo>
                  <a:cubicBezTo>
                    <a:pt x="322" y="400"/>
                    <a:pt x="324" y="393"/>
                    <a:pt x="334" y="390"/>
                  </a:cubicBezTo>
                  <a:cubicBezTo>
                    <a:pt x="327" y="384"/>
                    <a:pt x="314" y="381"/>
                    <a:pt x="304" y="381"/>
                  </a:cubicBezTo>
                  <a:lnTo>
                    <a:pt x="306" y="378"/>
                  </a:lnTo>
                  <a:close/>
                  <a:moveTo>
                    <a:pt x="999" y="340"/>
                  </a:moveTo>
                  <a:cubicBezTo>
                    <a:pt x="998" y="351"/>
                    <a:pt x="986" y="353"/>
                    <a:pt x="981" y="362"/>
                  </a:cubicBezTo>
                  <a:cubicBezTo>
                    <a:pt x="975" y="367"/>
                    <a:pt x="975" y="367"/>
                    <a:pt x="975" y="367"/>
                  </a:cubicBezTo>
                  <a:cubicBezTo>
                    <a:pt x="980" y="366"/>
                    <a:pt x="986" y="363"/>
                    <a:pt x="990" y="358"/>
                  </a:cubicBezTo>
                  <a:cubicBezTo>
                    <a:pt x="999" y="356"/>
                    <a:pt x="1027" y="350"/>
                    <a:pt x="1028" y="355"/>
                  </a:cubicBezTo>
                  <a:cubicBezTo>
                    <a:pt x="1029" y="361"/>
                    <a:pt x="1027" y="366"/>
                    <a:pt x="1018" y="372"/>
                  </a:cubicBezTo>
                  <a:cubicBezTo>
                    <a:pt x="1010" y="378"/>
                    <a:pt x="980" y="390"/>
                    <a:pt x="959" y="387"/>
                  </a:cubicBezTo>
                  <a:cubicBezTo>
                    <a:pt x="947" y="386"/>
                    <a:pt x="935" y="390"/>
                    <a:pt x="924" y="392"/>
                  </a:cubicBezTo>
                  <a:cubicBezTo>
                    <a:pt x="865" y="410"/>
                    <a:pt x="865" y="410"/>
                    <a:pt x="865" y="410"/>
                  </a:cubicBezTo>
                  <a:cubicBezTo>
                    <a:pt x="845" y="415"/>
                    <a:pt x="821" y="418"/>
                    <a:pt x="799" y="412"/>
                  </a:cubicBezTo>
                  <a:cubicBezTo>
                    <a:pt x="766" y="406"/>
                    <a:pt x="734" y="398"/>
                    <a:pt x="700" y="400"/>
                  </a:cubicBezTo>
                  <a:cubicBezTo>
                    <a:pt x="696" y="400"/>
                    <a:pt x="691" y="403"/>
                    <a:pt x="688" y="408"/>
                  </a:cubicBezTo>
                  <a:cubicBezTo>
                    <a:pt x="692" y="407"/>
                    <a:pt x="697" y="405"/>
                    <a:pt x="701" y="408"/>
                  </a:cubicBezTo>
                  <a:cubicBezTo>
                    <a:pt x="700" y="412"/>
                    <a:pt x="700" y="437"/>
                    <a:pt x="690" y="446"/>
                  </a:cubicBezTo>
                  <a:cubicBezTo>
                    <a:pt x="688" y="443"/>
                    <a:pt x="687" y="439"/>
                    <a:pt x="685" y="435"/>
                  </a:cubicBezTo>
                  <a:cubicBezTo>
                    <a:pt x="684" y="431"/>
                    <a:pt x="670" y="368"/>
                    <a:pt x="697" y="349"/>
                  </a:cubicBezTo>
                  <a:cubicBezTo>
                    <a:pt x="713" y="344"/>
                    <a:pt x="735" y="353"/>
                    <a:pt x="740" y="356"/>
                  </a:cubicBezTo>
                  <a:cubicBezTo>
                    <a:pt x="761" y="368"/>
                    <a:pt x="797" y="374"/>
                    <a:pt x="825" y="385"/>
                  </a:cubicBezTo>
                  <a:cubicBezTo>
                    <a:pt x="837" y="383"/>
                    <a:pt x="849" y="379"/>
                    <a:pt x="861" y="378"/>
                  </a:cubicBezTo>
                  <a:cubicBezTo>
                    <a:pt x="945" y="367"/>
                    <a:pt x="945" y="367"/>
                    <a:pt x="945" y="367"/>
                  </a:cubicBezTo>
                  <a:cubicBezTo>
                    <a:pt x="960" y="369"/>
                    <a:pt x="962" y="350"/>
                    <a:pt x="975" y="349"/>
                  </a:cubicBezTo>
                  <a:cubicBezTo>
                    <a:pt x="984" y="349"/>
                    <a:pt x="989" y="343"/>
                    <a:pt x="996" y="339"/>
                  </a:cubicBezTo>
                  <a:cubicBezTo>
                    <a:pt x="997" y="338"/>
                    <a:pt x="999" y="338"/>
                    <a:pt x="999" y="340"/>
                  </a:cubicBezTo>
                  <a:moveTo>
                    <a:pt x="143" y="129"/>
                  </a:moveTo>
                  <a:cubicBezTo>
                    <a:pt x="216" y="34"/>
                    <a:pt x="216" y="34"/>
                    <a:pt x="216" y="34"/>
                  </a:cubicBezTo>
                  <a:cubicBezTo>
                    <a:pt x="242" y="71"/>
                    <a:pt x="284" y="73"/>
                    <a:pt x="326" y="75"/>
                  </a:cubicBezTo>
                  <a:cubicBezTo>
                    <a:pt x="354" y="72"/>
                    <a:pt x="354" y="72"/>
                    <a:pt x="354" y="72"/>
                  </a:cubicBezTo>
                  <a:cubicBezTo>
                    <a:pt x="473" y="53"/>
                    <a:pt x="473" y="53"/>
                    <a:pt x="473" y="53"/>
                  </a:cubicBezTo>
                  <a:cubicBezTo>
                    <a:pt x="554" y="44"/>
                    <a:pt x="554" y="44"/>
                    <a:pt x="554" y="44"/>
                  </a:cubicBezTo>
                  <a:cubicBezTo>
                    <a:pt x="631" y="35"/>
                    <a:pt x="709" y="47"/>
                    <a:pt x="782" y="57"/>
                  </a:cubicBezTo>
                  <a:cubicBezTo>
                    <a:pt x="889" y="75"/>
                    <a:pt x="889" y="75"/>
                    <a:pt x="889" y="75"/>
                  </a:cubicBezTo>
                  <a:cubicBezTo>
                    <a:pt x="934" y="78"/>
                    <a:pt x="982" y="77"/>
                    <a:pt x="1012" y="43"/>
                  </a:cubicBezTo>
                  <a:cubicBezTo>
                    <a:pt x="1018" y="37"/>
                    <a:pt x="1018" y="37"/>
                    <a:pt x="1018" y="37"/>
                  </a:cubicBezTo>
                  <a:cubicBezTo>
                    <a:pt x="1086" y="126"/>
                    <a:pt x="1086" y="126"/>
                    <a:pt x="1086" y="126"/>
                  </a:cubicBezTo>
                  <a:cubicBezTo>
                    <a:pt x="1086" y="126"/>
                    <a:pt x="1086" y="126"/>
                    <a:pt x="1086" y="126"/>
                  </a:cubicBezTo>
                  <a:cubicBezTo>
                    <a:pt x="1084" y="127"/>
                    <a:pt x="1082" y="128"/>
                    <a:pt x="1079" y="129"/>
                  </a:cubicBezTo>
                  <a:cubicBezTo>
                    <a:pt x="1071" y="132"/>
                    <a:pt x="1061" y="135"/>
                    <a:pt x="1052" y="139"/>
                  </a:cubicBezTo>
                  <a:cubicBezTo>
                    <a:pt x="1050" y="139"/>
                    <a:pt x="1049" y="140"/>
                    <a:pt x="1048" y="140"/>
                  </a:cubicBezTo>
                  <a:cubicBezTo>
                    <a:pt x="1047" y="140"/>
                    <a:pt x="1047" y="140"/>
                    <a:pt x="1047" y="140"/>
                  </a:cubicBezTo>
                  <a:cubicBezTo>
                    <a:pt x="1012" y="95"/>
                    <a:pt x="1012" y="95"/>
                    <a:pt x="1012" y="95"/>
                  </a:cubicBezTo>
                  <a:cubicBezTo>
                    <a:pt x="977" y="115"/>
                    <a:pt x="932" y="118"/>
                    <a:pt x="889" y="115"/>
                  </a:cubicBezTo>
                  <a:cubicBezTo>
                    <a:pt x="827" y="105"/>
                    <a:pt x="827" y="105"/>
                    <a:pt x="827" y="105"/>
                  </a:cubicBezTo>
                  <a:cubicBezTo>
                    <a:pt x="750" y="93"/>
                    <a:pt x="750" y="93"/>
                    <a:pt x="750" y="93"/>
                  </a:cubicBezTo>
                  <a:cubicBezTo>
                    <a:pt x="669" y="83"/>
                    <a:pt x="669" y="83"/>
                    <a:pt x="669" y="83"/>
                  </a:cubicBezTo>
                  <a:cubicBezTo>
                    <a:pt x="620" y="79"/>
                    <a:pt x="570" y="81"/>
                    <a:pt x="522" y="87"/>
                  </a:cubicBezTo>
                  <a:cubicBezTo>
                    <a:pt x="454" y="96"/>
                    <a:pt x="454" y="96"/>
                    <a:pt x="454" y="96"/>
                  </a:cubicBezTo>
                  <a:cubicBezTo>
                    <a:pt x="341" y="113"/>
                    <a:pt x="341" y="113"/>
                    <a:pt x="341" y="113"/>
                  </a:cubicBezTo>
                  <a:cubicBezTo>
                    <a:pt x="298" y="117"/>
                    <a:pt x="256" y="112"/>
                    <a:pt x="221" y="92"/>
                  </a:cubicBezTo>
                  <a:cubicBezTo>
                    <a:pt x="186" y="138"/>
                    <a:pt x="186" y="138"/>
                    <a:pt x="186" y="138"/>
                  </a:cubicBezTo>
                  <a:cubicBezTo>
                    <a:pt x="181" y="137"/>
                    <a:pt x="177" y="136"/>
                    <a:pt x="172" y="135"/>
                  </a:cubicBezTo>
                  <a:cubicBezTo>
                    <a:pt x="161" y="133"/>
                    <a:pt x="152" y="131"/>
                    <a:pt x="143" y="129"/>
                  </a:cubicBezTo>
                  <a:moveTo>
                    <a:pt x="1254" y="120"/>
                  </a:moveTo>
                  <a:cubicBezTo>
                    <a:pt x="1259" y="111"/>
                    <a:pt x="1265" y="101"/>
                    <a:pt x="1270" y="88"/>
                  </a:cubicBezTo>
                  <a:cubicBezTo>
                    <a:pt x="1281" y="63"/>
                    <a:pt x="1281" y="63"/>
                    <a:pt x="1281" y="63"/>
                  </a:cubicBezTo>
                  <a:cubicBezTo>
                    <a:pt x="1254" y="68"/>
                    <a:pt x="1254" y="68"/>
                    <a:pt x="1254" y="68"/>
                  </a:cubicBezTo>
                  <a:cubicBezTo>
                    <a:pt x="1233" y="73"/>
                    <a:pt x="1208" y="80"/>
                    <a:pt x="1177" y="92"/>
                  </a:cubicBezTo>
                  <a:cubicBezTo>
                    <a:pt x="1172" y="93"/>
                    <a:pt x="1167" y="95"/>
                    <a:pt x="1160" y="98"/>
                  </a:cubicBezTo>
                  <a:cubicBezTo>
                    <a:pt x="1139" y="105"/>
                    <a:pt x="1119" y="113"/>
                    <a:pt x="1104" y="118"/>
                  </a:cubicBezTo>
                  <a:cubicBezTo>
                    <a:pt x="1018" y="5"/>
                    <a:pt x="1018" y="5"/>
                    <a:pt x="1018" y="5"/>
                  </a:cubicBezTo>
                  <a:cubicBezTo>
                    <a:pt x="1005" y="22"/>
                    <a:pt x="1005" y="22"/>
                    <a:pt x="1005" y="22"/>
                  </a:cubicBezTo>
                  <a:cubicBezTo>
                    <a:pt x="1002" y="26"/>
                    <a:pt x="999" y="30"/>
                    <a:pt x="995" y="33"/>
                  </a:cubicBezTo>
                  <a:cubicBezTo>
                    <a:pt x="978" y="49"/>
                    <a:pt x="955" y="56"/>
                    <a:pt x="921" y="56"/>
                  </a:cubicBezTo>
                  <a:cubicBezTo>
                    <a:pt x="907" y="56"/>
                    <a:pt x="894" y="55"/>
                    <a:pt x="883" y="54"/>
                  </a:cubicBezTo>
                  <a:cubicBezTo>
                    <a:pt x="804" y="41"/>
                    <a:pt x="804" y="41"/>
                    <a:pt x="804" y="41"/>
                  </a:cubicBezTo>
                  <a:cubicBezTo>
                    <a:pt x="803" y="41"/>
                    <a:pt x="739" y="31"/>
                    <a:pt x="739" y="31"/>
                  </a:cubicBezTo>
                  <a:cubicBezTo>
                    <a:pt x="694" y="25"/>
                    <a:pt x="651" y="22"/>
                    <a:pt x="611" y="22"/>
                  </a:cubicBezTo>
                  <a:cubicBezTo>
                    <a:pt x="589" y="22"/>
                    <a:pt x="568" y="23"/>
                    <a:pt x="548" y="25"/>
                  </a:cubicBezTo>
                  <a:cubicBezTo>
                    <a:pt x="548" y="25"/>
                    <a:pt x="548" y="25"/>
                    <a:pt x="548" y="25"/>
                  </a:cubicBezTo>
                  <a:cubicBezTo>
                    <a:pt x="546" y="25"/>
                    <a:pt x="536" y="26"/>
                    <a:pt x="472" y="34"/>
                  </a:cubicBezTo>
                  <a:cubicBezTo>
                    <a:pt x="471" y="34"/>
                    <a:pt x="381" y="48"/>
                    <a:pt x="381" y="48"/>
                  </a:cubicBezTo>
                  <a:cubicBezTo>
                    <a:pt x="353" y="53"/>
                    <a:pt x="332" y="55"/>
                    <a:pt x="314" y="55"/>
                  </a:cubicBezTo>
                  <a:cubicBezTo>
                    <a:pt x="270" y="55"/>
                    <a:pt x="241" y="42"/>
                    <a:pt x="225" y="15"/>
                  </a:cubicBezTo>
                  <a:cubicBezTo>
                    <a:pt x="217" y="0"/>
                    <a:pt x="217" y="0"/>
                    <a:pt x="217" y="0"/>
                  </a:cubicBezTo>
                  <a:cubicBezTo>
                    <a:pt x="123" y="123"/>
                    <a:pt x="123" y="123"/>
                    <a:pt x="123" y="123"/>
                  </a:cubicBezTo>
                  <a:cubicBezTo>
                    <a:pt x="115" y="121"/>
                    <a:pt x="106" y="118"/>
                    <a:pt x="98" y="115"/>
                  </a:cubicBezTo>
                  <a:cubicBezTo>
                    <a:pt x="77" y="108"/>
                    <a:pt x="77" y="108"/>
                    <a:pt x="77" y="108"/>
                  </a:cubicBezTo>
                  <a:cubicBezTo>
                    <a:pt x="79" y="130"/>
                    <a:pt x="79" y="130"/>
                    <a:pt x="79" y="130"/>
                  </a:cubicBezTo>
                  <a:cubicBezTo>
                    <a:pt x="80" y="142"/>
                    <a:pt x="85" y="153"/>
                    <a:pt x="92" y="163"/>
                  </a:cubicBezTo>
                  <a:cubicBezTo>
                    <a:pt x="0" y="283"/>
                    <a:pt x="0" y="283"/>
                    <a:pt x="0" y="283"/>
                  </a:cubicBezTo>
                  <a:cubicBezTo>
                    <a:pt x="10" y="292"/>
                    <a:pt x="10" y="292"/>
                    <a:pt x="10" y="292"/>
                  </a:cubicBezTo>
                  <a:cubicBezTo>
                    <a:pt x="10" y="293"/>
                    <a:pt x="10" y="293"/>
                    <a:pt x="10" y="293"/>
                  </a:cubicBezTo>
                  <a:cubicBezTo>
                    <a:pt x="51" y="323"/>
                    <a:pt x="69" y="369"/>
                    <a:pt x="69" y="441"/>
                  </a:cubicBezTo>
                  <a:cubicBezTo>
                    <a:pt x="69" y="462"/>
                    <a:pt x="68" y="483"/>
                    <a:pt x="67" y="499"/>
                  </a:cubicBezTo>
                  <a:cubicBezTo>
                    <a:pt x="67" y="499"/>
                    <a:pt x="67" y="499"/>
                    <a:pt x="67" y="499"/>
                  </a:cubicBezTo>
                  <a:cubicBezTo>
                    <a:pt x="66" y="501"/>
                    <a:pt x="65" y="507"/>
                    <a:pt x="64" y="518"/>
                  </a:cubicBezTo>
                  <a:cubicBezTo>
                    <a:pt x="45" y="627"/>
                    <a:pt x="45" y="627"/>
                    <a:pt x="45" y="627"/>
                  </a:cubicBezTo>
                  <a:cubicBezTo>
                    <a:pt x="45" y="628"/>
                    <a:pt x="39" y="673"/>
                    <a:pt x="36" y="696"/>
                  </a:cubicBezTo>
                  <a:cubicBezTo>
                    <a:pt x="32" y="731"/>
                    <a:pt x="30" y="765"/>
                    <a:pt x="30" y="797"/>
                  </a:cubicBezTo>
                  <a:cubicBezTo>
                    <a:pt x="30" y="806"/>
                    <a:pt x="30" y="815"/>
                    <a:pt x="31" y="824"/>
                  </a:cubicBezTo>
                  <a:cubicBezTo>
                    <a:pt x="36" y="1041"/>
                    <a:pt x="166" y="1214"/>
                    <a:pt x="378" y="1287"/>
                  </a:cubicBezTo>
                  <a:cubicBezTo>
                    <a:pt x="378" y="1287"/>
                    <a:pt x="378" y="1287"/>
                    <a:pt x="378" y="1287"/>
                  </a:cubicBezTo>
                  <a:cubicBezTo>
                    <a:pt x="380" y="1288"/>
                    <a:pt x="383" y="1289"/>
                    <a:pt x="387" y="1290"/>
                  </a:cubicBezTo>
                  <a:cubicBezTo>
                    <a:pt x="387" y="1290"/>
                    <a:pt x="420" y="1303"/>
                    <a:pt x="420" y="1303"/>
                  </a:cubicBezTo>
                  <a:cubicBezTo>
                    <a:pt x="425" y="1305"/>
                    <a:pt x="425" y="1305"/>
                    <a:pt x="425" y="1305"/>
                  </a:cubicBezTo>
                  <a:cubicBezTo>
                    <a:pt x="488" y="1331"/>
                    <a:pt x="552" y="1359"/>
                    <a:pt x="604" y="1411"/>
                  </a:cubicBezTo>
                  <a:cubicBezTo>
                    <a:pt x="612" y="1419"/>
                    <a:pt x="612" y="1419"/>
                    <a:pt x="612" y="1419"/>
                  </a:cubicBezTo>
                  <a:cubicBezTo>
                    <a:pt x="621" y="1410"/>
                    <a:pt x="621" y="1410"/>
                    <a:pt x="621" y="1410"/>
                  </a:cubicBezTo>
                  <a:cubicBezTo>
                    <a:pt x="623" y="1408"/>
                    <a:pt x="623" y="1408"/>
                    <a:pt x="623" y="1408"/>
                  </a:cubicBezTo>
                  <a:cubicBezTo>
                    <a:pt x="623" y="1408"/>
                    <a:pt x="624" y="1406"/>
                    <a:pt x="625" y="1405"/>
                  </a:cubicBezTo>
                  <a:cubicBezTo>
                    <a:pt x="689" y="1348"/>
                    <a:pt x="764" y="1319"/>
                    <a:pt x="848" y="1288"/>
                  </a:cubicBezTo>
                  <a:cubicBezTo>
                    <a:pt x="1000" y="1234"/>
                    <a:pt x="1056" y="1167"/>
                    <a:pt x="1096" y="1117"/>
                  </a:cubicBezTo>
                  <a:cubicBezTo>
                    <a:pt x="1097" y="1115"/>
                    <a:pt x="1097" y="1115"/>
                    <a:pt x="1097" y="1115"/>
                  </a:cubicBezTo>
                  <a:cubicBezTo>
                    <a:pt x="1160" y="1042"/>
                    <a:pt x="1199" y="925"/>
                    <a:pt x="1199" y="809"/>
                  </a:cubicBezTo>
                  <a:cubicBezTo>
                    <a:pt x="1199" y="806"/>
                    <a:pt x="1199" y="803"/>
                    <a:pt x="1199" y="800"/>
                  </a:cubicBezTo>
                  <a:cubicBezTo>
                    <a:pt x="1199" y="800"/>
                    <a:pt x="1199" y="800"/>
                    <a:pt x="1196" y="728"/>
                  </a:cubicBezTo>
                  <a:cubicBezTo>
                    <a:pt x="1196" y="727"/>
                    <a:pt x="1191" y="677"/>
                    <a:pt x="1188" y="651"/>
                  </a:cubicBezTo>
                  <a:cubicBezTo>
                    <a:pt x="1188" y="650"/>
                    <a:pt x="1188" y="650"/>
                    <a:pt x="1176" y="579"/>
                  </a:cubicBezTo>
                  <a:cubicBezTo>
                    <a:pt x="1165" y="510"/>
                    <a:pt x="1165" y="510"/>
                    <a:pt x="1165" y="510"/>
                  </a:cubicBezTo>
                  <a:cubicBezTo>
                    <a:pt x="1163" y="492"/>
                    <a:pt x="1162" y="474"/>
                    <a:pt x="1162" y="458"/>
                  </a:cubicBezTo>
                  <a:cubicBezTo>
                    <a:pt x="1162" y="454"/>
                    <a:pt x="1162" y="450"/>
                    <a:pt x="1162" y="446"/>
                  </a:cubicBezTo>
                  <a:cubicBezTo>
                    <a:pt x="1162" y="444"/>
                    <a:pt x="1162" y="444"/>
                    <a:pt x="1162" y="444"/>
                  </a:cubicBezTo>
                  <a:cubicBezTo>
                    <a:pt x="1162" y="375"/>
                    <a:pt x="1182" y="326"/>
                    <a:pt x="1224" y="295"/>
                  </a:cubicBezTo>
                  <a:cubicBezTo>
                    <a:pt x="1233" y="288"/>
                    <a:pt x="1233" y="288"/>
                    <a:pt x="1233" y="288"/>
                  </a:cubicBezTo>
                  <a:cubicBezTo>
                    <a:pt x="1210" y="258"/>
                    <a:pt x="1210" y="258"/>
                    <a:pt x="1210" y="258"/>
                  </a:cubicBezTo>
                  <a:cubicBezTo>
                    <a:pt x="1217" y="251"/>
                    <a:pt x="1221" y="244"/>
                    <a:pt x="1224" y="238"/>
                  </a:cubicBezTo>
                  <a:cubicBezTo>
                    <a:pt x="1228" y="229"/>
                    <a:pt x="1229" y="213"/>
                    <a:pt x="1223" y="203"/>
                  </a:cubicBezTo>
                  <a:cubicBezTo>
                    <a:pt x="1223" y="203"/>
                    <a:pt x="1223" y="203"/>
                    <a:pt x="1222" y="203"/>
                  </a:cubicBezTo>
                  <a:cubicBezTo>
                    <a:pt x="1244" y="187"/>
                    <a:pt x="1266" y="152"/>
                    <a:pt x="1272" y="140"/>
                  </a:cubicBezTo>
                  <a:cubicBezTo>
                    <a:pt x="1290" y="105"/>
                    <a:pt x="1290" y="105"/>
                    <a:pt x="1290" y="105"/>
                  </a:cubicBezTo>
                  <a:cubicBezTo>
                    <a:pt x="1290" y="105"/>
                    <a:pt x="1254" y="120"/>
                    <a:pt x="1254" y="120"/>
                  </a:cubicBezTo>
                  <a:moveTo>
                    <a:pt x="1201" y="277"/>
                  </a:moveTo>
                  <a:cubicBezTo>
                    <a:pt x="1201" y="277"/>
                    <a:pt x="1201" y="277"/>
                    <a:pt x="1201" y="277"/>
                  </a:cubicBezTo>
                  <a:cubicBezTo>
                    <a:pt x="1201" y="277"/>
                    <a:pt x="1201" y="277"/>
                    <a:pt x="1201" y="277"/>
                  </a:cubicBezTo>
                  <a:moveTo>
                    <a:pt x="1201" y="277"/>
                  </a:moveTo>
                  <a:cubicBezTo>
                    <a:pt x="1200" y="275"/>
                    <a:pt x="1199" y="274"/>
                    <a:pt x="1198" y="274"/>
                  </a:cubicBezTo>
                  <a:cubicBezTo>
                    <a:pt x="1199" y="274"/>
                    <a:pt x="1200" y="275"/>
                    <a:pt x="1201" y="277"/>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32" name="Freeform 34">
              <a:extLst>
                <a:ext uri="{FF2B5EF4-FFF2-40B4-BE49-F238E27FC236}">
                  <a16:creationId xmlns:a16="http://schemas.microsoft.com/office/drawing/2014/main" id="{BDC9EB67-0843-4E0F-97AB-F33C30F55ED5}"/>
                </a:ext>
              </a:extLst>
            </p:cNvPr>
            <p:cNvSpPr>
              <a:spLocks/>
            </p:cNvSpPr>
            <p:nvPr userDrawn="1"/>
          </p:nvSpPr>
          <p:spPr bwMode="auto">
            <a:xfrm>
              <a:off x="3372" y="2167"/>
              <a:ext cx="82" cy="78"/>
            </a:xfrm>
            <a:custGeom>
              <a:avLst/>
              <a:gdLst>
                <a:gd name="T0" fmla="*/ 71 w 121"/>
                <a:gd name="T1" fmla="*/ 25 h 115"/>
                <a:gd name="T2" fmla="*/ 121 w 121"/>
                <a:gd name="T3" fmla="*/ 0 h 115"/>
                <a:gd name="T4" fmla="*/ 121 w 121"/>
                <a:gd name="T5" fmla="*/ 115 h 115"/>
                <a:gd name="T6" fmla="*/ 8 w 121"/>
                <a:gd name="T7" fmla="*/ 80 h 115"/>
                <a:gd name="T8" fmla="*/ 6 w 121"/>
                <a:gd name="T9" fmla="*/ 78 h 115"/>
                <a:gd name="T10" fmla="*/ 0 w 121"/>
                <a:gd name="T11" fmla="*/ 65 h 115"/>
                <a:gd name="T12" fmla="*/ 1 w 121"/>
                <a:gd name="T13" fmla="*/ 59 h 115"/>
                <a:gd name="T14" fmla="*/ 47 w 121"/>
                <a:gd name="T15" fmla="*/ 32 h 115"/>
                <a:gd name="T16" fmla="*/ 61 w 121"/>
                <a:gd name="T17" fmla="*/ 28 h 115"/>
                <a:gd name="T18" fmla="*/ 71 w 121"/>
                <a:gd name="T19" fmla="*/ 2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15">
                  <a:moveTo>
                    <a:pt x="71" y="25"/>
                  </a:moveTo>
                  <a:cubicBezTo>
                    <a:pt x="89" y="20"/>
                    <a:pt x="107" y="14"/>
                    <a:pt x="121" y="0"/>
                  </a:cubicBezTo>
                  <a:cubicBezTo>
                    <a:pt x="121" y="8"/>
                    <a:pt x="121" y="111"/>
                    <a:pt x="121" y="115"/>
                  </a:cubicBezTo>
                  <a:cubicBezTo>
                    <a:pt x="83" y="114"/>
                    <a:pt x="40" y="109"/>
                    <a:pt x="8" y="80"/>
                  </a:cubicBezTo>
                  <a:cubicBezTo>
                    <a:pt x="8" y="80"/>
                    <a:pt x="6" y="78"/>
                    <a:pt x="6" y="78"/>
                  </a:cubicBezTo>
                  <a:cubicBezTo>
                    <a:pt x="3" y="73"/>
                    <a:pt x="0" y="70"/>
                    <a:pt x="0" y="65"/>
                  </a:cubicBezTo>
                  <a:cubicBezTo>
                    <a:pt x="0" y="63"/>
                    <a:pt x="0" y="61"/>
                    <a:pt x="1" y="59"/>
                  </a:cubicBezTo>
                  <a:cubicBezTo>
                    <a:pt x="10" y="42"/>
                    <a:pt x="29" y="37"/>
                    <a:pt x="47" y="32"/>
                  </a:cubicBezTo>
                  <a:cubicBezTo>
                    <a:pt x="61" y="28"/>
                    <a:pt x="61" y="28"/>
                    <a:pt x="61" y="28"/>
                  </a:cubicBezTo>
                  <a:cubicBezTo>
                    <a:pt x="61" y="28"/>
                    <a:pt x="71" y="25"/>
                    <a:pt x="71" y="2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33" name="Freeform 35">
              <a:extLst>
                <a:ext uri="{FF2B5EF4-FFF2-40B4-BE49-F238E27FC236}">
                  <a16:creationId xmlns:a16="http://schemas.microsoft.com/office/drawing/2014/main" id="{3F7DAC88-557B-42AD-98C8-BA5ADB78E7DC}"/>
                </a:ext>
              </a:extLst>
            </p:cNvPr>
            <p:cNvSpPr>
              <a:spLocks/>
            </p:cNvSpPr>
            <p:nvPr userDrawn="1"/>
          </p:nvSpPr>
          <p:spPr bwMode="auto">
            <a:xfrm>
              <a:off x="4222" y="2172"/>
              <a:ext cx="81" cy="75"/>
            </a:xfrm>
            <a:custGeom>
              <a:avLst/>
              <a:gdLst>
                <a:gd name="T0" fmla="*/ 0 w 120"/>
                <a:gd name="T1" fmla="*/ 0 h 111"/>
                <a:gd name="T2" fmla="*/ 60 w 120"/>
                <a:gd name="T3" fmla="*/ 27 h 111"/>
                <a:gd name="T4" fmla="*/ 113 w 120"/>
                <a:gd name="T5" fmla="*/ 49 h 111"/>
                <a:gd name="T6" fmla="*/ 120 w 120"/>
                <a:gd name="T7" fmla="*/ 61 h 111"/>
                <a:gd name="T8" fmla="*/ 119 w 120"/>
                <a:gd name="T9" fmla="*/ 67 h 111"/>
                <a:gd name="T10" fmla="*/ 68 w 120"/>
                <a:gd name="T11" fmla="*/ 101 h 111"/>
                <a:gd name="T12" fmla="*/ 0 w 120"/>
                <a:gd name="T13" fmla="*/ 111 h 111"/>
                <a:gd name="T14" fmla="*/ 0 w 120"/>
                <a:gd name="T15" fmla="*/ 0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11">
                  <a:moveTo>
                    <a:pt x="0" y="0"/>
                  </a:moveTo>
                  <a:cubicBezTo>
                    <a:pt x="17" y="15"/>
                    <a:pt x="39" y="21"/>
                    <a:pt x="60" y="27"/>
                  </a:cubicBezTo>
                  <a:cubicBezTo>
                    <a:pt x="78" y="32"/>
                    <a:pt x="97" y="38"/>
                    <a:pt x="113" y="49"/>
                  </a:cubicBezTo>
                  <a:cubicBezTo>
                    <a:pt x="118" y="54"/>
                    <a:pt x="120" y="57"/>
                    <a:pt x="120" y="61"/>
                  </a:cubicBezTo>
                  <a:cubicBezTo>
                    <a:pt x="120" y="63"/>
                    <a:pt x="120" y="65"/>
                    <a:pt x="119" y="67"/>
                  </a:cubicBezTo>
                  <a:cubicBezTo>
                    <a:pt x="109" y="86"/>
                    <a:pt x="85" y="95"/>
                    <a:pt x="68" y="101"/>
                  </a:cubicBezTo>
                  <a:cubicBezTo>
                    <a:pt x="46" y="107"/>
                    <a:pt x="23" y="110"/>
                    <a:pt x="0" y="111"/>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34" name="Freeform 36">
              <a:extLst>
                <a:ext uri="{FF2B5EF4-FFF2-40B4-BE49-F238E27FC236}">
                  <a16:creationId xmlns:a16="http://schemas.microsoft.com/office/drawing/2014/main" id="{BF567D85-BBC5-444D-8941-3E1E985ECD87}"/>
                </a:ext>
              </a:extLst>
            </p:cNvPr>
            <p:cNvSpPr>
              <a:spLocks/>
            </p:cNvSpPr>
            <p:nvPr userDrawn="1"/>
          </p:nvSpPr>
          <p:spPr bwMode="auto">
            <a:xfrm>
              <a:off x="3269" y="2086"/>
              <a:ext cx="185" cy="119"/>
            </a:xfrm>
            <a:custGeom>
              <a:avLst/>
              <a:gdLst>
                <a:gd name="T0" fmla="*/ 37 w 273"/>
                <a:gd name="T1" fmla="*/ 37 h 175"/>
                <a:gd name="T2" fmla="*/ 33 w 273"/>
                <a:gd name="T3" fmla="*/ 0 h 175"/>
                <a:gd name="T4" fmla="*/ 239 w 273"/>
                <a:gd name="T5" fmla="*/ 46 h 175"/>
                <a:gd name="T6" fmla="*/ 273 w 273"/>
                <a:gd name="T7" fmla="*/ 89 h 175"/>
                <a:gd name="T8" fmla="*/ 273 w 273"/>
                <a:gd name="T9" fmla="*/ 91 h 175"/>
                <a:gd name="T10" fmla="*/ 224 w 273"/>
                <a:gd name="T11" fmla="*/ 129 h 175"/>
                <a:gd name="T12" fmla="*/ 196 w 273"/>
                <a:gd name="T13" fmla="*/ 138 h 175"/>
                <a:gd name="T14" fmla="*/ 139 w 273"/>
                <a:gd name="T15" fmla="*/ 175 h 175"/>
                <a:gd name="T16" fmla="*/ 0 w 273"/>
                <a:gd name="T17" fmla="*/ 144 h 175"/>
                <a:gd name="T18" fmla="*/ 37 w 273"/>
                <a:gd name="T19" fmla="*/ 3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3" h="175">
                  <a:moveTo>
                    <a:pt x="37" y="37"/>
                  </a:moveTo>
                  <a:cubicBezTo>
                    <a:pt x="37" y="25"/>
                    <a:pt x="36" y="13"/>
                    <a:pt x="33" y="0"/>
                  </a:cubicBezTo>
                  <a:cubicBezTo>
                    <a:pt x="99" y="3"/>
                    <a:pt x="174" y="11"/>
                    <a:pt x="239" y="46"/>
                  </a:cubicBezTo>
                  <a:cubicBezTo>
                    <a:pt x="255" y="56"/>
                    <a:pt x="273" y="70"/>
                    <a:pt x="273" y="89"/>
                  </a:cubicBezTo>
                  <a:cubicBezTo>
                    <a:pt x="273" y="90"/>
                    <a:pt x="273" y="90"/>
                    <a:pt x="273" y="91"/>
                  </a:cubicBezTo>
                  <a:cubicBezTo>
                    <a:pt x="270" y="115"/>
                    <a:pt x="246" y="122"/>
                    <a:pt x="224" y="129"/>
                  </a:cubicBezTo>
                  <a:cubicBezTo>
                    <a:pt x="196" y="138"/>
                    <a:pt x="196" y="138"/>
                    <a:pt x="196" y="138"/>
                  </a:cubicBezTo>
                  <a:cubicBezTo>
                    <a:pt x="173" y="144"/>
                    <a:pt x="150" y="151"/>
                    <a:pt x="139" y="175"/>
                  </a:cubicBezTo>
                  <a:cubicBezTo>
                    <a:pt x="102" y="153"/>
                    <a:pt x="55" y="142"/>
                    <a:pt x="0" y="144"/>
                  </a:cubicBezTo>
                  <a:cubicBezTo>
                    <a:pt x="24" y="116"/>
                    <a:pt x="37" y="78"/>
                    <a:pt x="37" y="3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35" name="Freeform 37">
              <a:extLst>
                <a:ext uri="{FF2B5EF4-FFF2-40B4-BE49-F238E27FC236}">
                  <a16:creationId xmlns:a16="http://schemas.microsoft.com/office/drawing/2014/main" id="{9A6489B0-65A2-4078-AD1A-A206264D32C9}"/>
                </a:ext>
              </a:extLst>
            </p:cNvPr>
            <p:cNvSpPr>
              <a:spLocks/>
            </p:cNvSpPr>
            <p:nvPr userDrawn="1"/>
          </p:nvSpPr>
          <p:spPr bwMode="auto">
            <a:xfrm>
              <a:off x="4222" y="2091"/>
              <a:ext cx="185" cy="118"/>
            </a:xfrm>
            <a:custGeom>
              <a:avLst/>
              <a:gdLst>
                <a:gd name="T0" fmla="*/ 93 w 274"/>
                <a:gd name="T1" fmla="*/ 140 h 173"/>
                <a:gd name="T2" fmla="*/ 91 w 274"/>
                <a:gd name="T3" fmla="*/ 139 h 173"/>
                <a:gd name="T4" fmla="*/ 63 w 274"/>
                <a:gd name="T5" fmla="*/ 131 h 173"/>
                <a:gd name="T6" fmla="*/ 4 w 274"/>
                <a:gd name="T7" fmla="*/ 102 h 173"/>
                <a:gd name="T8" fmla="*/ 0 w 274"/>
                <a:gd name="T9" fmla="*/ 87 h 173"/>
                <a:gd name="T10" fmla="*/ 3 w 274"/>
                <a:gd name="T11" fmla="*/ 74 h 173"/>
                <a:gd name="T12" fmla="*/ 92 w 274"/>
                <a:gd name="T13" fmla="*/ 21 h 173"/>
                <a:gd name="T14" fmla="*/ 101 w 274"/>
                <a:gd name="T15" fmla="*/ 18 h 173"/>
                <a:gd name="T16" fmla="*/ 242 w 274"/>
                <a:gd name="T17" fmla="*/ 0 h 173"/>
                <a:gd name="T18" fmla="*/ 238 w 274"/>
                <a:gd name="T19" fmla="*/ 39 h 173"/>
                <a:gd name="T20" fmla="*/ 274 w 274"/>
                <a:gd name="T21" fmla="*/ 144 h 173"/>
                <a:gd name="T22" fmla="*/ 135 w 274"/>
                <a:gd name="T23" fmla="*/ 173 h 173"/>
                <a:gd name="T24" fmla="*/ 93 w 274"/>
                <a:gd name="T25" fmla="*/ 14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4" h="173">
                  <a:moveTo>
                    <a:pt x="93" y="140"/>
                  </a:moveTo>
                  <a:cubicBezTo>
                    <a:pt x="91" y="139"/>
                    <a:pt x="91" y="139"/>
                    <a:pt x="91" y="139"/>
                  </a:cubicBezTo>
                  <a:cubicBezTo>
                    <a:pt x="63" y="131"/>
                    <a:pt x="63" y="131"/>
                    <a:pt x="63" y="131"/>
                  </a:cubicBezTo>
                  <a:cubicBezTo>
                    <a:pt x="41" y="125"/>
                    <a:pt x="20" y="120"/>
                    <a:pt x="4" y="102"/>
                  </a:cubicBezTo>
                  <a:cubicBezTo>
                    <a:pt x="1" y="98"/>
                    <a:pt x="0" y="93"/>
                    <a:pt x="0" y="87"/>
                  </a:cubicBezTo>
                  <a:cubicBezTo>
                    <a:pt x="0" y="83"/>
                    <a:pt x="1" y="78"/>
                    <a:pt x="3" y="74"/>
                  </a:cubicBezTo>
                  <a:cubicBezTo>
                    <a:pt x="23" y="43"/>
                    <a:pt x="58" y="32"/>
                    <a:pt x="92" y="21"/>
                  </a:cubicBezTo>
                  <a:cubicBezTo>
                    <a:pt x="101" y="18"/>
                    <a:pt x="101" y="18"/>
                    <a:pt x="101" y="18"/>
                  </a:cubicBezTo>
                  <a:cubicBezTo>
                    <a:pt x="143" y="7"/>
                    <a:pt x="189" y="1"/>
                    <a:pt x="242" y="0"/>
                  </a:cubicBezTo>
                  <a:cubicBezTo>
                    <a:pt x="240" y="13"/>
                    <a:pt x="238" y="26"/>
                    <a:pt x="238" y="39"/>
                  </a:cubicBezTo>
                  <a:cubicBezTo>
                    <a:pt x="238" y="80"/>
                    <a:pt x="251" y="116"/>
                    <a:pt x="274" y="144"/>
                  </a:cubicBezTo>
                  <a:cubicBezTo>
                    <a:pt x="220" y="141"/>
                    <a:pt x="173" y="151"/>
                    <a:pt x="135" y="173"/>
                  </a:cubicBezTo>
                  <a:cubicBezTo>
                    <a:pt x="128" y="154"/>
                    <a:pt x="109" y="146"/>
                    <a:pt x="93" y="1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36" name="Freeform 38">
              <a:extLst>
                <a:ext uri="{FF2B5EF4-FFF2-40B4-BE49-F238E27FC236}">
                  <a16:creationId xmlns:a16="http://schemas.microsoft.com/office/drawing/2014/main" id="{A8C063ED-5566-41EA-8D1C-6BEBF55B58A7}"/>
                </a:ext>
              </a:extLst>
            </p:cNvPr>
            <p:cNvSpPr>
              <a:spLocks/>
            </p:cNvSpPr>
            <p:nvPr userDrawn="1"/>
          </p:nvSpPr>
          <p:spPr bwMode="auto">
            <a:xfrm>
              <a:off x="3350" y="2108"/>
              <a:ext cx="975" cy="256"/>
            </a:xfrm>
            <a:custGeom>
              <a:avLst/>
              <a:gdLst>
                <a:gd name="T0" fmla="*/ 324 w 1439"/>
                <a:gd name="T1" fmla="*/ 163 h 376"/>
                <a:gd name="T2" fmla="*/ 419 w 1439"/>
                <a:gd name="T3" fmla="*/ 102 h 376"/>
                <a:gd name="T4" fmla="*/ 786 w 1439"/>
                <a:gd name="T5" fmla="*/ 16 h 376"/>
                <a:gd name="T6" fmla="*/ 1002 w 1439"/>
                <a:gd name="T7" fmla="*/ 93 h 376"/>
                <a:gd name="T8" fmla="*/ 1063 w 1439"/>
                <a:gd name="T9" fmla="*/ 131 h 376"/>
                <a:gd name="T10" fmla="*/ 1125 w 1439"/>
                <a:gd name="T11" fmla="*/ 172 h 376"/>
                <a:gd name="T12" fmla="*/ 1331 w 1439"/>
                <a:gd name="T13" fmla="*/ 218 h 376"/>
                <a:gd name="T14" fmla="*/ 1414 w 1439"/>
                <a:gd name="T15" fmla="*/ 177 h 376"/>
                <a:gd name="T16" fmla="*/ 1439 w 1439"/>
                <a:gd name="T17" fmla="*/ 307 h 376"/>
                <a:gd name="T18" fmla="*/ 1402 w 1439"/>
                <a:gd name="T19" fmla="*/ 339 h 376"/>
                <a:gd name="T20" fmla="*/ 1398 w 1439"/>
                <a:gd name="T21" fmla="*/ 340 h 376"/>
                <a:gd name="T22" fmla="*/ 1054 w 1439"/>
                <a:gd name="T23" fmla="*/ 284 h 376"/>
                <a:gd name="T24" fmla="*/ 960 w 1439"/>
                <a:gd name="T25" fmla="*/ 222 h 376"/>
                <a:gd name="T26" fmla="*/ 631 w 1439"/>
                <a:gd name="T27" fmla="*/ 158 h 376"/>
                <a:gd name="T28" fmla="*/ 458 w 1439"/>
                <a:gd name="T29" fmla="*/ 233 h 376"/>
                <a:gd name="T30" fmla="*/ 371 w 1439"/>
                <a:gd name="T31" fmla="*/ 289 h 376"/>
                <a:gd name="T32" fmla="*/ 91 w 1439"/>
                <a:gd name="T33" fmla="*/ 348 h 376"/>
                <a:gd name="T34" fmla="*/ 8 w 1439"/>
                <a:gd name="T35" fmla="*/ 315 h 376"/>
                <a:gd name="T36" fmla="*/ 0 w 1439"/>
                <a:gd name="T37" fmla="*/ 300 h 376"/>
                <a:gd name="T38" fmla="*/ 26 w 1439"/>
                <a:gd name="T39" fmla="*/ 172 h 376"/>
                <a:gd name="T40" fmla="*/ 148 w 1439"/>
                <a:gd name="T41" fmla="*/ 217 h 376"/>
                <a:gd name="T42" fmla="*/ 324 w 1439"/>
                <a:gd name="T43" fmla="*/ 163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39" h="376">
                  <a:moveTo>
                    <a:pt x="324" y="163"/>
                  </a:moveTo>
                  <a:cubicBezTo>
                    <a:pt x="419" y="102"/>
                    <a:pt x="419" y="102"/>
                    <a:pt x="419" y="102"/>
                  </a:cubicBezTo>
                  <a:cubicBezTo>
                    <a:pt x="534" y="29"/>
                    <a:pt x="657" y="0"/>
                    <a:pt x="786" y="16"/>
                  </a:cubicBezTo>
                  <a:cubicBezTo>
                    <a:pt x="860" y="26"/>
                    <a:pt x="931" y="51"/>
                    <a:pt x="1002" y="93"/>
                  </a:cubicBezTo>
                  <a:cubicBezTo>
                    <a:pt x="1063" y="131"/>
                    <a:pt x="1063" y="131"/>
                    <a:pt x="1063" y="131"/>
                  </a:cubicBezTo>
                  <a:cubicBezTo>
                    <a:pt x="1125" y="172"/>
                    <a:pt x="1125" y="172"/>
                    <a:pt x="1125" y="172"/>
                  </a:cubicBezTo>
                  <a:cubicBezTo>
                    <a:pt x="1185" y="213"/>
                    <a:pt x="1258" y="229"/>
                    <a:pt x="1331" y="218"/>
                  </a:cubicBezTo>
                  <a:cubicBezTo>
                    <a:pt x="1360" y="211"/>
                    <a:pt x="1392" y="204"/>
                    <a:pt x="1414" y="177"/>
                  </a:cubicBezTo>
                  <a:cubicBezTo>
                    <a:pt x="1416" y="184"/>
                    <a:pt x="1439" y="307"/>
                    <a:pt x="1439" y="307"/>
                  </a:cubicBezTo>
                  <a:cubicBezTo>
                    <a:pt x="1436" y="324"/>
                    <a:pt x="1417" y="332"/>
                    <a:pt x="1402" y="339"/>
                  </a:cubicBezTo>
                  <a:cubicBezTo>
                    <a:pt x="1398" y="340"/>
                    <a:pt x="1398" y="340"/>
                    <a:pt x="1398" y="340"/>
                  </a:cubicBezTo>
                  <a:cubicBezTo>
                    <a:pt x="1290" y="376"/>
                    <a:pt x="1158" y="355"/>
                    <a:pt x="1054" y="284"/>
                  </a:cubicBezTo>
                  <a:cubicBezTo>
                    <a:pt x="1054" y="284"/>
                    <a:pt x="960" y="222"/>
                    <a:pt x="960" y="222"/>
                  </a:cubicBezTo>
                  <a:cubicBezTo>
                    <a:pt x="862" y="159"/>
                    <a:pt x="746" y="136"/>
                    <a:pt x="631" y="158"/>
                  </a:cubicBezTo>
                  <a:cubicBezTo>
                    <a:pt x="575" y="169"/>
                    <a:pt x="520" y="193"/>
                    <a:pt x="458" y="233"/>
                  </a:cubicBezTo>
                  <a:cubicBezTo>
                    <a:pt x="371" y="289"/>
                    <a:pt x="371" y="289"/>
                    <a:pt x="371" y="289"/>
                  </a:cubicBezTo>
                  <a:cubicBezTo>
                    <a:pt x="286" y="343"/>
                    <a:pt x="187" y="364"/>
                    <a:pt x="91" y="348"/>
                  </a:cubicBezTo>
                  <a:cubicBezTo>
                    <a:pt x="62" y="343"/>
                    <a:pt x="31" y="337"/>
                    <a:pt x="8" y="315"/>
                  </a:cubicBezTo>
                  <a:cubicBezTo>
                    <a:pt x="3" y="310"/>
                    <a:pt x="1" y="306"/>
                    <a:pt x="0" y="300"/>
                  </a:cubicBezTo>
                  <a:cubicBezTo>
                    <a:pt x="0" y="300"/>
                    <a:pt x="23" y="188"/>
                    <a:pt x="26" y="172"/>
                  </a:cubicBezTo>
                  <a:cubicBezTo>
                    <a:pt x="58" y="207"/>
                    <a:pt x="103" y="215"/>
                    <a:pt x="148" y="217"/>
                  </a:cubicBezTo>
                  <a:cubicBezTo>
                    <a:pt x="206" y="220"/>
                    <a:pt x="262" y="203"/>
                    <a:pt x="324" y="16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37" name="Freeform 39">
              <a:extLst>
                <a:ext uri="{FF2B5EF4-FFF2-40B4-BE49-F238E27FC236}">
                  <a16:creationId xmlns:a16="http://schemas.microsoft.com/office/drawing/2014/main" id="{989ECBEC-677D-4084-B2A9-1CC8712A9930}"/>
                </a:ext>
              </a:extLst>
            </p:cNvPr>
            <p:cNvSpPr>
              <a:spLocks noEditPoints="1"/>
            </p:cNvSpPr>
            <p:nvPr userDrawn="1"/>
          </p:nvSpPr>
          <p:spPr bwMode="auto">
            <a:xfrm>
              <a:off x="3374" y="2137"/>
              <a:ext cx="925" cy="195"/>
            </a:xfrm>
            <a:custGeom>
              <a:avLst/>
              <a:gdLst>
                <a:gd name="T0" fmla="*/ 437 w 1365"/>
                <a:gd name="T1" fmla="*/ 67 h 287"/>
                <a:gd name="T2" fmla="*/ 431 w 1365"/>
                <a:gd name="T3" fmla="*/ 150 h 287"/>
                <a:gd name="T4" fmla="*/ 474 w 1365"/>
                <a:gd name="T5" fmla="*/ 123 h 287"/>
                <a:gd name="T6" fmla="*/ 1358 w 1365"/>
                <a:gd name="T7" fmla="*/ 254 h 287"/>
                <a:gd name="T8" fmla="*/ 1336 w 1365"/>
                <a:gd name="T9" fmla="*/ 226 h 287"/>
                <a:gd name="T10" fmla="*/ 1340 w 1365"/>
                <a:gd name="T11" fmla="*/ 194 h 287"/>
                <a:gd name="T12" fmla="*/ 1362 w 1365"/>
                <a:gd name="T13" fmla="*/ 272 h 287"/>
                <a:gd name="T14" fmla="*/ 1270 w 1365"/>
                <a:gd name="T15" fmla="*/ 248 h 287"/>
                <a:gd name="T16" fmla="*/ 1276 w 1365"/>
                <a:gd name="T17" fmla="*/ 277 h 287"/>
                <a:gd name="T18" fmla="*/ 1167 w 1365"/>
                <a:gd name="T19" fmla="*/ 204 h 287"/>
                <a:gd name="T20" fmla="*/ 1164 w 1365"/>
                <a:gd name="T21" fmla="*/ 276 h 287"/>
                <a:gd name="T22" fmla="*/ 1110 w 1365"/>
                <a:gd name="T23" fmla="*/ 225 h 287"/>
                <a:gd name="T24" fmla="*/ 1061 w 1365"/>
                <a:gd name="T25" fmla="*/ 231 h 287"/>
                <a:gd name="T26" fmla="*/ 1109 w 1365"/>
                <a:gd name="T27" fmla="*/ 237 h 287"/>
                <a:gd name="T28" fmla="*/ 1129 w 1365"/>
                <a:gd name="T29" fmla="*/ 189 h 287"/>
                <a:gd name="T30" fmla="*/ 1063 w 1365"/>
                <a:gd name="T31" fmla="*/ 149 h 287"/>
                <a:gd name="T32" fmla="*/ 1048 w 1365"/>
                <a:gd name="T33" fmla="*/ 228 h 287"/>
                <a:gd name="T34" fmla="*/ 986 w 1365"/>
                <a:gd name="T35" fmla="*/ 97 h 287"/>
                <a:gd name="T36" fmla="*/ 963 w 1365"/>
                <a:gd name="T37" fmla="*/ 80 h 287"/>
                <a:gd name="T38" fmla="*/ 919 w 1365"/>
                <a:gd name="T39" fmla="*/ 139 h 287"/>
                <a:gd name="T40" fmla="*/ 985 w 1365"/>
                <a:gd name="T41" fmla="*/ 116 h 287"/>
                <a:gd name="T42" fmla="*/ 887 w 1365"/>
                <a:gd name="T43" fmla="*/ 93 h 287"/>
                <a:gd name="T44" fmla="*/ 909 w 1365"/>
                <a:gd name="T45" fmla="*/ 52 h 287"/>
                <a:gd name="T46" fmla="*/ 854 w 1365"/>
                <a:gd name="T47" fmla="*/ 111 h 287"/>
                <a:gd name="T48" fmla="*/ 885 w 1365"/>
                <a:gd name="T49" fmla="*/ 120 h 287"/>
                <a:gd name="T50" fmla="*/ 833 w 1365"/>
                <a:gd name="T51" fmla="*/ 77 h 287"/>
                <a:gd name="T52" fmla="*/ 840 w 1365"/>
                <a:gd name="T53" fmla="*/ 50 h 287"/>
                <a:gd name="T54" fmla="*/ 805 w 1365"/>
                <a:gd name="T55" fmla="*/ 26 h 287"/>
                <a:gd name="T56" fmla="*/ 782 w 1365"/>
                <a:gd name="T57" fmla="*/ 16 h 287"/>
                <a:gd name="T58" fmla="*/ 764 w 1365"/>
                <a:gd name="T59" fmla="*/ 63 h 287"/>
                <a:gd name="T60" fmla="*/ 716 w 1365"/>
                <a:gd name="T61" fmla="*/ 76 h 287"/>
                <a:gd name="T62" fmla="*/ 742 w 1365"/>
                <a:gd name="T63" fmla="*/ 20 h 287"/>
                <a:gd name="T64" fmla="*/ 689 w 1365"/>
                <a:gd name="T65" fmla="*/ 47 h 287"/>
                <a:gd name="T66" fmla="*/ 706 w 1365"/>
                <a:gd name="T67" fmla="*/ 18 h 287"/>
                <a:gd name="T68" fmla="*/ 652 w 1365"/>
                <a:gd name="T69" fmla="*/ 76 h 287"/>
                <a:gd name="T70" fmla="*/ 610 w 1365"/>
                <a:gd name="T71" fmla="*/ 40 h 287"/>
                <a:gd name="T72" fmla="*/ 623 w 1365"/>
                <a:gd name="T73" fmla="*/ 48 h 287"/>
                <a:gd name="T74" fmla="*/ 582 w 1365"/>
                <a:gd name="T75" fmla="*/ 88 h 287"/>
                <a:gd name="T76" fmla="*/ 625 w 1365"/>
                <a:gd name="T77" fmla="*/ 78 h 287"/>
                <a:gd name="T78" fmla="*/ 560 w 1365"/>
                <a:gd name="T79" fmla="*/ 72 h 287"/>
                <a:gd name="T80" fmla="*/ 551 w 1365"/>
                <a:gd name="T81" fmla="*/ 42 h 287"/>
                <a:gd name="T82" fmla="*/ 507 w 1365"/>
                <a:gd name="T83" fmla="*/ 72 h 287"/>
                <a:gd name="T84" fmla="*/ 367 w 1365"/>
                <a:gd name="T85" fmla="*/ 140 h 287"/>
                <a:gd name="T86" fmla="*/ 396 w 1365"/>
                <a:gd name="T87" fmla="*/ 133 h 287"/>
                <a:gd name="T88" fmla="*/ 394 w 1365"/>
                <a:gd name="T89" fmla="*/ 175 h 287"/>
                <a:gd name="T90" fmla="*/ 409 w 1365"/>
                <a:gd name="T91" fmla="*/ 161 h 287"/>
                <a:gd name="T92" fmla="*/ 325 w 1365"/>
                <a:gd name="T93" fmla="*/ 204 h 287"/>
                <a:gd name="T94" fmla="*/ 323 w 1365"/>
                <a:gd name="T95" fmla="*/ 166 h 287"/>
                <a:gd name="T96" fmla="*/ 317 w 1365"/>
                <a:gd name="T97" fmla="*/ 134 h 287"/>
                <a:gd name="T98" fmla="*/ 367 w 1365"/>
                <a:gd name="T99" fmla="*/ 196 h 287"/>
                <a:gd name="T100" fmla="*/ 266 w 1365"/>
                <a:gd name="T101" fmla="*/ 165 h 287"/>
                <a:gd name="T102" fmla="*/ 240 w 1365"/>
                <a:gd name="T103" fmla="*/ 195 h 287"/>
                <a:gd name="T104" fmla="*/ 281 w 1365"/>
                <a:gd name="T105" fmla="*/ 242 h 287"/>
                <a:gd name="T106" fmla="*/ 208 w 1365"/>
                <a:gd name="T107" fmla="*/ 196 h 287"/>
                <a:gd name="T108" fmla="*/ 204 w 1365"/>
                <a:gd name="T109" fmla="*/ 256 h 287"/>
                <a:gd name="T110" fmla="*/ 165 w 1365"/>
                <a:gd name="T111" fmla="*/ 277 h 287"/>
                <a:gd name="T112" fmla="*/ 121 w 1365"/>
                <a:gd name="T113" fmla="*/ 265 h 287"/>
                <a:gd name="T114" fmla="*/ 86 w 1365"/>
                <a:gd name="T115" fmla="*/ 214 h 287"/>
                <a:gd name="T116" fmla="*/ 28 w 1365"/>
                <a:gd name="T117" fmla="*/ 208 h 287"/>
                <a:gd name="T118" fmla="*/ 4 w 1365"/>
                <a:gd name="T119" fmla="*/ 262 h 287"/>
                <a:gd name="T120" fmla="*/ 39 w 1365"/>
                <a:gd name="T121" fmla="*/ 242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5" h="287">
                  <a:moveTo>
                    <a:pt x="454" y="105"/>
                  </a:moveTo>
                  <a:cubicBezTo>
                    <a:pt x="452" y="105"/>
                    <a:pt x="441" y="110"/>
                    <a:pt x="439" y="112"/>
                  </a:cubicBezTo>
                  <a:cubicBezTo>
                    <a:pt x="439" y="110"/>
                    <a:pt x="434" y="85"/>
                    <a:pt x="434" y="82"/>
                  </a:cubicBezTo>
                  <a:cubicBezTo>
                    <a:pt x="434" y="83"/>
                    <a:pt x="434" y="83"/>
                    <a:pt x="434" y="83"/>
                  </a:cubicBezTo>
                  <a:cubicBezTo>
                    <a:pt x="438" y="88"/>
                    <a:pt x="454" y="104"/>
                    <a:pt x="455" y="104"/>
                  </a:cubicBezTo>
                  <a:lnTo>
                    <a:pt x="454" y="105"/>
                  </a:lnTo>
                  <a:close/>
                  <a:moveTo>
                    <a:pt x="487" y="114"/>
                  </a:moveTo>
                  <a:cubicBezTo>
                    <a:pt x="441" y="71"/>
                    <a:pt x="441" y="71"/>
                    <a:pt x="441" y="71"/>
                  </a:cubicBezTo>
                  <a:cubicBezTo>
                    <a:pt x="440" y="70"/>
                    <a:pt x="437" y="67"/>
                    <a:pt x="437" y="67"/>
                  </a:cubicBezTo>
                  <a:cubicBezTo>
                    <a:pt x="436" y="66"/>
                    <a:pt x="436" y="65"/>
                    <a:pt x="438" y="64"/>
                  </a:cubicBezTo>
                  <a:cubicBezTo>
                    <a:pt x="438" y="63"/>
                    <a:pt x="437" y="62"/>
                    <a:pt x="437" y="62"/>
                  </a:cubicBezTo>
                  <a:cubicBezTo>
                    <a:pt x="436" y="61"/>
                    <a:pt x="415" y="72"/>
                    <a:pt x="415" y="72"/>
                  </a:cubicBezTo>
                  <a:cubicBezTo>
                    <a:pt x="415" y="73"/>
                    <a:pt x="416" y="75"/>
                    <a:pt x="416" y="75"/>
                  </a:cubicBezTo>
                  <a:cubicBezTo>
                    <a:pt x="419" y="75"/>
                    <a:pt x="419" y="75"/>
                    <a:pt x="419" y="75"/>
                  </a:cubicBezTo>
                  <a:cubicBezTo>
                    <a:pt x="419" y="75"/>
                    <a:pt x="420" y="80"/>
                    <a:pt x="420" y="80"/>
                  </a:cubicBezTo>
                  <a:cubicBezTo>
                    <a:pt x="421" y="80"/>
                    <a:pt x="431" y="143"/>
                    <a:pt x="431" y="143"/>
                  </a:cubicBezTo>
                  <a:cubicBezTo>
                    <a:pt x="431" y="145"/>
                    <a:pt x="431" y="146"/>
                    <a:pt x="430" y="147"/>
                  </a:cubicBezTo>
                  <a:cubicBezTo>
                    <a:pt x="430" y="148"/>
                    <a:pt x="431" y="150"/>
                    <a:pt x="431" y="150"/>
                  </a:cubicBezTo>
                  <a:cubicBezTo>
                    <a:pt x="432" y="150"/>
                    <a:pt x="448" y="141"/>
                    <a:pt x="448" y="141"/>
                  </a:cubicBezTo>
                  <a:cubicBezTo>
                    <a:pt x="449" y="141"/>
                    <a:pt x="449" y="141"/>
                    <a:pt x="449" y="141"/>
                  </a:cubicBezTo>
                  <a:cubicBezTo>
                    <a:pt x="448" y="139"/>
                    <a:pt x="448" y="139"/>
                    <a:pt x="448" y="139"/>
                  </a:cubicBezTo>
                  <a:cubicBezTo>
                    <a:pt x="445" y="139"/>
                    <a:pt x="444" y="139"/>
                    <a:pt x="444" y="138"/>
                  </a:cubicBezTo>
                  <a:cubicBezTo>
                    <a:pt x="444" y="138"/>
                    <a:pt x="443" y="135"/>
                    <a:pt x="443" y="135"/>
                  </a:cubicBezTo>
                  <a:cubicBezTo>
                    <a:pt x="443" y="135"/>
                    <a:pt x="441" y="123"/>
                    <a:pt x="441" y="123"/>
                  </a:cubicBezTo>
                  <a:cubicBezTo>
                    <a:pt x="441" y="124"/>
                    <a:pt x="463" y="112"/>
                    <a:pt x="463" y="112"/>
                  </a:cubicBezTo>
                  <a:cubicBezTo>
                    <a:pt x="463" y="113"/>
                    <a:pt x="472" y="121"/>
                    <a:pt x="472" y="121"/>
                  </a:cubicBezTo>
                  <a:cubicBezTo>
                    <a:pt x="473" y="121"/>
                    <a:pt x="474" y="123"/>
                    <a:pt x="474" y="123"/>
                  </a:cubicBezTo>
                  <a:cubicBezTo>
                    <a:pt x="474" y="123"/>
                    <a:pt x="474" y="123"/>
                    <a:pt x="474" y="123"/>
                  </a:cubicBezTo>
                  <a:cubicBezTo>
                    <a:pt x="474" y="123"/>
                    <a:pt x="474" y="124"/>
                    <a:pt x="473" y="124"/>
                  </a:cubicBezTo>
                  <a:cubicBezTo>
                    <a:pt x="473" y="125"/>
                    <a:pt x="473" y="125"/>
                    <a:pt x="473" y="125"/>
                  </a:cubicBezTo>
                  <a:cubicBezTo>
                    <a:pt x="473" y="126"/>
                    <a:pt x="473" y="127"/>
                    <a:pt x="473" y="127"/>
                  </a:cubicBezTo>
                  <a:cubicBezTo>
                    <a:pt x="474" y="128"/>
                    <a:pt x="492" y="119"/>
                    <a:pt x="492" y="119"/>
                  </a:cubicBezTo>
                  <a:cubicBezTo>
                    <a:pt x="492" y="117"/>
                    <a:pt x="491" y="116"/>
                    <a:pt x="491" y="116"/>
                  </a:cubicBezTo>
                  <a:cubicBezTo>
                    <a:pt x="489" y="116"/>
                    <a:pt x="488" y="116"/>
                    <a:pt x="487" y="114"/>
                  </a:cubicBezTo>
                  <a:moveTo>
                    <a:pt x="1361" y="254"/>
                  </a:moveTo>
                  <a:cubicBezTo>
                    <a:pt x="1360" y="253"/>
                    <a:pt x="1358" y="254"/>
                    <a:pt x="1358" y="254"/>
                  </a:cubicBezTo>
                  <a:cubicBezTo>
                    <a:pt x="1358" y="256"/>
                    <a:pt x="1357" y="257"/>
                    <a:pt x="1354" y="258"/>
                  </a:cubicBezTo>
                  <a:cubicBezTo>
                    <a:pt x="1354" y="258"/>
                    <a:pt x="1323" y="266"/>
                    <a:pt x="1322" y="266"/>
                  </a:cubicBezTo>
                  <a:cubicBezTo>
                    <a:pt x="1322" y="266"/>
                    <a:pt x="1323" y="266"/>
                    <a:pt x="1323" y="266"/>
                  </a:cubicBezTo>
                  <a:cubicBezTo>
                    <a:pt x="1323" y="263"/>
                    <a:pt x="1319" y="249"/>
                    <a:pt x="1318" y="247"/>
                  </a:cubicBezTo>
                  <a:cubicBezTo>
                    <a:pt x="1320" y="247"/>
                    <a:pt x="1335" y="243"/>
                    <a:pt x="1335" y="243"/>
                  </a:cubicBezTo>
                  <a:cubicBezTo>
                    <a:pt x="1339" y="242"/>
                    <a:pt x="1339" y="242"/>
                    <a:pt x="1340" y="244"/>
                  </a:cubicBezTo>
                  <a:cubicBezTo>
                    <a:pt x="1340" y="244"/>
                    <a:pt x="1342" y="243"/>
                    <a:pt x="1342" y="243"/>
                  </a:cubicBezTo>
                  <a:cubicBezTo>
                    <a:pt x="1343" y="243"/>
                    <a:pt x="1339" y="226"/>
                    <a:pt x="1339" y="226"/>
                  </a:cubicBezTo>
                  <a:cubicBezTo>
                    <a:pt x="1338" y="226"/>
                    <a:pt x="1336" y="226"/>
                    <a:pt x="1336" y="226"/>
                  </a:cubicBezTo>
                  <a:cubicBezTo>
                    <a:pt x="1335" y="228"/>
                    <a:pt x="1335" y="229"/>
                    <a:pt x="1332" y="230"/>
                  </a:cubicBezTo>
                  <a:cubicBezTo>
                    <a:pt x="1332" y="230"/>
                    <a:pt x="1314" y="234"/>
                    <a:pt x="1314" y="234"/>
                  </a:cubicBezTo>
                  <a:cubicBezTo>
                    <a:pt x="1314" y="234"/>
                    <a:pt x="1314" y="234"/>
                    <a:pt x="1314" y="234"/>
                  </a:cubicBezTo>
                  <a:cubicBezTo>
                    <a:pt x="1314" y="232"/>
                    <a:pt x="1311" y="217"/>
                    <a:pt x="1311" y="217"/>
                  </a:cubicBezTo>
                  <a:cubicBezTo>
                    <a:pt x="1311" y="218"/>
                    <a:pt x="1340" y="210"/>
                    <a:pt x="1340" y="210"/>
                  </a:cubicBezTo>
                  <a:cubicBezTo>
                    <a:pt x="1343" y="210"/>
                    <a:pt x="1344" y="210"/>
                    <a:pt x="1344" y="211"/>
                  </a:cubicBezTo>
                  <a:cubicBezTo>
                    <a:pt x="1345" y="211"/>
                    <a:pt x="1347" y="211"/>
                    <a:pt x="1347" y="211"/>
                  </a:cubicBezTo>
                  <a:cubicBezTo>
                    <a:pt x="1347" y="210"/>
                    <a:pt x="1343" y="194"/>
                    <a:pt x="1343" y="194"/>
                  </a:cubicBezTo>
                  <a:cubicBezTo>
                    <a:pt x="1342" y="193"/>
                    <a:pt x="1340" y="194"/>
                    <a:pt x="1340" y="194"/>
                  </a:cubicBezTo>
                  <a:cubicBezTo>
                    <a:pt x="1340" y="196"/>
                    <a:pt x="1340" y="196"/>
                    <a:pt x="1336" y="197"/>
                  </a:cubicBezTo>
                  <a:cubicBezTo>
                    <a:pt x="1288" y="210"/>
                    <a:pt x="1288" y="210"/>
                    <a:pt x="1288" y="210"/>
                  </a:cubicBezTo>
                  <a:cubicBezTo>
                    <a:pt x="1288" y="211"/>
                    <a:pt x="1288" y="213"/>
                    <a:pt x="1288" y="213"/>
                  </a:cubicBezTo>
                  <a:cubicBezTo>
                    <a:pt x="1293" y="213"/>
                    <a:pt x="1293" y="213"/>
                    <a:pt x="1294" y="215"/>
                  </a:cubicBezTo>
                  <a:cubicBezTo>
                    <a:pt x="1310" y="276"/>
                    <a:pt x="1310" y="276"/>
                    <a:pt x="1310" y="276"/>
                  </a:cubicBezTo>
                  <a:cubicBezTo>
                    <a:pt x="1310" y="278"/>
                    <a:pt x="1310" y="279"/>
                    <a:pt x="1307" y="280"/>
                  </a:cubicBezTo>
                  <a:cubicBezTo>
                    <a:pt x="1306" y="281"/>
                    <a:pt x="1307" y="283"/>
                    <a:pt x="1307" y="283"/>
                  </a:cubicBezTo>
                  <a:cubicBezTo>
                    <a:pt x="1308" y="284"/>
                    <a:pt x="1357" y="271"/>
                    <a:pt x="1357" y="271"/>
                  </a:cubicBezTo>
                  <a:cubicBezTo>
                    <a:pt x="1361" y="270"/>
                    <a:pt x="1361" y="270"/>
                    <a:pt x="1362" y="272"/>
                  </a:cubicBezTo>
                  <a:cubicBezTo>
                    <a:pt x="1363" y="272"/>
                    <a:pt x="1365" y="272"/>
                    <a:pt x="1365" y="272"/>
                  </a:cubicBezTo>
                  <a:cubicBezTo>
                    <a:pt x="1365" y="271"/>
                    <a:pt x="1361" y="254"/>
                    <a:pt x="1361" y="254"/>
                  </a:cubicBezTo>
                  <a:moveTo>
                    <a:pt x="1270" y="248"/>
                  </a:moveTo>
                  <a:cubicBezTo>
                    <a:pt x="1270" y="267"/>
                    <a:pt x="1264" y="273"/>
                    <a:pt x="1246" y="273"/>
                  </a:cubicBezTo>
                  <a:cubicBezTo>
                    <a:pt x="1246" y="273"/>
                    <a:pt x="1237" y="273"/>
                    <a:pt x="1237" y="273"/>
                  </a:cubicBezTo>
                  <a:cubicBezTo>
                    <a:pt x="1237" y="273"/>
                    <a:pt x="1237" y="273"/>
                    <a:pt x="1237" y="273"/>
                  </a:cubicBezTo>
                  <a:cubicBezTo>
                    <a:pt x="1238" y="273"/>
                    <a:pt x="1238" y="228"/>
                    <a:pt x="1238" y="224"/>
                  </a:cubicBezTo>
                  <a:cubicBezTo>
                    <a:pt x="1240" y="224"/>
                    <a:pt x="1246" y="224"/>
                    <a:pt x="1246" y="224"/>
                  </a:cubicBezTo>
                  <a:cubicBezTo>
                    <a:pt x="1264" y="224"/>
                    <a:pt x="1270" y="230"/>
                    <a:pt x="1270" y="248"/>
                  </a:cubicBezTo>
                  <a:close/>
                  <a:moveTo>
                    <a:pt x="1251" y="210"/>
                  </a:moveTo>
                  <a:cubicBezTo>
                    <a:pt x="1220" y="210"/>
                    <a:pt x="1220" y="210"/>
                    <a:pt x="1220" y="210"/>
                  </a:cubicBezTo>
                  <a:cubicBezTo>
                    <a:pt x="1219" y="211"/>
                    <a:pt x="1219" y="213"/>
                    <a:pt x="1219" y="213"/>
                  </a:cubicBezTo>
                  <a:cubicBezTo>
                    <a:pt x="1222" y="214"/>
                    <a:pt x="1223" y="215"/>
                    <a:pt x="1222" y="217"/>
                  </a:cubicBezTo>
                  <a:cubicBezTo>
                    <a:pt x="1222" y="217"/>
                    <a:pt x="1222" y="280"/>
                    <a:pt x="1222" y="280"/>
                  </a:cubicBezTo>
                  <a:cubicBezTo>
                    <a:pt x="1222" y="282"/>
                    <a:pt x="1222" y="283"/>
                    <a:pt x="1219" y="283"/>
                  </a:cubicBezTo>
                  <a:cubicBezTo>
                    <a:pt x="1219" y="286"/>
                    <a:pt x="1219" y="286"/>
                    <a:pt x="1219" y="286"/>
                  </a:cubicBezTo>
                  <a:cubicBezTo>
                    <a:pt x="1220" y="286"/>
                    <a:pt x="1248" y="287"/>
                    <a:pt x="1248" y="287"/>
                  </a:cubicBezTo>
                  <a:cubicBezTo>
                    <a:pt x="1260" y="287"/>
                    <a:pt x="1270" y="283"/>
                    <a:pt x="1276" y="277"/>
                  </a:cubicBezTo>
                  <a:cubicBezTo>
                    <a:pt x="1283" y="271"/>
                    <a:pt x="1286" y="261"/>
                    <a:pt x="1286" y="249"/>
                  </a:cubicBezTo>
                  <a:cubicBezTo>
                    <a:pt x="1286" y="225"/>
                    <a:pt x="1273" y="210"/>
                    <a:pt x="1251" y="210"/>
                  </a:cubicBezTo>
                  <a:moveTo>
                    <a:pt x="1194" y="207"/>
                  </a:moveTo>
                  <a:cubicBezTo>
                    <a:pt x="1197" y="209"/>
                    <a:pt x="1197" y="210"/>
                    <a:pt x="1197" y="211"/>
                  </a:cubicBezTo>
                  <a:cubicBezTo>
                    <a:pt x="1186" y="252"/>
                    <a:pt x="1186" y="252"/>
                    <a:pt x="1186" y="252"/>
                  </a:cubicBezTo>
                  <a:cubicBezTo>
                    <a:pt x="1184" y="262"/>
                    <a:pt x="1177" y="266"/>
                    <a:pt x="1168" y="263"/>
                  </a:cubicBezTo>
                  <a:cubicBezTo>
                    <a:pt x="1163" y="262"/>
                    <a:pt x="1160" y="260"/>
                    <a:pt x="1158" y="257"/>
                  </a:cubicBezTo>
                  <a:cubicBezTo>
                    <a:pt x="1156" y="254"/>
                    <a:pt x="1156" y="250"/>
                    <a:pt x="1157" y="245"/>
                  </a:cubicBezTo>
                  <a:cubicBezTo>
                    <a:pt x="1167" y="204"/>
                    <a:pt x="1167" y="204"/>
                    <a:pt x="1167" y="204"/>
                  </a:cubicBezTo>
                  <a:cubicBezTo>
                    <a:pt x="1168" y="202"/>
                    <a:pt x="1168" y="202"/>
                    <a:pt x="1171" y="202"/>
                  </a:cubicBezTo>
                  <a:cubicBezTo>
                    <a:pt x="1171" y="201"/>
                    <a:pt x="1172" y="199"/>
                    <a:pt x="1172" y="199"/>
                  </a:cubicBezTo>
                  <a:cubicBezTo>
                    <a:pt x="1171" y="199"/>
                    <a:pt x="1150" y="193"/>
                    <a:pt x="1150" y="193"/>
                  </a:cubicBezTo>
                  <a:cubicBezTo>
                    <a:pt x="1149" y="193"/>
                    <a:pt x="1149" y="193"/>
                    <a:pt x="1149" y="193"/>
                  </a:cubicBezTo>
                  <a:cubicBezTo>
                    <a:pt x="1149" y="194"/>
                    <a:pt x="1149" y="194"/>
                    <a:pt x="1149" y="194"/>
                  </a:cubicBezTo>
                  <a:cubicBezTo>
                    <a:pt x="1149" y="196"/>
                    <a:pt x="1149" y="196"/>
                    <a:pt x="1149" y="196"/>
                  </a:cubicBezTo>
                  <a:cubicBezTo>
                    <a:pt x="1152" y="198"/>
                    <a:pt x="1152" y="199"/>
                    <a:pt x="1152" y="200"/>
                  </a:cubicBezTo>
                  <a:cubicBezTo>
                    <a:pt x="1142" y="241"/>
                    <a:pt x="1142" y="241"/>
                    <a:pt x="1142" y="241"/>
                  </a:cubicBezTo>
                  <a:cubicBezTo>
                    <a:pt x="1137" y="260"/>
                    <a:pt x="1145" y="272"/>
                    <a:pt x="1164" y="276"/>
                  </a:cubicBezTo>
                  <a:cubicBezTo>
                    <a:pt x="1174" y="279"/>
                    <a:pt x="1182" y="278"/>
                    <a:pt x="1189" y="274"/>
                  </a:cubicBezTo>
                  <a:cubicBezTo>
                    <a:pt x="1194" y="271"/>
                    <a:pt x="1198" y="265"/>
                    <a:pt x="1201" y="256"/>
                  </a:cubicBezTo>
                  <a:cubicBezTo>
                    <a:pt x="1211" y="215"/>
                    <a:pt x="1211" y="215"/>
                    <a:pt x="1211" y="215"/>
                  </a:cubicBezTo>
                  <a:cubicBezTo>
                    <a:pt x="1211" y="213"/>
                    <a:pt x="1212" y="213"/>
                    <a:pt x="1214" y="213"/>
                  </a:cubicBezTo>
                  <a:cubicBezTo>
                    <a:pt x="1215" y="212"/>
                    <a:pt x="1216" y="210"/>
                    <a:pt x="1216" y="210"/>
                  </a:cubicBezTo>
                  <a:cubicBezTo>
                    <a:pt x="1215" y="209"/>
                    <a:pt x="1196" y="205"/>
                    <a:pt x="1196" y="205"/>
                  </a:cubicBezTo>
                  <a:cubicBezTo>
                    <a:pt x="1195" y="205"/>
                    <a:pt x="1194" y="207"/>
                    <a:pt x="1194" y="207"/>
                  </a:cubicBezTo>
                  <a:moveTo>
                    <a:pt x="1114" y="197"/>
                  </a:moveTo>
                  <a:cubicBezTo>
                    <a:pt x="1113" y="202"/>
                    <a:pt x="1110" y="225"/>
                    <a:pt x="1110" y="225"/>
                  </a:cubicBezTo>
                  <a:cubicBezTo>
                    <a:pt x="1109" y="225"/>
                    <a:pt x="1109" y="225"/>
                    <a:pt x="1109" y="225"/>
                  </a:cubicBezTo>
                  <a:cubicBezTo>
                    <a:pt x="1108" y="224"/>
                    <a:pt x="1097" y="219"/>
                    <a:pt x="1095" y="217"/>
                  </a:cubicBezTo>
                  <a:cubicBezTo>
                    <a:pt x="1096" y="216"/>
                    <a:pt x="1112" y="198"/>
                    <a:pt x="1115" y="196"/>
                  </a:cubicBezTo>
                  <a:lnTo>
                    <a:pt x="1114" y="197"/>
                  </a:lnTo>
                  <a:close/>
                  <a:moveTo>
                    <a:pt x="1110" y="177"/>
                  </a:moveTo>
                  <a:cubicBezTo>
                    <a:pt x="1112" y="179"/>
                    <a:pt x="1112" y="180"/>
                    <a:pt x="1112" y="180"/>
                  </a:cubicBezTo>
                  <a:cubicBezTo>
                    <a:pt x="1109" y="183"/>
                    <a:pt x="1109" y="183"/>
                    <a:pt x="1109" y="183"/>
                  </a:cubicBezTo>
                  <a:cubicBezTo>
                    <a:pt x="1109" y="184"/>
                    <a:pt x="1064" y="230"/>
                    <a:pt x="1064" y="230"/>
                  </a:cubicBezTo>
                  <a:cubicBezTo>
                    <a:pt x="1063" y="231"/>
                    <a:pt x="1062" y="232"/>
                    <a:pt x="1061" y="231"/>
                  </a:cubicBezTo>
                  <a:cubicBezTo>
                    <a:pt x="1060" y="232"/>
                    <a:pt x="1059" y="234"/>
                    <a:pt x="1059" y="234"/>
                  </a:cubicBezTo>
                  <a:cubicBezTo>
                    <a:pt x="1059" y="235"/>
                    <a:pt x="1076" y="243"/>
                    <a:pt x="1076" y="243"/>
                  </a:cubicBezTo>
                  <a:cubicBezTo>
                    <a:pt x="1077" y="243"/>
                    <a:pt x="1077" y="243"/>
                    <a:pt x="1077" y="243"/>
                  </a:cubicBezTo>
                  <a:cubicBezTo>
                    <a:pt x="1078" y="240"/>
                    <a:pt x="1078" y="240"/>
                    <a:pt x="1078" y="240"/>
                  </a:cubicBezTo>
                  <a:cubicBezTo>
                    <a:pt x="1077" y="239"/>
                    <a:pt x="1076" y="238"/>
                    <a:pt x="1076" y="238"/>
                  </a:cubicBezTo>
                  <a:cubicBezTo>
                    <a:pt x="1076" y="237"/>
                    <a:pt x="1076" y="237"/>
                    <a:pt x="1076" y="237"/>
                  </a:cubicBezTo>
                  <a:cubicBezTo>
                    <a:pt x="1078" y="235"/>
                    <a:pt x="1078" y="235"/>
                    <a:pt x="1078" y="235"/>
                  </a:cubicBezTo>
                  <a:cubicBezTo>
                    <a:pt x="1078" y="235"/>
                    <a:pt x="1086" y="226"/>
                    <a:pt x="1087" y="226"/>
                  </a:cubicBezTo>
                  <a:cubicBezTo>
                    <a:pt x="1087" y="226"/>
                    <a:pt x="1109" y="237"/>
                    <a:pt x="1109" y="237"/>
                  </a:cubicBezTo>
                  <a:cubicBezTo>
                    <a:pt x="1108" y="237"/>
                    <a:pt x="1107" y="250"/>
                    <a:pt x="1107" y="250"/>
                  </a:cubicBezTo>
                  <a:cubicBezTo>
                    <a:pt x="1107" y="250"/>
                    <a:pt x="1107" y="252"/>
                    <a:pt x="1107" y="252"/>
                  </a:cubicBezTo>
                  <a:cubicBezTo>
                    <a:pt x="1106" y="252"/>
                    <a:pt x="1106" y="253"/>
                    <a:pt x="1104" y="252"/>
                  </a:cubicBezTo>
                  <a:cubicBezTo>
                    <a:pt x="1104" y="252"/>
                    <a:pt x="1103" y="254"/>
                    <a:pt x="1103" y="254"/>
                  </a:cubicBezTo>
                  <a:cubicBezTo>
                    <a:pt x="1103" y="255"/>
                    <a:pt x="1121" y="263"/>
                    <a:pt x="1121" y="263"/>
                  </a:cubicBezTo>
                  <a:cubicBezTo>
                    <a:pt x="1122" y="263"/>
                    <a:pt x="1122" y="261"/>
                    <a:pt x="1122" y="261"/>
                  </a:cubicBezTo>
                  <a:cubicBezTo>
                    <a:pt x="1121" y="260"/>
                    <a:pt x="1121" y="259"/>
                    <a:pt x="1121" y="257"/>
                  </a:cubicBezTo>
                  <a:cubicBezTo>
                    <a:pt x="1128" y="194"/>
                    <a:pt x="1128" y="194"/>
                    <a:pt x="1128" y="194"/>
                  </a:cubicBezTo>
                  <a:cubicBezTo>
                    <a:pt x="1129" y="189"/>
                    <a:pt x="1129" y="189"/>
                    <a:pt x="1129" y="189"/>
                  </a:cubicBezTo>
                  <a:cubicBezTo>
                    <a:pt x="1129" y="188"/>
                    <a:pt x="1130" y="187"/>
                    <a:pt x="1132" y="188"/>
                  </a:cubicBezTo>
                  <a:cubicBezTo>
                    <a:pt x="1133" y="188"/>
                    <a:pt x="1133" y="186"/>
                    <a:pt x="1133" y="186"/>
                  </a:cubicBezTo>
                  <a:cubicBezTo>
                    <a:pt x="1133" y="185"/>
                    <a:pt x="1112" y="175"/>
                    <a:pt x="1112" y="175"/>
                  </a:cubicBezTo>
                  <a:cubicBezTo>
                    <a:pt x="1111" y="175"/>
                    <a:pt x="1110" y="177"/>
                    <a:pt x="1110" y="177"/>
                  </a:cubicBezTo>
                  <a:moveTo>
                    <a:pt x="1058" y="213"/>
                  </a:moveTo>
                  <a:cubicBezTo>
                    <a:pt x="1056" y="215"/>
                    <a:pt x="1055" y="215"/>
                    <a:pt x="1053" y="213"/>
                  </a:cubicBezTo>
                  <a:cubicBezTo>
                    <a:pt x="1053" y="213"/>
                    <a:pt x="1026" y="196"/>
                    <a:pt x="1026" y="196"/>
                  </a:cubicBezTo>
                  <a:cubicBezTo>
                    <a:pt x="1027" y="196"/>
                    <a:pt x="1058" y="149"/>
                    <a:pt x="1058" y="149"/>
                  </a:cubicBezTo>
                  <a:cubicBezTo>
                    <a:pt x="1059" y="148"/>
                    <a:pt x="1060" y="147"/>
                    <a:pt x="1063" y="149"/>
                  </a:cubicBezTo>
                  <a:cubicBezTo>
                    <a:pt x="1064" y="149"/>
                    <a:pt x="1065" y="147"/>
                    <a:pt x="1065" y="147"/>
                  </a:cubicBezTo>
                  <a:cubicBezTo>
                    <a:pt x="1065" y="146"/>
                    <a:pt x="1045" y="133"/>
                    <a:pt x="1045" y="133"/>
                  </a:cubicBezTo>
                  <a:cubicBezTo>
                    <a:pt x="1044" y="133"/>
                    <a:pt x="1043" y="135"/>
                    <a:pt x="1043" y="135"/>
                  </a:cubicBezTo>
                  <a:cubicBezTo>
                    <a:pt x="1046" y="138"/>
                    <a:pt x="1046" y="139"/>
                    <a:pt x="1045" y="141"/>
                  </a:cubicBezTo>
                  <a:cubicBezTo>
                    <a:pt x="1010" y="194"/>
                    <a:pt x="1010" y="194"/>
                    <a:pt x="1010" y="194"/>
                  </a:cubicBezTo>
                  <a:cubicBezTo>
                    <a:pt x="1009" y="195"/>
                    <a:pt x="1008" y="196"/>
                    <a:pt x="1006" y="194"/>
                  </a:cubicBezTo>
                  <a:cubicBezTo>
                    <a:pt x="1005" y="194"/>
                    <a:pt x="1004" y="196"/>
                    <a:pt x="1004" y="196"/>
                  </a:cubicBezTo>
                  <a:cubicBezTo>
                    <a:pt x="1004" y="197"/>
                    <a:pt x="1045" y="224"/>
                    <a:pt x="1045" y="224"/>
                  </a:cubicBezTo>
                  <a:cubicBezTo>
                    <a:pt x="1048" y="226"/>
                    <a:pt x="1048" y="227"/>
                    <a:pt x="1048" y="228"/>
                  </a:cubicBezTo>
                  <a:cubicBezTo>
                    <a:pt x="1048" y="229"/>
                    <a:pt x="1049" y="230"/>
                    <a:pt x="1049" y="230"/>
                  </a:cubicBezTo>
                  <a:cubicBezTo>
                    <a:pt x="1051" y="230"/>
                    <a:pt x="1060" y="215"/>
                    <a:pt x="1060" y="215"/>
                  </a:cubicBezTo>
                  <a:cubicBezTo>
                    <a:pt x="1060" y="214"/>
                    <a:pt x="1058" y="213"/>
                    <a:pt x="1058" y="213"/>
                  </a:cubicBezTo>
                  <a:moveTo>
                    <a:pt x="969" y="167"/>
                  </a:moveTo>
                  <a:cubicBezTo>
                    <a:pt x="1004" y="112"/>
                    <a:pt x="1004" y="112"/>
                    <a:pt x="1004" y="112"/>
                  </a:cubicBezTo>
                  <a:cubicBezTo>
                    <a:pt x="1005" y="111"/>
                    <a:pt x="1005" y="110"/>
                    <a:pt x="1007" y="111"/>
                  </a:cubicBezTo>
                  <a:cubicBezTo>
                    <a:pt x="1008" y="111"/>
                    <a:pt x="1009" y="109"/>
                    <a:pt x="1009" y="109"/>
                  </a:cubicBezTo>
                  <a:cubicBezTo>
                    <a:pt x="1009" y="108"/>
                    <a:pt x="988" y="95"/>
                    <a:pt x="988" y="95"/>
                  </a:cubicBezTo>
                  <a:cubicBezTo>
                    <a:pt x="987" y="95"/>
                    <a:pt x="986" y="97"/>
                    <a:pt x="986" y="97"/>
                  </a:cubicBezTo>
                  <a:cubicBezTo>
                    <a:pt x="986" y="98"/>
                    <a:pt x="987" y="99"/>
                    <a:pt x="987" y="99"/>
                  </a:cubicBezTo>
                  <a:cubicBezTo>
                    <a:pt x="987" y="100"/>
                    <a:pt x="987" y="100"/>
                    <a:pt x="986" y="100"/>
                  </a:cubicBezTo>
                  <a:cubicBezTo>
                    <a:pt x="986" y="101"/>
                    <a:pt x="978" y="106"/>
                    <a:pt x="970" y="112"/>
                  </a:cubicBezTo>
                  <a:cubicBezTo>
                    <a:pt x="970" y="112"/>
                    <a:pt x="953" y="124"/>
                    <a:pt x="950" y="126"/>
                  </a:cubicBezTo>
                  <a:cubicBezTo>
                    <a:pt x="950" y="126"/>
                    <a:pt x="950" y="125"/>
                    <a:pt x="951" y="125"/>
                  </a:cubicBezTo>
                  <a:cubicBezTo>
                    <a:pt x="952" y="121"/>
                    <a:pt x="954" y="108"/>
                    <a:pt x="954" y="108"/>
                  </a:cubicBezTo>
                  <a:cubicBezTo>
                    <a:pt x="956" y="98"/>
                    <a:pt x="958" y="84"/>
                    <a:pt x="959" y="83"/>
                  </a:cubicBezTo>
                  <a:cubicBezTo>
                    <a:pt x="959" y="82"/>
                    <a:pt x="959" y="82"/>
                    <a:pt x="961" y="82"/>
                  </a:cubicBezTo>
                  <a:cubicBezTo>
                    <a:pt x="962" y="82"/>
                    <a:pt x="963" y="80"/>
                    <a:pt x="963" y="80"/>
                  </a:cubicBezTo>
                  <a:cubicBezTo>
                    <a:pt x="963" y="79"/>
                    <a:pt x="941" y="66"/>
                    <a:pt x="941" y="66"/>
                  </a:cubicBezTo>
                  <a:cubicBezTo>
                    <a:pt x="940" y="66"/>
                    <a:pt x="939" y="68"/>
                    <a:pt x="939" y="68"/>
                  </a:cubicBezTo>
                  <a:cubicBezTo>
                    <a:pt x="941" y="70"/>
                    <a:pt x="941" y="71"/>
                    <a:pt x="940" y="72"/>
                  </a:cubicBezTo>
                  <a:cubicBezTo>
                    <a:pt x="906" y="127"/>
                    <a:pt x="906" y="127"/>
                    <a:pt x="906" y="127"/>
                  </a:cubicBezTo>
                  <a:cubicBezTo>
                    <a:pt x="905" y="128"/>
                    <a:pt x="904" y="128"/>
                    <a:pt x="903" y="128"/>
                  </a:cubicBezTo>
                  <a:cubicBezTo>
                    <a:pt x="902" y="128"/>
                    <a:pt x="901" y="130"/>
                    <a:pt x="901" y="130"/>
                  </a:cubicBezTo>
                  <a:cubicBezTo>
                    <a:pt x="901" y="131"/>
                    <a:pt x="917" y="141"/>
                    <a:pt x="917" y="141"/>
                  </a:cubicBezTo>
                  <a:cubicBezTo>
                    <a:pt x="918" y="141"/>
                    <a:pt x="918" y="141"/>
                    <a:pt x="918" y="141"/>
                  </a:cubicBezTo>
                  <a:cubicBezTo>
                    <a:pt x="919" y="139"/>
                    <a:pt x="919" y="139"/>
                    <a:pt x="919" y="139"/>
                  </a:cubicBezTo>
                  <a:cubicBezTo>
                    <a:pt x="918" y="138"/>
                    <a:pt x="918" y="137"/>
                    <a:pt x="918" y="136"/>
                  </a:cubicBezTo>
                  <a:cubicBezTo>
                    <a:pt x="918" y="136"/>
                    <a:pt x="918" y="135"/>
                    <a:pt x="918" y="135"/>
                  </a:cubicBezTo>
                  <a:cubicBezTo>
                    <a:pt x="918" y="135"/>
                    <a:pt x="942" y="97"/>
                    <a:pt x="945" y="92"/>
                  </a:cubicBezTo>
                  <a:cubicBezTo>
                    <a:pt x="945" y="92"/>
                    <a:pt x="945" y="93"/>
                    <a:pt x="945" y="93"/>
                  </a:cubicBezTo>
                  <a:cubicBezTo>
                    <a:pt x="942" y="101"/>
                    <a:pt x="936" y="129"/>
                    <a:pt x="936" y="129"/>
                  </a:cubicBezTo>
                  <a:cubicBezTo>
                    <a:pt x="933" y="150"/>
                    <a:pt x="933" y="150"/>
                    <a:pt x="933" y="150"/>
                  </a:cubicBezTo>
                  <a:cubicBezTo>
                    <a:pt x="933" y="151"/>
                    <a:pt x="935" y="152"/>
                    <a:pt x="935" y="152"/>
                  </a:cubicBezTo>
                  <a:cubicBezTo>
                    <a:pt x="936" y="152"/>
                    <a:pt x="955" y="139"/>
                    <a:pt x="955" y="139"/>
                  </a:cubicBezTo>
                  <a:cubicBezTo>
                    <a:pt x="955" y="139"/>
                    <a:pt x="980" y="119"/>
                    <a:pt x="985" y="116"/>
                  </a:cubicBezTo>
                  <a:cubicBezTo>
                    <a:pt x="984" y="118"/>
                    <a:pt x="984" y="118"/>
                    <a:pt x="984" y="118"/>
                  </a:cubicBezTo>
                  <a:cubicBezTo>
                    <a:pt x="977" y="127"/>
                    <a:pt x="957" y="159"/>
                    <a:pt x="957" y="159"/>
                  </a:cubicBezTo>
                  <a:cubicBezTo>
                    <a:pt x="956" y="160"/>
                    <a:pt x="956" y="161"/>
                    <a:pt x="954" y="160"/>
                  </a:cubicBezTo>
                  <a:cubicBezTo>
                    <a:pt x="953" y="160"/>
                    <a:pt x="952" y="161"/>
                    <a:pt x="952" y="161"/>
                  </a:cubicBezTo>
                  <a:cubicBezTo>
                    <a:pt x="952" y="163"/>
                    <a:pt x="969" y="173"/>
                    <a:pt x="969" y="173"/>
                  </a:cubicBezTo>
                  <a:cubicBezTo>
                    <a:pt x="970" y="173"/>
                    <a:pt x="971" y="171"/>
                    <a:pt x="971" y="171"/>
                  </a:cubicBezTo>
                  <a:cubicBezTo>
                    <a:pt x="969" y="169"/>
                    <a:pt x="969" y="168"/>
                    <a:pt x="969" y="167"/>
                  </a:cubicBezTo>
                  <a:moveTo>
                    <a:pt x="890" y="64"/>
                  </a:moveTo>
                  <a:cubicBezTo>
                    <a:pt x="889" y="69"/>
                    <a:pt x="887" y="92"/>
                    <a:pt x="887" y="93"/>
                  </a:cubicBezTo>
                  <a:cubicBezTo>
                    <a:pt x="886" y="93"/>
                    <a:pt x="886" y="93"/>
                    <a:pt x="886" y="93"/>
                  </a:cubicBezTo>
                  <a:cubicBezTo>
                    <a:pt x="884" y="91"/>
                    <a:pt x="874" y="86"/>
                    <a:pt x="871" y="85"/>
                  </a:cubicBezTo>
                  <a:cubicBezTo>
                    <a:pt x="873" y="84"/>
                    <a:pt x="888" y="65"/>
                    <a:pt x="890" y="63"/>
                  </a:cubicBezTo>
                  <a:lnTo>
                    <a:pt x="890" y="64"/>
                  </a:lnTo>
                  <a:close/>
                  <a:moveTo>
                    <a:pt x="899" y="124"/>
                  </a:moveTo>
                  <a:cubicBezTo>
                    <a:pt x="904" y="59"/>
                    <a:pt x="904" y="59"/>
                    <a:pt x="904" y="59"/>
                  </a:cubicBezTo>
                  <a:cubicBezTo>
                    <a:pt x="904" y="55"/>
                    <a:pt x="904" y="55"/>
                    <a:pt x="904" y="55"/>
                  </a:cubicBezTo>
                  <a:cubicBezTo>
                    <a:pt x="905" y="55"/>
                    <a:pt x="905" y="54"/>
                    <a:pt x="907" y="55"/>
                  </a:cubicBezTo>
                  <a:cubicBezTo>
                    <a:pt x="908" y="54"/>
                    <a:pt x="909" y="52"/>
                    <a:pt x="909" y="52"/>
                  </a:cubicBezTo>
                  <a:cubicBezTo>
                    <a:pt x="908" y="51"/>
                    <a:pt x="887" y="42"/>
                    <a:pt x="887" y="42"/>
                  </a:cubicBezTo>
                  <a:cubicBezTo>
                    <a:pt x="886" y="43"/>
                    <a:pt x="885" y="44"/>
                    <a:pt x="885" y="44"/>
                  </a:cubicBezTo>
                  <a:cubicBezTo>
                    <a:pt x="887" y="46"/>
                    <a:pt x="887" y="47"/>
                    <a:pt x="887" y="47"/>
                  </a:cubicBezTo>
                  <a:cubicBezTo>
                    <a:pt x="887" y="47"/>
                    <a:pt x="887" y="47"/>
                    <a:pt x="887" y="47"/>
                  </a:cubicBezTo>
                  <a:cubicBezTo>
                    <a:pt x="884" y="51"/>
                    <a:pt x="884" y="51"/>
                    <a:pt x="884" y="51"/>
                  </a:cubicBezTo>
                  <a:cubicBezTo>
                    <a:pt x="884" y="51"/>
                    <a:pt x="841" y="99"/>
                    <a:pt x="841" y="99"/>
                  </a:cubicBezTo>
                  <a:cubicBezTo>
                    <a:pt x="840" y="100"/>
                    <a:pt x="839" y="101"/>
                    <a:pt x="838" y="101"/>
                  </a:cubicBezTo>
                  <a:cubicBezTo>
                    <a:pt x="837" y="101"/>
                    <a:pt x="836" y="103"/>
                    <a:pt x="836" y="103"/>
                  </a:cubicBezTo>
                  <a:cubicBezTo>
                    <a:pt x="837" y="104"/>
                    <a:pt x="854" y="111"/>
                    <a:pt x="854" y="111"/>
                  </a:cubicBezTo>
                  <a:cubicBezTo>
                    <a:pt x="855" y="112"/>
                    <a:pt x="855" y="112"/>
                    <a:pt x="855" y="112"/>
                  </a:cubicBezTo>
                  <a:cubicBezTo>
                    <a:pt x="856" y="109"/>
                    <a:pt x="856" y="109"/>
                    <a:pt x="856" y="109"/>
                  </a:cubicBezTo>
                  <a:cubicBezTo>
                    <a:pt x="854" y="108"/>
                    <a:pt x="854" y="107"/>
                    <a:pt x="854" y="106"/>
                  </a:cubicBezTo>
                  <a:cubicBezTo>
                    <a:pt x="854" y="106"/>
                    <a:pt x="854" y="105"/>
                    <a:pt x="854" y="105"/>
                  </a:cubicBezTo>
                  <a:cubicBezTo>
                    <a:pt x="855" y="103"/>
                    <a:pt x="855" y="103"/>
                    <a:pt x="855" y="103"/>
                  </a:cubicBezTo>
                  <a:cubicBezTo>
                    <a:pt x="855" y="103"/>
                    <a:pt x="864" y="94"/>
                    <a:pt x="864" y="94"/>
                  </a:cubicBezTo>
                  <a:cubicBezTo>
                    <a:pt x="864" y="95"/>
                    <a:pt x="886" y="104"/>
                    <a:pt x="886" y="104"/>
                  </a:cubicBezTo>
                  <a:cubicBezTo>
                    <a:pt x="886" y="104"/>
                    <a:pt x="885" y="117"/>
                    <a:pt x="885" y="117"/>
                  </a:cubicBezTo>
                  <a:cubicBezTo>
                    <a:pt x="885" y="117"/>
                    <a:pt x="885" y="120"/>
                    <a:pt x="885" y="120"/>
                  </a:cubicBezTo>
                  <a:cubicBezTo>
                    <a:pt x="884" y="120"/>
                    <a:pt x="884" y="120"/>
                    <a:pt x="882" y="120"/>
                  </a:cubicBezTo>
                  <a:cubicBezTo>
                    <a:pt x="882" y="120"/>
                    <a:pt x="881" y="122"/>
                    <a:pt x="881" y="122"/>
                  </a:cubicBezTo>
                  <a:cubicBezTo>
                    <a:pt x="881" y="123"/>
                    <a:pt x="899" y="130"/>
                    <a:pt x="899" y="130"/>
                  </a:cubicBezTo>
                  <a:cubicBezTo>
                    <a:pt x="900" y="130"/>
                    <a:pt x="901" y="128"/>
                    <a:pt x="901" y="128"/>
                  </a:cubicBezTo>
                  <a:cubicBezTo>
                    <a:pt x="900" y="127"/>
                    <a:pt x="899" y="126"/>
                    <a:pt x="899" y="124"/>
                  </a:cubicBezTo>
                  <a:moveTo>
                    <a:pt x="840" y="97"/>
                  </a:moveTo>
                  <a:cubicBezTo>
                    <a:pt x="841" y="97"/>
                    <a:pt x="842" y="96"/>
                    <a:pt x="842" y="96"/>
                  </a:cubicBezTo>
                  <a:cubicBezTo>
                    <a:pt x="843" y="95"/>
                    <a:pt x="835" y="77"/>
                    <a:pt x="835" y="77"/>
                  </a:cubicBezTo>
                  <a:cubicBezTo>
                    <a:pt x="834" y="77"/>
                    <a:pt x="833" y="77"/>
                    <a:pt x="833" y="77"/>
                  </a:cubicBezTo>
                  <a:cubicBezTo>
                    <a:pt x="832" y="78"/>
                    <a:pt x="832" y="80"/>
                    <a:pt x="832" y="80"/>
                  </a:cubicBezTo>
                  <a:cubicBezTo>
                    <a:pt x="832" y="80"/>
                    <a:pt x="828" y="84"/>
                    <a:pt x="828" y="84"/>
                  </a:cubicBezTo>
                  <a:cubicBezTo>
                    <a:pt x="825" y="86"/>
                    <a:pt x="820" y="86"/>
                    <a:pt x="815" y="85"/>
                  </a:cubicBezTo>
                  <a:cubicBezTo>
                    <a:pt x="804" y="82"/>
                    <a:pt x="798" y="70"/>
                    <a:pt x="802" y="56"/>
                  </a:cubicBezTo>
                  <a:cubicBezTo>
                    <a:pt x="805" y="46"/>
                    <a:pt x="809" y="40"/>
                    <a:pt x="814" y="37"/>
                  </a:cubicBezTo>
                  <a:cubicBezTo>
                    <a:pt x="818" y="35"/>
                    <a:pt x="823" y="34"/>
                    <a:pt x="829" y="36"/>
                  </a:cubicBezTo>
                  <a:cubicBezTo>
                    <a:pt x="834" y="37"/>
                    <a:pt x="837" y="40"/>
                    <a:pt x="839" y="43"/>
                  </a:cubicBezTo>
                  <a:cubicBezTo>
                    <a:pt x="840" y="49"/>
                    <a:pt x="840" y="49"/>
                    <a:pt x="840" y="49"/>
                  </a:cubicBezTo>
                  <a:cubicBezTo>
                    <a:pt x="840" y="50"/>
                    <a:pt x="840" y="50"/>
                    <a:pt x="840" y="50"/>
                  </a:cubicBezTo>
                  <a:cubicBezTo>
                    <a:pt x="841" y="51"/>
                    <a:pt x="841" y="51"/>
                    <a:pt x="841" y="51"/>
                  </a:cubicBezTo>
                  <a:cubicBezTo>
                    <a:pt x="842" y="51"/>
                    <a:pt x="855" y="37"/>
                    <a:pt x="855" y="37"/>
                  </a:cubicBezTo>
                  <a:cubicBezTo>
                    <a:pt x="857" y="36"/>
                    <a:pt x="857" y="36"/>
                    <a:pt x="857" y="36"/>
                  </a:cubicBezTo>
                  <a:cubicBezTo>
                    <a:pt x="854" y="35"/>
                    <a:pt x="854" y="35"/>
                    <a:pt x="854" y="35"/>
                  </a:cubicBezTo>
                  <a:cubicBezTo>
                    <a:pt x="851" y="36"/>
                    <a:pt x="851" y="36"/>
                    <a:pt x="851" y="36"/>
                  </a:cubicBezTo>
                  <a:cubicBezTo>
                    <a:pt x="849" y="33"/>
                    <a:pt x="849" y="33"/>
                    <a:pt x="849" y="33"/>
                  </a:cubicBezTo>
                  <a:cubicBezTo>
                    <a:pt x="846" y="31"/>
                    <a:pt x="846" y="31"/>
                    <a:pt x="846" y="31"/>
                  </a:cubicBezTo>
                  <a:cubicBezTo>
                    <a:pt x="843" y="27"/>
                    <a:pt x="838" y="25"/>
                    <a:pt x="833" y="23"/>
                  </a:cubicBezTo>
                  <a:cubicBezTo>
                    <a:pt x="823" y="20"/>
                    <a:pt x="813" y="21"/>
                    <a:pt x="805" y="26"/>
                  </a:cubicBezTo>
                  <a:cubicBezTo>
                    <a:pt x="796" y="31"/>
                    <a:pt x="790" y="40"/>
                    <a:pt x="787" y="52"/>
                  </a:cubicBezTo>
                  <a:cubicBezTo>
                    <a:pt x="781" y="73"/>
                    <a:pt x="791" y="92"/>
                    <a:pt x="811" y="98"/>
                  </a:cubicBezTo>
                  <a:cubicBezTo>
                    <a:pt x="823" y="101"/>
                    <a:pt x="830" y="98"/>
                    <a:pt x="835" y="96"/>
                  </a:cubicBezTo>
                  <a:cubicBezTo>
                    <a:pt x="838" y="95"/>
                    <a:pt x="838" y="95"/>
                    <a:pt x="838" y="95"/>
                  </a:cubicBezTo>
                  <a:cubicBezTo>
                    <a:pt x="839" y="95"/>
                    <a:pt x="839" y="96"/>
                    <a:pt x="840" y="97"/>
                  </a:cubicBezTo>
                  <a:moveTo>
                    <a:pt x="769" y="33"/>
                  </a:moveTo>
                  <a:cubicBezTo>
                    <a:pt x="770" y="33"/>
                    <a:pt x="782" y="17"/>
                    <a:pt x="782" y="17"/>
                  </a:cubicBezTo>
                  <a:cubicBezTo>
                    <a:pt x="782" y="16"/>
                    <a:pt x="782" y="16"/>
                    <a:pt x="782" y="16"/>
                  </a:cubicBezTo>
                  <a:cubicBezTo>
                    <a:pt x="782" y="16"/>
                    <a:pt x="782" y="16"/>
                    <a:pt x="782" y="16"/>
                  </a:cubicBezTo>
                  <a:cubicBezTo>
                    <a:pt x="782" y="16"/>
                    <a:pt x="782" y="16"/>
                    <a:pt x="782" y="16"/>
                  </a:cubicBezTo>
                  <a:cubicBezTo>
                    <a:pt x="780" y="15"/>
                    <a:pt x="780" y="15"/>
                    <a:pt x="780" y="15"/>
                  </a:cubicBezTo>
                  <a:cubicBezTo>
                    <a:pt x="779" y="16"/>
                    <a:pt x="778" y="16"/>
                    <a:pt x="777" y="16"/>
                  </a:cubicBezTo>
                  <a:cubicBezTo>
                    <a:pt x="774" y="14"/>
                    <a:pt x="774" y="14"/>
                    <a:pt x="774" y="14"/>
                  </a:cubicBezTo>
                  <a:cubicBezTo>
                    <a:pt x="770" y="12"/>
                    <a:pt x="770" y="12"/>
                    <a:pt x="770" y="12"/>
                  </a:cubicBezTo>
                  <a:cubicBezTo>
                    <a:pt x="766" y="9"/>
                    <a:pt x="760" y="8"/>
                    <a:pt x="754" y="7"/>
                  </a:cubicBezTo>
                  <a:cubicBezTo>
                    <a:pt x="733" y="4"/>
                    <a:pt x="725" y="15"/>
                    <a:pt x="723" y="25"/>
                  </a:cubicBezTo>
                  <a:cubicBezTo>
                    <a:pt x="721" y="41"/>
                    <a:pt x="736" y="46"/>
                    <a:pt x="748" y="51"/>
                  </a:cubicBezTo>
                  <a:cubicBezTo>
                    <a:pt x="757" y="54"/>
                    <a:pt x="764" y="57"/>
                    <a:pt x="764" y="63"/>
                  </a:cubicBezTo>
                  <a:cubicBezTo>
                    <a:pt x="760" y="69"/>
                    <a:pt x="760" y="69"/>
                    <a:pt x="760" y="69"/>
                  </a:cubicBezTo>
                  <a:cubicBezTo>
                    <a:pt x="757" y="71"/>
                    <a:pt x="752" y="72"/>
                    <a:pt x="746" y="71"/>
                  </a:cubicBezTo>
                  <a:cubicBezTo>
                    <a:pt x="740" y="70"/>
                    <a:pt x="731" y="67"/>
                    <a:pt x="729" y="63"/>
                  </a:cubicBezTo>
                  <a:cubicBezTo>
                    <a:pt x="728" y="60"/>
                    <a:pt x="728" y="60"/>
                    <a:pt x="728" y="60"/>
                  </a:cubicBezTo>
                  <a:cubicBezTo>
                    <a:pt x="728" y="58"/>
                    <a:pt x="728" y="58"/>
                    <a:pt x="728" y="58"/>
                  </a:cubicBezTo>
                  <a:cubicBezTo>
                    <a:pt x="726" y="57"/>
                    <a:pt x="726" y="57"/>
                    <a:pt x="726" y="57"/>
                  </a:cubicBezTo>
                  <a:cubicBezTo>
                    <a:pt x="725" y="58"/>
                    <a:pt x="714" y="74"/>
                    <a:pt x="714" y="74"/>
                  </a:cubicBezTo>
                  <a:cubicBezTo>
                    <a:pt x="714" y="75"/>
                    <a:pt x="714" y="75"/>
                    <a:pt x="714" y="75"/>
                  </a:cubicBezTo>
                  <a:cubicBezTo>
                    <a:pt x="716" y="76"/>
                    <a:pt x="716" y="76"/>
                    <a:pt x="716" y="76"/>
                  </a:cubicBezTo>
                  <a:cubicBezTo>
                    <a:pt x="717" y="76"/>
                    <a:pt x="719" y="74"/>
                    <a:pt x="719" y="74"/>
                  </a:cubicBezTo>
                  <a:cubicBezTo>
                    <a:pt x="719" y="74"/>
                    <a:pt x="723" y="76"/>
                    <a:pt x="723" y="76"/>
                  </a:cubicBezTo>
                  <a:cubicBezTo>
                    <a:pt x="727" y="79"/>
                    <a:pt x="727" y="79"/>
                    <a:pt x="727" y="79"/>
                  </a:cubicBezTo>
                  <a:cubicBezTo>
                    <a:pt x="727" y="79"/>
                    <a:pt x="743" y="84"/>
                    <a:pt x="743" y="84"/>
                  </a:cubicBezTo>
                  <a:cubicBezTo>
                    <a:pt x="757" y="86"/>
                    <a:pt x="766" y="82"/>
                    <a:pt x="771" y="79"/>
                  </a:cubicBezTo>
                  <a:cubicBezTo>
                    <a:pt x="775" y="75"/>
                    <a:pt x="778" y="70"/>
                    <a:pt x="779" y="64"/>
                  </a:cubicBezTo>
                  <a:cubicBezTo>
                    <a:pt x="782" y="47"/>
                    <a:pt x="766" y="41"/>
                    <a:pt x="754" y="37"/>
                  </a:cubicBezTo>
                  <a:cubicBezTo>
                    <a:pt x="746" y="34"/>
                    <a:pt x="738" y="31"/>
                    <a:pt x="739" y="25"/>
                  </a:cubicBezTo>
                  <a:cubicBezTo>
                    <a:pt x="742" y="20"/>
                    <a:pt x="742" y="20"/>
                    <a:pt x="742" y="20"/>
                  </a:cubicBezTo>
                  <a:cubicBezTo>
                    <a:pt x="744" y="19"/>
                    <a:pt x="747" y="18"/>
                    <a:pt x="751" y="19"/>
                  </a:cubicBezTo>
                  <a:cubicBezTo>
                    <a:pt x="761" y="20"/>
                    <a:pt x="765" y="24"/>
                    <a:pt x="766" y="26"/>
                  </a:cubicBezTo>
                  <a:cubicBezTo>
                    <a:pt x="767" y="29"/>
                    <a:pt x="767" y="29"/>
                    <a:pt x="767" y="29"/>
                  </a:cubicBezTo>
                  <a:cubicBezTo>
                    <a:pt x="767" y="30"/>
                    <a:pt x="766" y="31"/>
                    <a:pt x="766" y="31"/>
                  </a:cubicBezTo>
                  <a:cubicBezTo>
                    <a:pt x="767" y="32"/>
                    <a:pt x="769" y="33"/>
                    <a:pt x="769" y="33"/>
                  </a:cubicBezTo>
                  <a:moveTo>
                    <a:pt x="703" y="66"/>
                  </a:moveTo>
                  <a:cubicBezTo>
                    <a:pt x="671" y="66"/>
                    <a:pt x="671" y="66"/>
                    <a:pt x="671" y="66"/>
                  </a:cubicBezTo>
                  <a:cubicBezTo>
                    <a:pt x="671" y="66"/>
                    <a:pt x="671" y="48"/>
                    <a:pt x="671" y="47"/>
                  </a:cubicBezTo>
                  <a:cubicBezTo>
                    <a:pt x="689" y="47"/>
                    <a:pt x="689" y="47"/>
                    <a:pt x="689" y="47"/>
                  </a:cubicBezTo>
                  <a:cubicBezTo>
                    <a:pt x="692" y="47"/>
                    <a:pt x="693" y="47"/>
                    <a:pt x="693" y="48"/>
                  </a:cubicBezTo>
                  <a:cubicBezTo>
                    <a:pt x="696" y="49"/>
                    <a:pt x="696" y="49"/>
                    <a:pt x="696" y="49"/>
                  </a:cubicBezTo>
                  <a:cubicBezTo>
                    <a:pt x="697" y="31"/>
                    <a:pt x="697" y="31"/>
                    <a:pt x="697" y="31"/>
                  </a:cubicBezTo>
                  <a:cubicBezTo>
                    <a:pt x="694" y="31"/>
                    <a:pt x="694" y="31"/>
                    <a:pt x="694" y="31"/>
                  </a:cubicBezTo>
                  <a:cubicBezTo>
                    <a:pt x="693" y="33"/>
                    <a:pt x="692" y="33"/>
                    <a:pt x="689" y="33"/>
                  </a:cubicBezTo>
                  <a:cubicBezTo>
                    <a:pt x="671" y="33"/>
                    <a:pt x="671" y="33"/>
                    <a:pt x="671" y="33"/>
                  </a:cubicBezTo>
                  <a:cubicBezTo>
                    <a:pt x="671" y="15"/>
                    <a:pt x="671" y="15"/>
                    <a:pt x="671" y="15"/>
                  </a:cubicBezTo>
                  <a:cubicBezTo>
                    <a:pt x="701" y="16"/>
                    <a:pt x="701" y="16"/>
                    <a:pt x="701" y="16"/>
                  </a:cubicBezTo>
                  <a:cubicBezTo>
                    <a:pt x="705" y="16"/>
                    <a:pt x="705" y="17"/>
                    <a:pt x="706" y="18"/>
                  </a:cubicBezTo>
                  <a:cubicBezTo>
                    <a:pt x="708" y="19"/>
                    <a:pt x="708" y="19"/>
                    <a:pt x="708" y="19"/>
                  </a:cubicBezTo>
                  <a:cubicBezTo>
                    <a:pt x="709" y="1"/>
                    <a:pt x="709" y="1"/>
                    <a:pt x="709" y="1"/>
                  </a:cubicBezTo>
                  <a:cubicBezTo>
                    <a:pt x="706" y="0"/>
                    <a:pt x="706" y="0"/>
                    <a:pt x="706" y="0"/>
                  </a:cubicBezTo>
                  <a:cubicBezTo>
                    <a:pt x="705" y="2"/>
                    <a:pt x="705" y="3"/>
                    <a:pt x="701" y="3"/>
                  </a:cubicBezTo>
                  <a:cubicBezTo>
                    <a:pt x="652" y="3"/>
                    <a:pt x="652" y="3"/>
                    <a:pt x="652" y="3"/>
                  </a:cubicBezTo>
                  <a:cubicBezTo>
                    <a:pt x="651" y="5"/>
                    <a:pt x="651" y="5"/>
                    <a:pt x="651" y="5"/>
                  </a:cubicBezTo>
                  <a:cubicBezTo>
                    <a:pt x="656" y="7"/>
                    <a:pt x="656" y="7"/>
                    <a:pt x="656" y="9"/>
                  </a:cubicBezTo>
                  <a:cubicBezTo>
                    <a:pt x="656" y="73"/>
                    <a:pt x="656" y="73"/>
                    <a:pt x="656" y="73"/>
                  </a:cubicBezTo>
                  <a:cubicBezTo>
                    <a:pt x="656" y="75"/>
                    <a:pt x="656" y="75"/>
                    <a:pt x="652" y="76"/>
                  </a:cubicBezTo>
                  <a:cubicBezTo>
                    <a:pt x="651" y="78"/>
                    <a:pt x="651" y="78"/>
                    <a:pt x="651" y="78"/>
                  </a:cubicBezTo>
                  <a:cubicBezTo>
                    <a:pt x="703" y="79"/>
                    <a:pt x="703" y="79"/>
                    <a:pt x="703" y="79"/>
                  </a:cubicBezTo>
                  <a:cubicBezTo>
                    <a:pt x="707" y="79"/>
                    <a:pt x="707" y="80"/>
                    <a:pt x="708" y="81"/>
                  </a:cubicBezTo>
                  <a:cubicBezTo>
                    <a:pt x="710" y="82"/>
                    <a:pt x="710" y="82"/>
                    <a:pt x="710" y="82"/>
                  </a:cubicBezTo>
                  <a:cubicBezTo>
                    <a:pt x="711" y="64"/>
                    <a:pt x="711" y="64"/>
                    <a:pt x="711" y="64"/>
                  </a:cubicBezTo>
                  <a:cubicBezTo>
                    <a:pt x="708" y="63"/>
                    <a:pt x="708" y="63"/>
                    <a:pt x="708" y="63"/>
                  </a:cubicBezTo>
                  <a:cubicBezTo>
                    <a:pt x="707" y="65"/>
                    <a:pt x="707" y="66"/>
                    <a:pt x="703" y="66"/>
                  </a:cubicBezTo>
                  <a:moveTo>
                    <a:pt x="619" y="35"/>
                  </a:moveTo>
                  <a:cubicBezTo>
                    <a:pt x="617" y="38"/>
                    <a:pt x="614" y="39"/>
                    <a:pt x="610" y="40"/>
                  </a:cubicBezTo>
                  <a:cubicBezTo>
                    <a:pt x="610" y="40"/>
                    <a:pt x="594" y="42"/>
                    <a:pt x="594" y="42"/>
                  </a:cubicBezTo>
                  <a:cubicBezTo>
                    <a:pt x="594" y="42"/>
                    <a:pt x="594" y="42"/>
                    <a:pt x="594" y="41"/>
                  </a:cubicBezTo>
                  <a:cubicBezTo>
                    <a:pt x="594" y="38"/>
                    <a:pt x="592" y="26"/>
                    <a:pt x="592" y="24"/>
                  </a:cubicBezTo>
                  <a:cubicBezTo>
                    <a:pt x="593" y="23"/>
                    <a:pt x="607" y="21"/>
                    <a:pt x="607" y="21"/>
                  </a:cubicBezTo>
                  <a:cubicBezTo>
                    <a:pt x="615" y="20"/>
                    <a:pt x="619" y="23"/>
                    <a:pt x="620" y="29"/>
                  </a:cubicBezTo>
                  <a:lnTo>
                    <a:pt x="619" y="35"/>
                  </a:lnTo>
                  <a:close/>
                  <a:moveTo>
                    <a:pt x="638" y="71"/>
                  </a:moveTo>
                  <a:cubicBezTo>
                    <a:pt x="637" y="68"/>
                    <a:pt x="637" y="68"/>
                    <a:pt x="637" y="68"/>
                  </a:cubicBezTo>
                  <a:cubicBezTo>
                    <a:pt x="637" y="68"/>
                    <a:pt x="623" y="49"/>
                    <a:pt x="623" y="48"/>
                  </a:cubicBezTo>
                  <a:cubicBezTo>
                    <a:pt x="623" y="48"/>
                    <a:pt x="623" y="48"/>
                    <a:pt x="623" y="48"/>
                  </a:cubicBezTo>
                  <a:cubicBezTo>
                    <a:pt x="633" y="45"/>
                    <a:pt x="637" y="37"/>
                    <a:pt x="636" y="25"/>
                  </a:cubicBezTo>
                  <a:cubicBezTo>
                    <a:pt x="634" y="12"/>
                    <a:pt x="623" y="6"/>
                    <a:pt x="607" y="8"/>
                  </a:cubicBezTo>
                  <a:cubicBezTo>
                    <a:pt x="572" y="13"/>
                    <a:pt x="572" y="13"/>
                    <a:pt x="572" y="13"/>
                  </a:cubicBezTo>
                  <a:cubicBezTo>
                    <a:pt x="571" y="14"/>
                    <a:pt x="572" y="16"/>
                    <a:pt x="572" y="16"/>
                  </a:cubicBezTo>
                  <a:cubicBezTo>
                    <a:pt x="575" y="16"/>
                    <a:pt x="575" y="17"/>
                    <a:pt x="575" y="19"/>
                  </a:cubicBezTo>
                  <a:cubicBezTo>
                    <a:pt x="584" y="82"/>
                    <a:pt x="584" y="82"/>
                    <a:pt x="584" y="82"/>
                  </a:cubicBezTo>
                  <a:cubicBezTo>
                    <a:pt x="584" y="84"/>
                    <a:pt x="584" y="84"/>
                    <a:pt x="582" y="85"/>
                  </a:cubicBezTo>
                  <a:cubicBezTo>
                    <a:pt x="582" y="86"/>
                    <a:pt x="582" y="88"/>
                    <a:pt x="582" y="88"/>
                  </a:cubicBezTo>
                  <a:cubicBezTo>
                    <a:pt x="583" y="88"/>
                    <a:pt x="603" y="85"/>
                    <a:pt x="603" y="85"/>
                  </a:cubicBezTo>
                  <a:cubicBezTo>
                    <a:pt x="604" y="85"/>
                    <a:pt x="604" y="85"/>
                    <a:pt x="604" y="85"/>
                  </a:cubicBezTo>
                  <a:cubicBezTo>
                    <a:pt x="604" y="83"/>
                    <a:pt x="604" y="83"/>
                    <a:pt x="604" y="83"/>
                  </a:cubicBezTo>
                  <a:cubicBezTo>
                    <a:pt x="601" y="82"/>
                    <a:pt x="600" y="81"/>
                    <a:pt x="600" y="79"/>
                  </a:cubicBezTo>
                  <a:cubicBezTo>
                    <a:pt x="600" y="79"/>
                    <a:pt x="596" y="55"/>
                    <a:pt x="596" y="54"/>
                  </a:cubicBezTo>
                  <a:cubicBezTo>
                    <a:pt x="597" y="55"/>
                    <a:pt x="608" y="53"/>
                    <a:pt x="608" y="53"/>
                  </a:cubicBezTo>
                  <a:cubicBezTo>
                    <a:pt x="608" y="54"/>
                    <a:pt x="623" y="74"/>
                    <a:pt x="623" y="74"/>
                  </a:cubicBezTo>
                  <a:cubicBezTo>
                    <a:pt x="625" y="78"/>
                    <a:pt x="625" y="78"/>
                    <a:pt x="625" y="78"/>
                  </a:cubicBezTo>
                  <a:cubicBezTo>
                    <a:pt x="625" y="78"/>
                    <a:pt x="625" y="78"/>
                    <a:pt x="625" y="78"/>
                  </a:cubicBezTo>
                  <a:cubicBezTo>
                    <a:pt x="625" y="78"/>
                    <a:pt x="625" y="79"/>
                    <a:pt x="623" y="79"/>
                  </a:cubicBezTo>
                  <a:cubicBezTo>
                    <a:pt x="623" y="80"/>
                    <a:pt x="622" y="80"/>
                    <a:pt x="622" y="81"/>
                  </a:cubicBezTo>
                  <a:cubicBezTo>
                    <a:pt x="622" y="82"/>
                    <a:pt x="623" y="82"/>
                    <a:pt x="623" y="82"/>
                  </a:cubicBezTo>
                  <a:cubicBezTo>
                    <a:pt x="623" y="83"/>
                    <a:pt x="644" y="80"/>
                    <a:pt x="644" y="80"/>
                  </a:cubicBezTo>
                  <a:cubicBezTo>
                    <a:pt x="645" y="79"/>
                    <a:pt x="645" y="77"/>
                    <a:pt x="645" y="77"/>
                  </a:cubicBezTo>
                  <a:cubicBezTo>
                    <a:pt x="642" y="76"/>
                    <a:pt x="641" y="75"/>
                    <a:pt x="638" y="71"/>
                  </a:cubicBezTo>
                  <a:moveTo>
                    <a:pt x="561" y="67"/>
                  </a:moveTo>
                  <a:cubicBezTo>
                    <a:pt x="560" y="67"/>
                    <a:pt x="559" y="68"/>
                    <a:pt x="559" y="68"/>
                  </a:cubicBezTo>
                  <a:cubicBezTo>
                    <a:pt x="558" y="70"/>
                    <a:pt x="560" y="72"/>
                    <a:pt x="560" y="72"/>
                  </a:cubicBezTo>
                  <a:cubicBezTo>
                    <a:pt x="560" y="72"/>
                    <a:pt x="559" y="77"/>
                    <a:pt x="559" y="77"/>
                  </a:cubicBezTo>
                  <a:cubicBezTo>
                    <a:pt x="557" y="80"/>
                    <a:pt x="553" y="84"/>
                    <a:pt x="549" y="85"/>
                  </a:cubicBezTo>
                  <a:cubicBezTo>
                    <a:pt x="544" y="86"/>
                    <a:pt x="538" y="86"/>
                    <a:pt x="534" y="84"/>
                  </a:cubicBezTo>
                  <a:cubicBezTo>
                    <a:pt x="528" y="81"/>
                    <a:pt x="524" y="75"/>
                    <a:pt x="522" y="67"/>
                  </a:cubicBezTo>
                  <a:cubicBezTo>
                    <a:pt x="519" y="58"/>
                    <a:pt x="519" y="50"/>
                    <a:pt x="522" y="45"/>
                  </a:cubicBezTo>
                  <a:cubicBezTo>
                    <a:pt x="524" y="41"/>
                    <a:pt x="528" y="38"/>
                    <a:pt x="534" y="36"/>
                  </a:cubicBezTo>
                  <a:cubicBezTo>
                    <a:pt x="541" y="34"/>
                    <a:pt x="548" y="36"/>
                    <a:pt x="550" y="40"/>
                  </a:cubicBezTo>
                  <a:cubicBezTo>
                    <a:pt x="550" y="41"/>
                    <a:pt x="550" y="41"/>
                    <a:pt x="550" y="41"/>
                  </a:cubicBezTo>
                  <a:cubicBezTo>
                    <a:pt x="551" y="42"/>
                    <a:pt x="551" y="42"/>
                    <a:pt x="551" y="42"/>
                  </a:cubicBezTo>
                  <a:cubicBezTo>
                    <a:pt x="552" y="42"/>
                    <a:pt x="552" y="42"/>
                    <a:pt x="552" y="42"/>
                  </a:cubicBezTo>
                  <a:cubicBezTo>
                    <a:pt x="553" y="42"/>
                    <a:pt x="557" y="23"/>
                    <a:pt x="557" y="23"/>
                  </a:cubicBezTo>
                  <a:cubicBezTo>
                    <a:pt x="557" y="21"/>
                    <a:pt x="557" y="21"/>
                    <a:pt x="557" y="21"/>
                  </a:cubicBezTo>
                  <a:cubicBezTo>
                    <a:pt x="555" y="22"/>
                    <a:pt x="555" y="22"/>
                    <a:pt x="555" y="22"/>
                  </a:cubicBezTo>
                  <a:cubicBezTo>
                    <a:pt x="552" y="24"/>
                    <a:pt x="552" y="24"/>
                    <a:pt x="552" y="24"/>
                  </a:cubicBezTo>
                  <a:cubicBezTo>
                    <a:pt x="552" y="24"/>
                    <a:pt x="549" y="23"/>
                    <a:pt x="549" y="23"/>
                  </a:cubicBezTo>
                  <a:cubicBezTo>
                    <a:pt x="545" y="22"/>
                    <a:pt x="545" y="22"/>
                    <a:pt x="545" y="22"/>
                  </a:cubicBezTo>
                  <a:cubicBezTo>
                    <a:pt x="540" y="21"/>
                    <a:pt x="535" y="21"/>
                    <a:pt x="530" y="23"/>
                  </a:cubicBezTo>
                  <a:cubicBezTo>
                    <a:pt x="513" y="28"/>
                    <a:pt x="499" y="45"/>
                    <a:pt x="507" y="72"/>
                  </a:cubicBezTo>
                  <a:cubicBezTo>
                    <a:pt x="513" y="93"/>
                    <a:pt x="532" y="104"/>
                    <a:pt x="551" y="98"/>
                  </a:cubicBezTo>
                  <a:cubicBezTo>
                    <a:pt x="564" y="94"/>
                    <a:pt x="568" y="88"/>
                    <a:pt x="571" y="84"/>
                  </a:cubicBezTo>
                  <a:cubicBezTo>
                    <a:pt x="573" y="81"/>
                    <a:pt x="573" y="81"/>
                    <a:pt x="573" y="81"/>
                  </a:cubicBezTo>
                  <a:cubicBezTo>
                    <a:pt x="574" y="81"/>
                    <a:pt x="574" y="81"/>
                    <a:pt x="575" y="82"/>
                  </a:cubicBezTo>
                  <a:cubicBezTo>
                    <a:pt x="576" y="81"/>
                    <a:pt x="577" y="80"/>
                    <a:pt x="577" y="80"/>
                  </a:cubicBezTo>
                  <a:cubicBezTo>
                    <a:pt x="577" y="79"/>
                    <a:pt x="561" y="67"/>
                    <a:pt x="561" y="67"/>
                  </a:cubicBezTo>
                  <a:moveTo>
                    <a:pt x="381" y="131"/>
                  </a:moveTo>
                  <a:cubicBezTo>
                    <a:pt x="381" y="131"/>
                    <a:pt x="367" y="139"/>
                    <a:pt x="367" y="140"/>
                  </a:cubicBezTo>
                  <a:cubicBezTo>
                    <a:pt x="367" y="140"/>
                    <a:pt x="367" y="140"/>
                    <a:pt x="367" y="140"/>
                  </a:cubicBezTo>
                  <a:cubicBezTo>
                    <a:pt x="367" y="138"/>
                    <a:pt x="359" y="125"/>
                    <a:pt x="357" y="124"/>
                  </a:cubicBezTo>
                  <a:cubicBezTo>
                    <a:pt x="359" y="123"/>
                    <a:pt x="371" y="115"/>
                    <a:pt x="371" y="115"/>
                  </a:cubicBezTo>
                  <a:cubicBezTo>
                    <a:pt x="377" y="111"/>
                    <a:pt x="382" y="111"/>
                    <a:pt x="385" y="117"/>
                  </a:cubicBezTo>
                  <a:cubicBezTo>
                    <a:pt x="385" y="117"/>
                    <a:pt x="387" y="123"/>
                    <a:pt x="387" y="123"/>
                  </a:cubicBezTo>
                  <a:cubicBezTo>
                    <a:pt x="386" y="126"/>
                    <a:pt x="384" y="128"/>
                    <a:pt x="381" y="131"/>
                  </a:cubicBezTo>
                  <a:moveTo>
                    <a:pt x="419" y="147"/>
                  </a:moveTo>
                  <a:cubicBezTo>
                    <a:pt x="417" y="146"/>
                    <a:pt x="417" y="146"/>
                    <a:pt x="417" y="146"/>
                  </a:cubicBezTo>
                  <a:cubicBezTo>
                    <a:pt x="396" y="133"/>
                    <a:pt x="396" y="133"/>
                    <a:pt x="396" y="133"/>
                  </a:cubicBezTo>
                  <a:cubicBezTo>
                    <a:pt x="396" y="133"/>
                    <a:pt x="396" y="133"/>
                    <a:pt x="396" y="133"/>
                  </a:cubicBezTo>
                  <a:cubicBezTo>
                    <a:pt x="403" y="126"/>
                    <a:pt x="404" y="117"/>
                    <a:pt x="398" y="107"/>
                  </a:cubicBezTo>
                  <a:cubicBezTo>
                    <a:pt x="391" y="96"/>
                    <a:pt x="378" y="94"/>
                    <a:pt x="365" y="103"/>
                  </a:cubicBezTo>
                  <a:cubicBezTo>
                    <a:pt x="335" y="122"/>
                    <a:pt x="335" y="122"/>
                    <a:pt x="335" y="122"/>
                  </a:cubicBezTo>
                  <a:cubicBezTo>
                    <a:pt x="334" y="123"/>
                    <a:pt x="336" y="125"/>
                    <a:pt x="336" y="125"/>
                  </a:cubicBezTo>
                  <a:cubicBezTo>
                    <a:pt x="339" y="124"/>
                    <a:pt x="339" y="125"/>
                    <a:pt x="340" y="126"/>
                  </a:cubicBezTo>
                  <a:cubicBezTo>
                    <a:pt x="375" y="180"/>
                    <a:pt x="375" y="180"/>
                    <a:pt x="375" y="180"/>
                  </a:cubicBezTo>
                  <a:cubicBezTo>
                    <a:pt x="376" y="181"/>
                    <a:pt x="376" y="182"/>
                    <a:pt x="374" y="183"/>
                  </a:cubicBezTo>
                  <a:cubicBezTo>
                    <a:pt x="374" y="184"/>
                    <a:pt x="375" y="186"/>
                    <a:pt x="375" y="186"/>
                  </a:cubicBezTo>
                  <a:cubicBezTo>
                    <a:pt x="376" y="186"/>
                    <a:pt x="394" y="175"/>
                    <a:pt x="394" y="175"/>
                  </a:cubicBezTo>
                  <a:cubicBezTo>
                    <a:pt x="395" y="175"/>
                    <a:pt x="395" y="175"/>
                    <a:pt x="395" y="175"/>
                  </a:cubicBezTo>
                  <a:cubicBezTo>
                    <a:pt x="393" y="172"/>
                    <a:pt x="393" y="172"/>
                    <a:pt x="393" y="172"/>
                  </a:cubicBezTo>
                  <a:cubicBezTo>
                    <a:pt x="390" y="173"/>
                    <a:pt x="389" y="173"/>
                    <a:pt x="388" y="171"/>
                  </a:cubicBezTo>
                  <a:cubicBezTo>
                    <a:pt x="388" y="171"/>
                    <a:pt x="375" y="150"/>
                    <a:pt x="374" y="150"/>
                  </a:cubicBezTo>
                  <a:cubicBezTo>
                    <a:pt x="375" y="150"/>
                    <a:pt x="385" y="144"/>
                    <a:pt x="385" y="144"/>
                  </a:cubicBezTo>
                  <a:cubicBezTo>
                    <a:pt x="385" y="144"/>
                    <a:pt x="407" y="157"/>
                    <a:pt x="407" y="157"/>
                  </a:cubicBezTo>
                  <a:cubicBezTo>
                    <a:pt x="410" y="159"/>
                    <a:pt x="410" y="159"/>
                    <a:pt x="410" y="159"/>
                  </a:cubicBezTo>
                  <a:cubicBezTo>
                    <a:pt x="410" y="159"/>
                    <a:pt x="410" y="159"/>
                    <a:pt x="410" y="159"/>
                  </a:cubicBezTo>
                  <a:cubicBezTo>
                    <a:pt x="410" y="160"/>
                    <a:pt x="410" y="160"/>
                    <a:pt x="409" y="161"/>
                  </a:cubicBezTo>
                  <a:cubicBezTo>
                    <a:pt x="409" y="161"/>
                    <a:pt x="409" y="161"/>
                    <a:pt x="409" y="161"/>
                  </a:cubicBezTo>
                  <a:cubicBezTo>
                    <a:pt x="409" y="162"/>
                    <a:pt x="410" y="164"/>
                    <a:pt x="410" y="164"/>
                  </a:cubicBezTo>
                  <a:cubicBezTo>
                    <a:pt x="411" y="164"/>
                    <a:pt x="429" y="153"/>
                    <a:pt x="429" y="153"/>
                  </a:cubicBezTo>
                  <a:cubicBezTo>
                    <a:pt x="429" y="152"/>
                    <a:pt x="428" y="150"/>
                    <a:pt x="428" y="150"/>
                  </a:cubicBezTo>
                  <a:cubicBezTo>
                    <a:pt x="425" y="150"/>
                    <a:pt x="424" y="150"/>
                    <a:pt x="419" y="147"/>
                  </a:cubicBezTo>
                  <a:moveTo>
                    <a:pt x="355" y="181"/>
                  </a:moveTo>
                  <a:cubicBezTo>
                    <a:pt x="355" y="182"/>
                    <a:pt x="355" y="182"/>
                    <a:pt x="355" y="182"/>
                  </a:cubicBezTo>
                  <a:cubicBezTo>
                    <a:pt x="355" y="184"/>
                    <a:pt x="355" y="184"/>
                    <a:pt x="352" y="186"/>
                  </a:cubicBezTo>
                  <a:cubicBezTo>
                    <a:pt x="352" y="186"/>
                    <a:pt x="325" y="204"/>
                    <a:pt x="325" y="204"/>
                  </a:cubicBezTo>
                  <a:cubicBezTo>
                    <a:pt x="325" y="204"/>
                    <a:pt x="325" y="204"/>
                    <a:pt x="325" y="204"/>
                  </a:cubicBezTo>
                  <a:cubicBezTo>
                    <a:pt x="325" y="202"/>
                    <a:pt x="317" y="189"/>
                    <a:pt x="315" y="187"/>
                  </a:cubicBezTo>
                  <a:cubicBezTo>
                    <a:pt x="317" y="187"/>
                    <a:pt x="330" y="178"/>
                    <a:pt x="330" y="178"/>
                  </a:cubicBezTo>
                  <a:cubicBezTo>
                    <a:pt x="333" y="176"/>
                    <a:pt x="333" y="176"/>
                    <a:pt x="334" y="177"/>
                  </a:cubicBezTo>
                  <a:cubicBezTo>
                    <a:pt x="335" y="177"/>
                    <a:pt x="337" y="176"/>
                    <a:pt x="337" y="176"/>
                  </a:cubicBezTo>
                  <a:cubicBezTo>
                    <a:pt x="337" y="175"/>
                    <a:pt x="328" y="161"/>
                    <a:pt x="328" y="161"/>
                  </a:cubicBezTo>
                  <a:cubicBezTo>
                    <a:pt x="327" y="161"/>
                    <a:pt x="325" y="162"/>
                    <a:pt x="325" y="162"/>
                  </a:cubicBezTo>
                  <a:cubicBezTo>
                    <a:pt x="325" y="162"/>
                    <a:pt x="325" y="163"/>
                    <a:pt x="325" y="163"/>
                  </a:cubicBezTo>
                  <a:cubicBezTo>
                    <a:pt x="325" y="164"/>
                    <a:pt x="325" y="165"/>
                    <a:pt x="323" y="166"/>
                  </a:cubicBezTo>
                  <a:cubicBezTo>
                    <a:pt x="323" y="166"/>
                    <a:pt x="307" y="176"/>
                    <a:pt x="307" y="176"/>
                  </a:cubicBezTo>
                  <a:cubicBezTo>
                    <a:pt x="307" y="176"/>
                    <a:pt x="307" y="176"/>
                    <a:pt x="307" y="176"/>
                  </a:cubicBezTo>
                  <a:cubicBezTo>
                    <a:pt x="307" y="175"/>
                    <a:pt x="298" y="161"/>
                    <a:pt x="298" y="161"/>
                  </a:cubicBezTo>
                  <a:cubicBezTo>
                    <a:pt x="299" y="162"/>
                    <a:pt x="324" y="145"/>
                    <a:pt x="324" y="145"/>
                  </a:cubicBezTo>
                  <a:cubicBezTo>
                    <a:pt x="327" y="144"/>
                    <a:pt x="327" y="144"/>
                    <a:pt x="328" y="145"/>
                  </a:cubicBezTo>
                  <a:cubicBezTo>
                    <a:pt x="329" y="145"/>
                    <a:pt x="331" y="144"/>
                    <a:pt x="331" y="144"/>
                  </a:cubicBezTo>
                  <a:cubicBezTo>
                    <a:pt x="331" y="143"/>
                    <a:pt x="322" y="128"/>
                    <a:pt x="322" y="128"/>
                  </a:cubicBezTo>
                  <a:cubicBezTo>
                    <a:pt x="321" y="128"/>
                    <a:pt x="319" y="129"/>
                    <a:pt x="319" y="129"/>
                  </a:cubicBezTo>
                  <a:cubicBezTo>
                    <a:pt x="320" y="132"/>
                    <a:pt x="320" y="132"/>
                    <a:pt x="317" y="134"/>
                  </a:cubicBezTo>
                  <a:cubicBezTo>
                    <a:pt x="275" y="161"/>
                    <a:pt x="275" y="161"/>
                    <a:pt x="275" y="161"/>
                  </a:cubicBezTo>
                  <a:cubicBezTo>
                    <a:pt x="275" y="162"/>
                    <a:pt x="276" y="164"/>
                    <a:pt x="276" y="164"/>
                  </a:cubicBezTo>
                  <a:cubicBezTo>
                    <a:pt x="280" y="162"/>
                    <a:pt x="281" y="163"/>
                    <a:pt x="282" y="164"/>
                  </a:cubicBezTo>
                  <a:cubicBezTo>
                    <a:pt x="316" y="218"/>
                    <a:pt x="316" y="218"/>
                    <a:pt x="316" y="218"/>
                  </a:cubicBezTo>
                  <a:cubicBezTo>
                    <a:pt x="317" y="219"/>
                    <a:pt x="317" y="220"/>
                    <a:pt x="315" y="222"/>
                  </a:cubicBezTo>
                  <a:cubicBezTo>
                    <a:pt x="314" y="223"/>
                    <a:pt x="315" y="225"/>
                    <a:pt x="315" y="225"/>
                  </a:cubicBezTo>
                  <a:cubicBezTo>
                    <a:pt x="317" y="225"/>
                    <a:pt x="360" y="197"/>
                    <a:pt x="360" y="197"/>
                  </a:cubicBezTo>
                  <a:cubicBezTo>
                    <a:pt x="363" y="195"/>
                    <a:pt x="363" y="196"/>
                    <a:pt x="364" y="197"/>
                  </a:cubicBezTo>
                  <a:cubicBezTo>
                    <a:pt x="365" y="197"/>
                    <a:pt x="367" y="196"/>
                    <a:pt x="367" y="196"/>
                  </a:cubicBezTo>
                  <a:cubicBezTo>
                    <a:pt x="367" y="195"/>
                    <a:pt x="358" y="180"/>
                    <a:pt x="358" y="180"/>
                  </a:cubicBezTo>
                  <a:cubicBezTo>
                    <a:pt x="357" y="180"/>
                    <a:pt x="355" y="181"/>
                    <a:pt x="355" y="181"/>
                  </a:cubicBezTo>
                  <a:moveTo>
                    <a:pt x="277" y="240"/>
                  </a:moveTo>
                  <a:cubicBezTo>
                    <a:pt x="277" y="240"/>
                    <a:pt x="253" y="188"/>
                    <a:pt x="253" y="188"/>
                  </a:cubicBezTo>
                  <a:cubicBezTo>
                    <a:pt x="253" y="188"/>
                    <a:pt x="268" y="182"/>
                    <a:pt x="268" y="182"/>
                  </a:cubicBezTo>
                  <a:cubicBezTo>
                    <a:pt x="271" y="180"/>
                    <a:pt x="272" y="180"/>
                    <a:pt x="273" y="182"/>
                  </a:cubicBezTo>
                  <a:cubicBezTo>
                    <a:pt x="274" y="183"/>
                    <a:pt x="276" y="182"/>
                    <a:pt x="276" y="182"/>
                  </a:cubicBezTo>
                  <a:cubicBezTo>
                    <a:pt x="276" y="181"/>
                    <a:pt x="269" y="165"/>
                    <a:pt x="269" y="165"/>
                  </a:cubicBezTo>
                  <a:cubicBezTo>
                    <a:pt x="268" y="164"/>
                    <a:pt x="266" y="165"/>
                    <a:pt x="266" y="165"/>
                  </a:cubicBezTo>
                  <a:cubicBezTo>
                    <a:pt x="266" y="168"/>
                    <a:pt x="265" y="168"/>
                    <a:pt x="262" y="169"/>
                  </a:cubicBezTo>
                  <a:cubicBezTo>
                    <a:pt x="218" y="189"/>
                    <a:pt x="218" y="189"/>
                    <a:pt x="218" y="189"/>
                  </a:cubicBezTo>
                  <a:cubicBezTo>
                    <a:pt x="215" y="191"/>
                    <a:pt x="215" y="191"/>
                    <a:pt x="214" y="189"/>
                  </a:cubicBezTo>
                  <a:cubicBezTo>
                    <a:pt x="213" y="189"/>
                    <a:pt x="211" y="190"/>
                    <a:pt x="211" y="190"/>
                  </a:cubicBezTo>
                  <a:cubicBezTo>
                    <a:pt x="211" y="191"/>
                    <a:pt x="218" y="207"/>
                    <a:pt x="218" y="207"/>
                  </a:cubicBezTo>
                  <a:cubicBezTo>
                    <a:pt x="219" y="208"/>
                    <a:pt x="221" y="207"/>
                    <a:pt x="221" y="207"/>
                  </a:cubicBezTo>
                  <a:cubicBezTo>
                    <a:pt x="221" y="206"/>
                    <a:pt x="221" y="206"/>
                    <a:pt x="221" y="206"/>
                  </a:cubicBezTo>
                  <a:cubicBezTo>
                    <a:pt x="221" y="203"/>
                    <a:pt x="222" y="203"/>
                    <a:pt x="224" y="202"/>
                  </a:cubicBezTo>
                  <a:cubicBezTo>
                    <a:pt x="224" y="202"/>
                    <a:pt x="239" y="195"/>
                    <a:pt x="240" y="195"/>
                  </a:cubicBezTo>
                  <a:cubicBezTo>
                    <a:pt x="240" y="195"/>
                    <a:pt x="240" y="195"/>
                    <a:pt x="240" y="195"/>
                  </a:cubicBezTo>
                  <a:cubicBezTo>
                    <a:pt x="240" y="196"/>
                    <a:pt x="262" y="246"/>
                    <a:pt x="262" y="246"/>
                  </a:cubicBezTo>
                  <a:cubicBezTo>
                    <a:pt x="263" y="247"/>
                    <a:pt x="263" y="248"/>
                    <a:pt x="263" y="248"/>
                  </a:cubicBezTo>
                  <a:cubicBezTo>
                    <a:pt x="263" y="249"/>
                    <a:pt x="262" y="249"/>
                    <a:pt x="261" y="250"/>
                  </a:cubicBezTo>
                  <a:cubicBezTo>
                    <a:pt x="261" y="250"/>
                    <a:pt x="261" y="250"/>
                    <a:pt x="261" y="250"/>
                  </a:cubicBezTo>
                  <a:cubicBezTo>
                    <a:pt x="261" y="251"/>
                    <a:pt x="262" y="253"/>
                    <a:pt x="262" y="253"/>
                  </a:cubicBezTo>
                  <a:cubicBezTo>
                    <a:pt x="263" y="253"/>
                    <a:pt x="282" y="245"/>
                    <a:pt x="282" y="245"/>
                  </a:cubicBezTo>
                  <a:cubicBezTo>
                    <a:pt x="282" y="244"/>
                    <a:pt x="282" y="244"/>
                    <a:pt x="282" y="244"/>
                  </a:cubicBezTo>
                  <a:cubicBezTo>
                    <a:pt x="281" y="242"/>
                    <a:pt x="281" y="242"/>
                    <a:pt x="281" y="242"/>
                  </a:cubicBezTo>
                  <a:cubicBezTo>
                    <a:pt x="278" y="242"/>
                    <a:pt x="277" y="242"/>
                    <a:pt x="277" y="240"/>
                  </a:cubicBezTo>
                  <a:moveTo>
                    <a:pt x="188" y="227"/>
                  </a:moveTo>
                  <a:cubicBezTo>
                    <a:pt x="179" y="227"/>
                    <a:pt x="171" y="227"/>
                    <a:pt x="170" y="222"/>
                  </a:cubicBezTo>
                  <a:cubicBezTo>
                    <a:pt x="169" y="217"/>
                    <a:pt x="172" y="213"/>
                    <a:pt x="178" y="212"/>
                  </a:cubicBezTo>
                  <a:cubicBezTo>
                    <a:pt x="189" y="209"/>
                    <a:pt x="196" y="213"/>
                    <a:pt x="197" y="216"/>
                  </a:cubicBezTo>
                  <a:cubicBezTo>
                    <a:pt x="197" y="217"/>
                    <a:pt x="197" y="217"/>
                    <a:pt x="197" y="217"/>
                  </a:cubicBezTo>
                  <a:cubicBezTo>
                    <a:pt x="198" y="219"/>
                    <a:pt x="200" y="219"/>
                    <a:pt x="200" y="219"/>
                  </a:cubicBezTo>
                  <a:cubicBezTo>
                    <a:pt x="201" y="218"/>
                    <a:pt x="207" y="199"/>
                    <a:pt x="207" y="199"/>
                  </a:cubicBezTo>
                  <a:cubicBezTo>
                    <a:pt x="208" y="196"/>
                    <a:pt x="208" y="196"/>
                    <a:pt x="208" y="196"/>
                  </a:cubicBezTo>
                  <a:cubicBezTo>
                    <a:pt x="205" y="198"/>
                    <a:pt x="205" y="198"/>
                    <a:pt x="205" y="198"/>
                  </a:cubicBezTo>
                  <a:cubicBezTo>
                    <a:pt x="202" y="200"/>
                    <a:pt x="202" y="200"/>
                    <a:pt x="202" y="200"/>
                  </a:cubicBezTo>
                  <a:cubicBezTo>
                    <a:pt x="199" y="199"/>
                    <a:pt x="199" y="199"/>
                    <a:pt x="199" y="199"/>
                  </a:cubicBezTo>
                  <a:cubicBezTo>
                    <a:pt x="195" y="199"/>
                    <a:pt x="195" y="199"/>
                    <a:pt x="195" y="199"/>
                  </a:cubicBezTo>
                  <a:cubicBezTo>
                    <a:pt x="189" y="198"/>
                    <a:pt x="183" y="198"/>
                    <a:pt x="177" y="199"/>
                  </a:cubicBezTo>
                  <a:cubicBezTo>
                    <a:pt x="157" y="204"/>
                    <a:pt x="152" y="217"/>
                    <a:pt x="155" y="227"/>
                  </a:cubicBezTo>
                  <a:cubicBezTo>
                    <a:pt x="158" y="242"/>
                    <a:pt x="173" y="242"/>
                    <a:pt x="186" y="243"/>
                  </a:cubicBezTo>
                  <a:cubicBezTo>
                    <a:pt x="196" y="243"/>
                    <a:pt x="204" y="243"/>
                    <a:pt x="205" y="249"/>
                  </a:cubicBezTo>
                  <a:cubicBezTo>
                    <a:pt x="205" y="249"/>
                    <a:pt x="204" y="256"/>
                    <a:pt x="204" y="256"/>
                  </a:cubicBezTo>
                  <a:cubicBezTo>
                    <a:pt x="202" y="259"/>
                    <a:pt x="198" y="261"/>
                    <a:pt x="191" y="262"/>
                  </a:cubicBezTo>
                  <a:cubicBezTo>
                    <a:pt x="185" y="264"/>
                    <a:pt x="176" y="263"/>
                    <a:pt x="172" y="261"/>
                  </a:cubicBezTo>
                  <a:cubicBezTo>
                    <a:pt x="171" y="259"/>
                    <a:pt x="171" y="259"/>
                    <a:pt x="171" y="259"/>
                  </a:cubicBezTo>
                  <a:cubicBezTo>
                    <a:pt x="170" y="257"/>
                    <a:pt x="170" y="257"/>
                    <a:pt x="170" y="257"/>
                  </a:cubicBezTo>
                  <a:cubicBezTo>
                    <a:pt x="168" y="256"/>
                    <a:pt x="168" y="256"/>
                    <a:pt x="168" y="256"/>
                  </a:cubicBezTo>
                  <a:cubicBezTo>
                    <a:pt x="167" y="257"/>
                    <a:pt x="162" y="276"/>
                    <a:pt x="162" y="276"/>
                  </a:cubicBezTo>
                  <a:cubicBezTo>
                    <a:pt x="162" y="276"/>
                    <a:pt x="163" y="276"/>
                    <a:pt x="163" y="276"/>
                  </a:cubicBezTo>
                  <a:cubicBezTo>
                    <a:pt x="163" y="276"/>
                    <a:pt x="163" y="276"/>
                    <a:pt x="163" y="276"/>
                  </a:cubicBezTo>
                  <a:cubicBezTo>
                    <a:pt x="165" y="277"/>
                    <a:pt x="165" y="277"/>
                    <a:pt x="165" y="277"/>
                  </a:cubicBezTo>
                  <a:cubicBezTo>
                    <a:pt x="165" y="276"/>
                    <a:pt x="165" y="276"/>
                    <a:pt x="165" y="276"/>
                  </a:cubicBezTo>
                  <a:cubicBezTo>
                    <a:pt x="165" y="276"/>
                    <a:pt x="166" y="276"/>
                    <a:pt x="166" y="276"/>
                  </a:cubicBezTo>
                  <a:cubicBezTo>
                    <a:pt x="166" y="275"/>
                    <a:pt x="166" y="275"/>
                    <a:pt x="167" y="275"/>
                  </a:cubicBezTo>
                  <a:cubicBezTo>
                    <a:pt x="167" y="275"/>
                    <a:pt x="171" y="275"/>
                    <a:pt x="171" y="275"/>
                  </a:cubicBezTo>
                  <a:cubicBezTo>
                    <a:pt x="176" y="276"/>
                    <a:pt x="176" y="276"/>
                    <a:pt x="176" y="276"/>
                  </a:cubicBezTo>
                  <a:cubicBezTo>
                    <a:pt x="193" y="276"/>
                    <a:pt x="193" y="276"/>
                    <a:pt x="193" y="276"/>
                  </a:cubicBezTo>
                  <a:cubicBezTo>
                    <a:pt x="215" y="271"/>
                    <a:pt x="223" y="256"/>
                    <a:pt x="220" y="245"/>
                  </a:cubicBezTo>
                  <a:cubicBezTo>
                    <a:pt x="217" y="228"/>
                    <a:pt x="201" y="228"/>
                    <a:pt x="188" y="227"/>
                  </a:cubicBezTo>
                  <a:moveTo>
                    <a:pt x="121" y="265"/>
                  </a:moveTo>
                  <a:cubicBezTo>
                    <a:pt x="117" y="268"/>
                    <a:pt x="113" y="270"/>
                    <a:pt x="108" y="270"/>
                  </a:cubicBezTo>
                  <a:cubicBezTo>
                    <a:pt x="96" y="269"/>
                    <a:pt x="89" y="260"/>
                    <a:pt x="90" y="243"/>
                  </a:cubicBezTo>
                  <a:cubicBezTo>
                    <a:pt x="90" y="234"/>
                    <a:pt x="92" y="227"/>
                    <a:pt x="97" y="223"/>
                  </a:cubicBezTo>
                  <a:cubicBezTo>
                    <a:pt x="100" y="220"/>
                    <a:pt x="104" y="218"/>
                    <a:pt x="109" y="219"/>
                  </a:cubicBezTo>
                  <a:cubicBezTo>
                    <a:pt x="115" y="219"/>
                    <a:pt x="119" y="220"/>
                    <a:pt x="122" y="224"/>
                  </a:cubicBezTo>
                  <a:cubicBezTo>
                    <a:pt x="126" y="228"/>
                    <a:pt x="128" y="235"/>
                    <a:pt x="128" y="245"/>
                  </a:cubicBezTo>
                  <a:cubicBezTo>
                    <a:pt x="128" y="254"/>
                    <a:pt x="125" y="261"/>
                    <a:pt x="121" y="265"/>
                  </a:cubicBezTo>
                  <a:moveTo>
                    <a:pt x="110" y="205"/>
                  </a:moveTo>
                  <a:cubicBezTo>
                    <a:pt x="100" y="205"/>
                    <a:pt x="92" y="208"/>
                    <a:pt x="86" y="214"/>
                  </a:cubicBezTo>
                  <a:cubicBezTo>
                    <a:pt x="78" y="220"/>
                    <a:pt x="74" y="231"/>
                    <a:pt x="74" y="243"/>
                  </a:cubicBezTo>
                  <a:cubicBezTo>
                    <a:pt x="73" y="266"/>
                    <a:pt x="87" y="282"/>
                    <a:pt x="107" y="283"/>
                  </a:cubicBezTo>
                  <a:cubicBezTo>
                    <a:pt x="117" y="283"/>
                    <a:pt x="125" y="280"/>
                    <a:pt x="132" y="274"/>
                  </a:cubicBezTo>
                  <a:cubicBezTo>
                    <a:pt x="139" y="268"/>
                    <a:pt x="143" y="257"/>
                    <a:pt x="144" y="245"/>
                  </a:cubicBezTo>
                  <a:cubicBezTo>
                    <a:pt x="144" y="233"/>
                    <a:pt x="140" y="222"/>
                    <a:pt x="134" y="215"/>
                  </a:cubicBezTo>
                  <a:cubicBezTo>
                    <a:pt x="128" y="209"/>
                    <a:pt x="119" y="205"/>
                    <a:pt x="110" y="205"/>
                  </a:cubicBezTo>
                  <a:moveTo>
                    <a:pt x="38" y="228"/>
                  </a:moveTo>
                  <a:cubicBezTo>
                    <a:pt x="38" y="228"/>
                    <a:pt x="25" y="227"/>
                    <a:pt x="25" y="227"/>
                  </a:cubicBezTo>
                  <a:cubicBezTo>
                    <a:pt x="26" y="226"/>
                    <a:pt x="28" y="211"/>
                    <a:pt x="28" y="208"/>
                  </a:cubicBezTo>
                  <a:cubicBezTo>
                    <a:pt x="30" y="209"/>
                    <a:pt x="41" y="210"/>
                    <a:pt x="41" y="210"/>
                  </a:cubicBezTo>
                  <a:cubicBezTo>
                    <a:pt x="47" y="211"/>
                    <a:pt x="50" y="213"/>
                    <a:pt x="52" y="215"/>
                  </a:cubicBezTo>
                  <a:cubicBezTo>
                    <a:pt x="53" y="221"/>
                    <a:pt x="53" y="221"/>
                    <a:pt x="53" y="221"/>
                  </a:cubicBezTo>
                  <a:cubicBezTo>
                    <a:pt x="52" y="228"/>
                    <a:pt x="48" y="230"/>
                    <a:pt x="38" y="228"/>
                  </a:cubicBezTo>
                  <a:moveTo>
                    <a:pt x="45" y="197"/>
                  </a:moveTo>
                  <a:cubicBezTo>
                    <a:pt x="12" y="192"/>
                    <a:pt x="12" y="192"/>
                    <a:pt x="12" y="192"/>
                  </a:cubicBezTo>
                  <a:cubicBezTo>
                    <a:pt x="11" y="193"/>
                    <a:pt x="11" y="195"/>
                    <a:pt x="11" y="195"/>
                  </a:cubicBezTo>
                  <a:cubicBezTo>
                    <a:pt x="14" y="197"/>
                    <a:pt x="14" y="197"/>
                    <a:pt x="14" y="199"/>
                  </a:cubicBezTo>
                  <a:cubicBezTo>
                    <a:pt x="4" y="262"/>
                    <a:pt x="4" y="262"/>
                    <a:pt x="4" y="262"/>
                  </a:cubicBezTo>
                  <a:cubicBezTo>
                    <a:pt x="4" y="264"/>
                    <a:pt x="4" y="264"/>
                    <a:pt x="1" y="264"/>
                  </a:cubicBezTo>
                  <a:cubicBezTo>
                    <a:pt x="0" y="265"/>
                    <a:pt x="0" y="267"/>
                    <a:pt x="0" y="267"/>
                  </a:cubicBezTo>
                  <a:cubicBezTo>
                    <a:pt x="1" y="268"/>
                    <a:pt x="22" y="271"/>
                    <a:pt x="22" y="271"/>
                  </a:cubicBezTo>
                  <a:cubicBezTo>
                    <a:pt x="23" y="271"/>
                    <a:pt x="23" y="271"/>
                    <a:pt x="23" y="271"/>
                  </a:cubicBezTo>
                  <a:cubicBezTo>
                    <a:pt x="23" y="268"/>
                    <a:pt x="23" y="268"/>
                    <a:pt x="23" y="268"/>
                  </a:cubicBezTo>
                  <a:cubicBezTo>
                    <a:pt x="21" y="267"/>
                    <a:pt x="20" y="267"/>
                    <a:pt x="20" y="265"/>
                  </a:cubicBezTo>
                  <a:cubicBezTo>
                    <a:pt x="20" y="265"/>
                    <a:pt x="20" y="265"/>
                    <a:pt x="20" y="264"/>
                  </a:cubicBezTo>
                  <a:cubicBezTo>
                    <a:pt x="20" y="264"/>
                    <a:pt x="24" y="240"/>
                    <a:pt x="24" y="239"/>
                  </a:cubicBezTo>
                  <a:cubicBezTo>
                    <a:pt x="24" y="240"/>
                    <a:pt x="39" y="242"/>
                    <a:pt x="39" y="242"/>
                  </a:cubicBezTo>
                  <a:cubicBezTo>
                    <a:pt x="58" y="245"/>
                    <a:pt x="67" y="235"/>
                    <a:pt x="68" y="224"/>
                  </a:cubicBezTo>
                  <a:cubicBezTo>
                    <a:pt x="70" y="213"/>
                    <a:pt x="65" y="200"/>
                    <a:pt x="45" y="197"/>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38" name="Freeform 40">
              <a:extLst>
                <a:ext uri="{FF2B5EF4-FFF2-40B4-BE49-F238E27FC236}">
                  <a16:creationId xmlns:a16="http://schemas.microsoft.com/office/drawing/2014/main" id="{4FED05E6-08F6-4976-908B-7EC2D9282B82}"/>
                </a:ext>
              </a:extLst>
            </p:cNvPr>
            <p:cNvSpPr>
              <a:spLocks/>
            </p:cNvSpPr>
            <p:nvPr userDrawn="1"/>
          </p:nvSpPr>
          <p:spPr bwMode="auto">
            <a:xfrm>
              <a:off x="3547" y="1746"/>
              <a:ext cx="70" cy="69"/>
            </a:xfrm>
            <a:custGeom>
              <a:avLst/>
              <a:gdLst>
                <a:gd name="T0" fmla="*/ 39 w 104"/>
                <a:gd name="T1" fmla="*/ 28 h 101"/>
                <a:gd name="T2" fmla="*/ 12 w 104"/>
                <a:gd name="T3" fmla="*/ 18 h 101"/>
                <a:gd name="T4" fmla="*/ 26 w 104"/>
                <a:gd name="T5" fmla="*/ 46 h 101"/>
                <a:gd name="T6" fmla="*/ 0 w 104"/>
                <a:gd name="T7" fmla="*/ 64 h 101"/>
                <a:gd name="T8" fmla="*/ 29 w 104"/>
                <a:gd name="T9" fmla="*/ 71 h 101"/>
                <a:gd name="T10" fmla="*/ 27 w 104"/>
                <a:gd name="T11" fmla="*/ 101 h 101"/>
                <a:gd name="T12" fmla="*/ 52 w 104"/>
                <a:gd name="T13" fmla="*/ 81 h 101"/>
                <a:gd name="T14" fmla="*/ 74 w 104"/>
                <a:gd name="T15" fmla="*/ 101 h 101"/>
                <a:gd name="T16" fmla="*/ 73 w 104"/>
                <a:gd name="T17" fmla="*/ 69 h 101"/>
                <a:gd name="T18" fmla="*/ 104 w 104"/>
                <a:gd name="T19" fmla="*/ 67 h 101"/>
                <a:gd name="T20" fmla="*/ 78 w 104"/>
                <a:gd name="T21" fmla="*/ 47 h 101"/>
                <a:gd name="T22" fmla="*/ 93 w 104"/>
                <a:gd name="T23" fmla="*/ 20 h 101"/>
                <a:gd name="T24" fmla="*/ 63 w 104"/>
                <a:gd name="T25" fmla="*/ 29 h 101"/>
                <a:gd name="T26" fmla="*/ 51 w 104"/>
                <a:gd name="T27" fmla="*/ 0 h 101"/>
                <a:gd name="T28" fmla="*/ 39 w 104"/>
                <a:gd name="T29" fmla="*/ 2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4" h="101">
                  <a:moveTo>
                    <a:pt x="39" y="28"/>
                  </a:moveTo>
                  <a:cubicBezTo>
                    <a:pt x="12" y="18"/>
                    <a:pt x="12" y="18"/>
                    <a:pt x="12" y="18"/>
                  </a:cubicBezTo>
                  <a:cubicBezTo>
                    <a:pt x="26" y="46"/>
                    <a:pt x="26" y="46"/>
                    <a:pt x="26" y="46"/>
                  </a:cubicBezTo>
                  <a:cubicBezTo>
                    <a:pt x="0" y="64"/>
                    <a:pt x="0" y="64"/>
                    <a:pt x="0" y="64"/>
                  </a:cubicBezTo>
                  <a:cubicBezTo>
                    <a:pt x="29" y="71"/>
                    <a:pt x="29" y="71"/>
                    <a:pt x="29" y="71"/>
                  </a:cubicBezTo>
                  <a:cubicBezTo>
                    <a:pt x="27" y="101"/>
                    <a:pt x="27" y="101"/>
                    <a:pt x="27" y="101"/>
                  </a:cubicBezTo>
                  <a:cubicBezTo>
                    <a:pt x="52" y="81"/>
                    <a:pt x="52" y="81"/>
                    <a:pt x="52" y="81"/>
                  </a:cubicBezTo>
                  <a:cubicBezTo>
                    <a:pt x="74" y="101"/>
                    <a:pt x="74" y="101"/>
                    <a:pt x="74" y="101"/>
                  </a:cubicBezTo>
                  <a:cubicBezTo>
                    <a:pt x="73" y="69"/>
                    <a:pt x="73" y="69"/>
                    <a:pt x="73" y="69"/>
                  </a:cubicBezTo>
                  <a:cubicBezTo>
                    <a:pt x="73" y="69"/>
                    <a:pt x="104" y="67"/>
                    <a:pt x="104" y="67"/>
                  </a:cubicBezTo>
                  <a:cubicBezTo>
                    <a:pt x="78" y="47"/>
                    <a:pt x="78" y="47"/>
                    <a:pt x="78" y="47"/>
                  </a:cubicBezTo>
                  <a:cubicBezTo>
                    <a:pt x="93" y="20"/>
                    <a:pt x="93" y="20"/>
                    <a:pt x="93" y="20"/>
                  </a:cubicBezTo>
                  <a:cubicBezTo>
                    <a:pt x="63" y="29"/>
                    <a:pt x="63" y="29"/>
                    <a:pt x="63" y="29"/>
                  </a:cubicBezTo>
                  <a:cubicBezTo>
                    <a:pt x="51" y="0"/>
                    <a:pt x="51" y="0"/>
                    <a:pt x="51" y="0"/>
                  </a:cubicBezTo>
                  <a:lnTo>
                    <a:pt x="39"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39" name="Freeform 41">
              <a:extLst>
                <a:ext uri="{FF2B5EF4-FFF2-40B4-BE49-F238E27FC236}">
                  <a16:creationId xmlns:a16="http://schemas.microsoft.com/office/drawing/2014/main" id="{99458CE9-C80E-4643-B1F9-99BB33C88C9B}"/>
                </a:ext>
              </a:extLst>
            </p:cNvPr>
            <p:cNvSpPr>
              <a:spLocks/>
            </p:cNvSpPr>
            <p:nvPr userDrawn="1"/>
          </p:nvSpPr>
          <p:spPr bwMode="auto">
            <a:xfrm>
              <a:off x="3668" y="1778"/>
              <a:ext cx="70" cy="69"/>
            </a:xfrm>
            <a:custGeom>
              <a:avLst/>
              <a:gdLst>
                <a:gd name="T0" fmla="*/ 26 w 70"/>
                <a:gd name="T1" fmla="*/ 19 h 69"/>
                <a:gd name="T2" fmla="*/ 8 w 70"/>
                <a:gd name="T3" fmla="*/ 13 h 69"/>
                <a:gd name="T4" fmla="*/ 17 w 70"/>
                <a:gd name="T5" fmla="*/ 31 h 69"/>
                <a:gd name="T6" fmla="*/ 0 w 70"/>
                <a:gd name="T7" fmla="*/ 43 h 69"/>
                <a:gd name="T8" fmla="*/ 20 w 70"/>
                <a:gd name="T9" fmla="*/ 48 h 69"/>
                <a:gd name="T10" fmla="*/ 18 w 70"/>
                <a:gd name="T11" fmla="*/ 69 h 69"/>
                <a:gd name="T12" fmla="*/ 34 w 70"/>
                <a:gd name="T13" fmla="*/ 55 h 69"/>
                <a:gd name="T14" fmla="*/ 51 w 70"/>
                <a:gd name="T15" fmla="*/ 69 h 69"/>
                <a:gd name="T16" fmla="*/ 49 w 70"/>
                <a:gd name="T17" fmla="*/ 47 h 69"/>
                <a:gd name="T18" fmla="*/ 70 w 70"/>
                <a:gd name="T19" fmla="*/ 45 h 69"/>
                <a:gd name="T20" fmla="*/ 53 w 70"/>
                <a:gd name="T21" fmla="*/ 32 h 69"/>
                <a:gd name="T22" fmla="*/ 63 w 70"/>
                <a:gd name="T23" fmla="*/ 13 h 69"/>
                <a:gd name="T24" fmla="*/ 43 w 70"/>
                <a:gd name="T25" fmla="*/ 19 h 69"/>
                <a:gd name="T26" fmla="*/ 34 w 70"/>
                <a:gd name="T27" fmla="*/ 0 h 69"/>
                <a:gd name="T28" fmla="*/ 26 w 70"/>
                <a:gd name="T29" fmla="*/ 1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 h="69">
                  <a:moveTo>
                    <a:pt x="26" y="19"/>
                  </a:moveTo>
                  <a:lnTo>
                    <a:pt x="8" y="13"/>
                  </a:lnTo>
                  <a:lnTo>
                    <a:pt x="17" y="31"/>
                  </a:lnTo>
                  <a:lnTo>
                    <a:pt x="0" y="43"/>
                  </a:lnTo>
                  <a:lnTo>
                    <a:pt x="20" y="48"/>
                  </a:lnTo>
                  <a:lnTo>
                    <a:pt x="18" y="69"/>
                  </a:lnTo>
                  <a:lnTo>
                    <a:pt x="34" y="55"/>
                  </a:lnTo>
                  <a:lnTo>
                    <a:pt x="51" y="69"/>
                  </a:lnTo>
                  <a:lnTo>
                    <a:pt x="49" y="47"/>
                  </a:lnTo>
                  <a:lnTo>
                    <a:pt x="70" y="45"/>
                  </a:lnTo>
                  <a:lnTo>
                    <a:pt x="53" y="32"/>
                  </a:lnTo>
                  <a:lnTo>
                    <a:pt x="63" y="13"/>
                  </a:lnTo>
                  <a:lnTo>
                    <a:pt x="43" y="19"/>
                  </a:lnTo>
                  <a:lnTo>
                    <a:pt x="34" y="0"/>
                  </a:lnTo>
                  <a:lnTo>
                    <a:pt x="26"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40" name="Freeform 42">
              <a:extLst>
                <a:ext uri="{FF2B5EF4-FFF2-40B4-BE49-F238E27FC236}">
                  <a16:creationId xmlns:a16="http://schemas.microsoft.com/office/drawing/2014/main" id="{A052C36B-1807-42E8-9648-C06A97A2742D}"/>
                </a:ext>
              </a:extLst>
            </p:cNvPr>
            <p:cNvSpPr>
              <a:spLocks/>
            </p:cNvSpPr>
            <p:nvPr userDrawn="1"/>
          </p:nvSpPr>
          <p:spPr bwMode="auto">
            <a:xfrm>
              <a:off x="3524" y="1902"/>
              <a:ext cx="71" cy="69"/>
            </a:xfrm>
            <a:custGeom>
              <a:avLst/>
              <a:gdLst>
                <a:gd name="T0" fmla="*/ 51 w 104"/>
                <a:gd name="T1" fmla="*/ 0 h 101"/>
                <a:gd name="T2" fmla="*/ 62 w 104"/>
                <a:gd name="T3" fmla="*/ 28 h 101"/>
                <a:gd name="T4" fmla="*/ 93 w 104"/>
                <a:gd name="T5" fmla="*/ 20 h 101"/>
                <a:gd name="T6" fmla="*/ 78 w 104"/>
                <a:gd name="T7" fmla="*/ 46 h 101"/>
                <a:gd name="T8" fmla="*/ 104 w 104"/>
                <a:gd name="T9" fmla="*/ 66 h 101"/>
                <a:gd name="T10" fmla="*/ 72 w 104"/>
                <a:gd name="T11" fmla="*/ 69 h 101"/>
                <a:gd name="T12" fmla="*/ 74 w 104"/>
                <a:gd name="T13" fmla="*/ 101 h 101"/>
                <a:gd name="T14" fmla="*/ 51 w 104"/>
                <a:gd name="T15" fmla="*/ 80 h 101"/>
                <a:gd name="T16" fmla="*/ 27 w 104"/>
                <a:gd name="T17" fmla="*/ 101 h 101"/>
                <a:gd name="T18" fmla="*/ 29 w 104"/>
                <a:gd name="T19" fmla="*/ 70 h 101"/>
                <a:gd name="T20" fmla="*/ 0 w 104"/>
                <a:gd name="T21" fmla="*/ 64 h 101"/>
                <a:gd name="T22" fmla="*/ 26 w 104"/>
                <a:gd name="T23" fmla="*/ 45 h 101"/>
                <a:gd name="T24" fmla="*/ 11 w 104"/>
                <a:gd name="T25" fmla="*/ 19 h 101"/>
                <a:gd name="T26" fmla="*/ 39 w 104"/>
                <a:gd name="T27" fmla="*/ 28 h 101"/>
                <a:gd name="T28" fmla="*/ 51 w 104"/>
                <a:gd name="T2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4" h="101">
                  <a:moveTo>
                    <a:pt x="51" y="0"/>
                  </a:moveTo>
                  <a:cubicBezTo>
                    <a:pt x="62" y="28"/>
                    <a:pt x="62" y="28"/>
                    <a:pt x="62" y="28"/>
                  </a:cubicBezTo>
                  <a:cubicBezTo>
                    <a:pt x="93" y="20"/>
                    <a:pt x="93" y="20"/>
                    <a:pt x="93" y="20"/>
                  </a:cubicBezTo>
                  <a:cubicBezTo>
                    <a:pt x="78" y="46"/>
                    <a:pt x="78" y="46"/>
                    <a:pt x="78" y="46"/>
                  </a:cubicBezTo>
                  <a:cubicBezTo>
                    <a:pt x="104" y="66"/>
                    <a:pt x="104" y="66"/>
                    <a:pt x="104" y="66"/>
                  </a:cubicBezTo>
                  <a:cubicBezTo>
                    <a:pt x="104" y="66"/>
                    <a:pt x="72" y="69"/>
                    <a:pt x="72" y="69"/>
                  </a:cubicBezTo>
                  <a:cubicBezTo>
                    <a:pt x="74" y="101"/>
                    <a:pt x="74" y="101"/>
                    <a:pt x="74" y="101"/>
                  </a:cubicBezTo>
                  <a:cubicBezTo>
                    <a:pt x="51" y="80"/>
                    <a:pt x="51" y="80"/>
                    <a:pt x="51" y="80"/>
                  </a:cubicBezTo>
                  <a:cubicBezTo>
                    <a:pt x="27" y="101"/>
                    <a:pt x="27" y="101"/>
                    <a:pt x="27" y="101"/>
                  </a:cubicBezTo>
                  <a:cubicBezTo>
                    <a:pt x="29" y="70"/>
                    <a:pt x="29" y="70"/>
                    <a:pt x="29" y="70"/>
                  </a:cubicBezTo>
                  <a:cubicBezTo>
                    <a:pt x="0" y="64"/>
                    <a:pt x="0" y="64"/>
                    <a:pt x="0" y="64"/>
                  </a:cubicBezTo>
                  <a:cubicBezTo>
                    <a:pt x="26" y="45"/>
                    <a:pt x="26" y="45"/>
                    <a:pt x="26" y="45"/>
                  </a:cubicBezTo>
                  <a:cubicBezTo>
                    <a:pt x="11" y="19"/>
                    <a:pt x="11" y="19"/>
                    <a:pt x="11" y="19"/>
                  </a:cubicBezTo>
                  <a:cubicBezTo>
                    <a:pt x="39" y="28"/>
                    <a:pt x="39" y="28"/>
                    <a:pt x="39" y="28"/>
                  </a:cubicBezTo>
                  <a:lnTo>
                    <a:pt x="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41" name="Freeform 43">
              <a:extLst>
                <a:ext uri="{FF2B5EF4-FFF2-40B4-BE49-F238E27FC236}">
                  <a16:creationId xmlns:a16="http://schemas.microsoft.com/office/drawing/2014/main" id="{B30A0FF0-F27D-401B-9D58-016167C73E20}"/>
                </a:ext>
              </a:extLst>
            </p:cNvPr>
            <p:cNvSpPr>
              <a:spLocks/>
            </p:cNvSpPr>
            <p:nvPr userDrawn="1"/>
          </p:nvSpPr>
          <p:spPr bwMode="auto">
            <a:xfrm>
              <a:off x="3677" y="1911"/>
              <a:ext cx="50" cy="48"/>
            </a:xfrm>
            <a:custGeom>
              <a:avLst/>
              <a:gdLst>
                <a:gd name="T0" fmla="*/ 25 w 50"/>
                <a:gd name="T1" fmla="*/ 0 h 48"/>
                <a:gd name="T2" fmla="*/ 32 w 50"/>
                <a:gd name="T3" fmla="*/ 18 h 48"/>
                <a:gd name="T4" fmla="*/ 50 w 50"/>
                <a:gd name="T5" fmla="*/ 18 h 48"/>
                <a:gd name="T6" fmla="*/ 35 w 50"/>
                <a:gd name="T7" fmla="*/ 30 h 48"/>
                <a:gd name="T8" fmla="*/ 40 w 50"/>
                <a:gd name="T9" fmla="*/ 48 h 48"/>
                <a:gd name="T10" fmla="*/ 25 w 50"/>
                <a:gd name="T11" fmla="*/ 37 h 48"/>
                <a:gd name="T12" fmla="*/ 10 w 50"/>
                <a:gd name="T13" fmla="*/ 48 h 48"/>
                <a:gd name="T14" fmla="*/ 15 w 50"/>
                <a:gd name="T15" fmla="*/ 30 h 48"/>
                <a:gd name="T16" fmla="*/ 0 w 50"/>
                <a:gd name="T17" fmla="*/ 18 h 48"/>
                <a:gd name="T18" fmla="*/ 19 w 50"/>
                <a:gd name="T19" fmla="*/ 18 h 48"/>
                <a:gd name="T20" fmla="*/ 25 w 50"/>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25" y="0"/>
                  </a:moveTo>
                  <a:lnTo>
                    <a:pt x="32" y="18"/>
                  </a:lnTo>
                  <a:lnTo>
                    <a:pt x="50" y="18"/>
                  </a:lnTo>
                  <a:lnTo>
                    <a:pt x="35" y="30"/>
                  </a:lnTo>
                  <a:lnTo>
                    <a:pt x="40" y="48"/>
                  </a:lnTo>
                  <a:lnTo>
                    <a:pt x="25" y="37"/>
                  </a:lnTo>
                  <a:lnTo>
                    <a:pt x="10" y="48"/>
                  </a:lnTo>
                  <a:lnTo>
                    <a:pt x="15" y="30"/>
                  </a:lnTo>
                  <a:lnTo>
                    <a:pt x="0" y="18"/>
                  </a:lnTo>
                  <a:lnTo>
                    <a:pt x="19" y="18"/>
                  </a:lnTo>
                  <a:lnTo>
                    <a:pt x="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42" name="Freeform 44">
              <a:extLst>
                <a:ext uri="{FF2B5EF4-FFF2-40B4-BE49-F238E27FC236}">
                  <a16:creationId xmlns:a16="http://schemas.microsoft.com/office/drawing/2014/main" id="{6F814B85-F7C8-47F8-A033-3D13972AE7BE}"/>
                </a:ext>
              </a:extLst>
            </p:cNvPr>
            <p:cNvSpPr>
              <a:spLocks/>
            </p:cNvSpPr>
            <p:nvPr userDrawn="1"/>
          </p:nvSpPr>
          <p:spPr bwMode="auto">
            <a:xfrm>
              <a:off x="3667" y="2037"/>
              <a:ext cx="71" cy="69"/>
            </a:xfrm>
            <a:custGeom>
              <a:avLst/>
              <a:gdLst>
                <a:gd name="T0" fmla="*/ 27 w 71"/>
                <a:gd name="T1" fmla="*/ 19 h 69"/>
                <a:gd name="T2" fmla="*/ 8 w 71"/>
                <a:gd name="T3" fmla="*/ 13 h 69"/>
                <a:gd name="T4" fmla="*/ 18 w 71"/>
                <a:gd name="T5" fmla="*/ 31 h 69"/>
                <a:gd name="T6" fmla="*/ 0 w 71"/>
                <a:gd name="T7" fmla="*/ 43 h 69"/>
                <a:gd name="T8" fmla="*/ 20 w 71"/>
                <a:gd name="T9" fmla="*/ 48 h 69"/>
                <a:gd name="T10" fmla="*/ 18 w 71"/>
                <a:gd name="T11" fmla="*/ 69 h 69"/>
                <a:gd name="T12" fmla="*/ 35 w 71"/>
                <a:gd name="T13" fmla="*/ 55 h 69"/>
                <a:gd name="T14" fmla="*/ 50 w 71"/>
                <a:gd name="T15" fmla="*/ 69 h 69"/>
                <a:gd name="T16" fmla="*/ 49 w 71"/>
                <a:gd name="T17" fmla="*/ 48 h 69"/>
                <a:gd name="T18" fmla="*/ 71 w 71"/>
                <a:gd name="T19" fmla="*/ 45 h 69"/>
                <a:gd name="T20" fmla="*/ 53 w 71"/>
                <a:gd name="T21" fmla="*/ 32 h 69"/>
                <a:gd name="T22" fmla="*/ 63 w 71"/>
                <a:gd name="T23" fmla="*/ 13 h 69"/>
                <a:gd name="T24" fmla="*/ 42 w 71"/>
                <a:gd name="T25" fmla="*/ 19 h 69"/>
                <a:gd name="T26" fmla="*/ 35 w 71"/>
                <a:gd name="T27" fmla="*/ 0 h 69"/>
                <a:gd name="T28" fmla="*/ 27 w 71"/>
                <a:gd name="T29" fmla="*/ 1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69">
                  <a:moveTo>
                    <a:pt x="27" y="19"/>
                  </a:moveTo>
                  <a:lnTo>
                    <a:pt x="8" y="13"/>
                  </a:lnTo>
                  <a:lnTo>
                    <a:pt x="18" y="31"/>
                  </a:lnTo>
                  <a:lnTo>
                    <a:pt x="0" y="43"/>
                  </a:lnTo>
                  <a:lnTo>
                    <a:pt x="20" y="48"/>
                  </a:lnTo>
                  <a:lnTo>
                    <a:pt x="18" y="69"/>
                  </a:lnTo>
                  <a:lnTo>
                    <a:pt x="35" y="55"/>
                  </a:lnTo>
                  <a:lnTo>
                    <a:pt x="50" y="69"/>
                  </a:lnTo>
                  <a:lnTo>
                    <a:pt x="49" y="48"/>
                  </a:lnTo>
                  <a:lnTo>
                    <a:pt x="71" y="45"/>
                  </a:lnTo>
                  <a:lnTo>
                    <a:pt x="53" y="32"/>
                  </a:lnTo>
                  <a:lnTo>
                    <a:pt x="63" y="13"/>
                  </a:lnTo>
                  <a:lnTo>
                    <a:pt x="42" y="19"/>
                  </a:lnTo>
                  <a:lnTo>
                    <a:pt x="35" y="0"/>
                  </a:lnTo>
                  <a:lnTo>
                    <a:pt x="27"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43" name="Freeform 45">
              <a:extLst>
                <a:ext uri="{FF2B5EF4-FFF2-40B4-BE49-F238E27FC236}">
                  <a16:creationId xmlns:a16="http://schemas.microsoft.com/office/drawing/2014/main" id="{4D224998-1AD4-4BAD-8173-D7850E02C55C}"/>
                </a:ext>
              </a:extLst>
            </p:cNvPr>
            <p:cNvSpPr>
              <a:spLocks/>
            </p:cNvSpPr>
            <p:nvPr userDrawn="1"/>
          </p:nvSpPr>
          <p:spPr bwMode="auto">
            <a:xfrm>
              <a:off x="3639" y="1671"/>
              <a:ext cx="20" cy="12"/>
            </a:xfrm>
            <a:custGeom>
              <a:avLst/>
              <a:gdLst>
                <a:gd name="T0" fmla="*/ 28 w 30"/>
                <a:gd name="T1" fmla="*/ 0 h 18"/>
                <a:gd name="T2" fmla="*/ 0 w 30"/>
                <a:gd name="T3" fmla="*/ 18 h 18"/>
                <a:gd name="T4" fmla="*/ 29 w 30"/>
                <a:gd name="T5" fmla="*/ 9 h 18"/>
                <a:gd name="T6" fmla="*/ 28 w 30"/>
                <a:gd name="T7" fmla="*/ 0 h 18"/>
              </a:gdLst>
              <a:ahLst/>
              <a:cxnLst>
                <a:cxn ang="0">
                  <a:pos x="T0" y="T1"/>
                </a:cxn>
                <a:cxn ang="0">
                  <a:pos x="T2" y="T3"/>
                </a:cxn>
                <a:cxn ang="0">
                  <a:pos x="T4" y="T5"/>
                </a:cxn>
                <a:cxn ang="0">
                  <a:pos x="T6" y="T7"/>
                </a:cxn>
              </a:cxnLst>
              <a:rect l="0" t="0" r="r" b="b"/>
              <a:pathLst>
                <a:path w="30" h="18">
                  <a:moveTo>
                    <a:pt x="28" y="0"/>
                  </a:moveTo>
                  <a:cubicBezTo>
                    <a:pt x="19" y="0"/>
                    <a:pt x="5" y="13"/>
                    <a:pt x="0" y="18"/>
                  </a:cubicBezTo>
                  <a:cubicBezTo>
                    <a:pt x="18" y="11"/>
                    <a:pt x="25" y="15"/>
                    <a:pt x="29" y="9"/>
                  </a:cubicBezTo>
                  <a:cubicBezTo>
                    <a:pt x="30" y="6"/>
                    <a:pt x="30" y="2"/>
                    <a:pt x="2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44" name="Freeform 46">
              <a:extLst>
                <a:ext uri="{FF2B5EF4-FFF2-40B4-BE49-F238E27FC236}">
                  <a16:creationId xmlns:a16="http://schemas.microsoft.com/office/drawing/2014/main" id="{85C4BAD9-104E-462F-BF3D-0DC716806D51}"/>
                </a:ext>
              </a:extLst>
            </p:cNvPr>
            <p:cNvSpPr>
              <a:spLocks/>
            </p:cNvSpPr>
            <p:nvPr userDrawn="1"/>
          </p:nvSpPr>
          <p:spPr bwMode="auto">
            <a:xfrm>
              <a:off x="3664" y="1674"/>
              <a:ext cx="12" cy="20"/>
            </a:xfrm>
            <a:custGeom>
              <a:avLst/>
              <a:gdLst>
                <a:gd name="T0" fmla="*/ 2 w 18"/>
                <a:gd name="T1" fmla="*/ 0 h 29"/>
                <a:gd name="T2" fmla="*/ 17 w 18"/>
                <a:gd name="T3" fmla="*/ 29 h 29"/>
                <a:gd name="T4" fmla="*/ 18 w 18"/>
                <a:gd name="T5" fmla="*/ 20 h 29"/>
                <a:gd name="T6" fmla="*/ 2 w 18"/>
                <a:gd name="T7" fmla="*/ 0 h 29"/>
              </a:gdLst>
              <a:ahLst/>
              <a:cxnLst>
                <a:cxn ang="0">
                  <a:pos x="T0" y="T1"/>
                </a:cxn>
                <a:cxn ang="0">
                  <a:pos x="T2" y="T3"/>
                </a:cxn>
                <a:cxn ang="0">
                  <a:pos x="T4" y="T5"/>
                </a:cxn>
                <a:cxn ang="0">
                  <a:pos x="T6" y="T7"/>
                </a:cxn>
              </a:cxnLst>
              <a:rect l="0" t="0" r="r" b="b"/>
              <a:pathLst>
                <a:path w="18" h="29">
                  <a:moveTo>
                    <a:pt x="2" y="0"/>
                  </a:moveTo>
                  <a:cubicBezTo>
                    <a:pt x="0" y="12"/>
                    <a:pt x="8" y="23"/>
                    <a:pt x="17" y="29"/>
                  </a:cubicBezTo>
                  <a:cubicBezTo>
                    <a:pt x="18" y="20"/>
                    <a:pt x="18" y="20"/>
                    <a:pt x="18" y="20"/>
                  </a:cubicBezTo>
                  <a:cubicBezTo>
                    <a:pt x="17" y="12"/>
                    <a:pt x="9" y="4"/>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45" name="Freeform 47">
              <a:extLst>
                <a:ext uri="{FF2B5EF4-FFF2-40B4-BE49-F238E27FC236}">
                  <a16:creationId xmlns:a16="http://schemas.microsoft.com/office/drawing/2014/main" id="{A91E5D35-907A-4BB5-B24A-EA93CF11297A}"/>
                </a:ext>
              </a:extLst>
            </p:cNvPr>
            <p:cNvSpPr>
              <a:spLocks/>
            </p:cNvSpPr>
            <p:nvPr userDrawn="1"/>
          </p:nvSpPr>
          <p:spPr bwMode="auto">
            <a:xfrm>
              <a:off x="3659" y="1689"/>
              <a:ext cx="14" cy="21"/>
            </a:xfrm>
            <a:custGeom>
              <a:avLst/>
              <a:gdLst>
                <a:gd name="T0" fmla="*/ 4 w 21"/>
                <a:gd name="T1" fmla="*/ 0 h 30"/>
                <a:gd name="T2" fmla="*/ 1 w 21"/>
                <a:gd name="T3" fmla="*/ 11 h 30"/>
                <a:gd name="T4" fmla="*/ 16 w 21"/>
                <a:gd name="T5" fmla="*/ 30 h 30"/>
                <a:gd name="T6" fmla="*/ 4 w 21"/>
                <a:gd name="T7" fmla="*/ 0 h 30"/>
              </a:gdLst>
              <a:ahLst/>
              <a:cxnLst>
                <a:cxn ang="0">
                  <a:pos x="T0" y="T1"/>
                </a:cxn>
                <a:cxn ang="0">
                  <a:pos x="T2" y="T3"/>
                </a:cxn>
                <a:cxn ang="0">
                  <a:pos x="T4" y="T5"/>
                </a:cxn>
                <a:cxn ang="0">
                  <a:pos x="T6" y="T7"/>
                </a:cxn>
              </a:cxnLst>
              <a:rect l="0" t="0" r="r" b="b"/>
              <a:pathLst>
                <a:path w="21" h="30">
                  <a:moveTo>
                    <a:pt x="4" y="0"/>
                  </a:moveTo>
                  <a:cubicBezTo>
                    <a:pt x="3" y="3"/>
                    <a:pt x="0" y="8"/>
                    <a:pt x="1" y="11"/>
                  </a:cubicBezTo>
                  <a:cubicBezTo>
                    <a:pt x="2" y="18"/>
                    <a:pt x="12" y="20"/>
                    <a:pt x="16" y="30"/>
                  </a:cubicBezTo>
                  <a:cubicBezTo>
                    <a:pt x="21" y="21"/>
                    <a:pt x="14" y="3"/>
                    <a:pt x="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46" name="Freeform 48">
              <a:extLst>
                <a:ext uri="{FF2B5EF4-FFF2-40B4-BE49-F238E27FC236}">
                  <a16:creationId xmlns:a16="http://schemas.microsoft.com/office/drawing/2014/main" id="{02FF499C-E089-4D39-A2C9-7D7098EB8AF4}"/>
                </a:ext>
              </a:extLst>
            </p:cNvPr>
            <p:cNvSpPr>
              <a:spLocks/>
            </p:cNvSpPr>
            <p:nvPr userDrawn="1"/>
          </p:nvSpPr>
          <p:spPr bwMode="auto">
            <a:xfrm>
              <a:off x="3649" y="1702"/>
              <a:ext cx="15" cy="24"/>
            </a:xfrm>
            <a:custGeom>
              <a:avLst/>
              <a:gdLst>
                <a:gd name="T0" fmla="*/ 12 w 22"/>
                <a:gd name="T1" fmla="*/ 0 h 35"/>
                <a:gd name="T2" fmla="*/ 7 w 22"/>
                <a:gd name="T3" fmla="*/ 8 h 35"/>
                <a:gd name="T4" fmla="*/ 13 w 22"/>
                <a:gd name="T5" fmla="*/ 35 h 35"/>
                <a:gd name="T6" fmla="*/ 19 w 22"/>
                <a:gd name="T7" fmla="*/ 11 h 35"/>
                <a:gd name="T8" fmla="*/ 12 w 22"/>
                <a:gd name="T9" fmla="*/ 0 h 35"/>
              </a:gdLst>
              <a:ahLst/>
              <a:cxnLst>
                <a:cxn ang="0">
                  <a:pos x="T0" y="T1"/>
                </a:cxn>
                <a:cxn ang="0">
                  <a:pos x="T2" y="T3"/>
                </a:cxn>
                <a:cxn ang="0">
                  <a:pos x="T4" y="T5"/>
                </a:cxn>
                <a:cxn ang="0">
                  <a:pos x="T6" y="T7"/>
                </a:cxn>
                <a:cxn ang="0">
                  <a:pos x="T8" y="T9"/>
                </a:cxn>
              </a:cxnLst>
              <a:rect l="0" t="0" r="r" b="b"/>
              <a:pathLst>
                <a:path w="22" h="35">
                  <a:moveTo>
                    <a:pt x="12" y="0"/>
                  </a:moveTo>
                  <a:cubicBezTo>
                    <a:pt x="7" y="8"/>
                    <a:pt x="7" y="8"/>
                    <a:pt x="7" y="8"/>
                  </a:cubicBezTo>
                  <a:cubicBezTo>
                    <a:pt x="0" y="19"/>
                    <a:pt x="13" y="28"/>
                    <a:pt x="13" y="35"/>
                  </a:cubicBezTo>
                  <a:cubicBezTo>
                    <a:pt x="17" y="31"/>
                    <a:pt x="22" y="19"/>
                    <a:pt x="19" y="11"/>
                  </a:cubicBezTo>
                  <a:cubicBezTo>
                    <a:pt x="18" y="7"/>
                    <a:pt x="16" y="3"/>
                    <a:pt x="1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47" name="Freeform 49">
              <a:extLst>
                <a:ext uri="{FF2B5EF4-FFF2-40B4-BE49-F238E27FC236}">
                  <a16:creationId xmlns:a16="http://schemas.microsoft.com/office/drawing/2014/main" id="{9834204A-A431-4783-9C71-A20DD8705160}"/>
                </a:ext>
              </a:extLst>
            </p:cNvPr>
            <p:cNvSpPr>
              <a:spLocks/>
            </p:cNvSpPr>
            <p:nvPr userDrawn="1"/>
          </p:nvSpPr>
          <p:spPr bwMode="auto">
            <a:xfrm>
              <a:off x="3622" y="1701"/>
              <a:ext cx="27" cy="11"/>
            </a:xfrm>
            <a:custGeom>
              <a:avLst/>
              <a:gdLst>
                <a:gd name="T0" fmla="*/ 23 w 39"/>
                <a:gd name="T1" fmla="*/ 3 h 16"/>
                <a:gd name="T2" fmla="*/ 0 w 39"/>
                <a:gd name="T3" fmla="*/ 12 h 16"/>
                <a:gd name="T4" fmla="*/ 21 w 39"/>
                <a:gd name="T5" fmla="*/ 16 h 16"/>
                <a:gd name="T6" fmla="*/ 39 w 39"/>
                <a:gd name="T7" fmla="*/ 0 h 16"/>
                <a:gd name="T8" fmla="*/ 23 w 39"/>
                <a:gd name="T9" fmla="*/ 3 h 16"/>
              </a:gdLst>
              <a:ahLst/>
              <a:cxnLst>
                <a:cxn ang="0">
                  <a:pos x="T0" y="T1"/>
                </a:cxn>
                <a:cxn ang="0">
                  <a:pos x="T2" y="T3"/>
                </a:cxn>
                <a:cxn ang="0">
                  <a:pos x="T4" y="T5"/>
                </a:cxn>
                <a:cxn ang="0">
                  <a:pos x="T6" y="T7"/>
                </a:cxn>
                <a:cxn ang="0">
                  <a:pos x="T8" y="T9"/>
                </a:cxn>
              </a:cxnLst>
              <a:rect l="0" t="0" r="r" b="b"/>
              <a:pathLst>
                <a:path w="39" h="16">
                  <a:moveTo>
                    <a:pt x="23" y="3"/>
                  </a:moveTo>
                  <a:cubicBezTo>
                    <a:pt x="18" y="5"/>
                    <a:pt x="6" y="13"/>
                    <a:pt x="0" y="12"/>
                  </a:cubicBezTo>
                  <a:cubicBezTo>
                    <a:pt x="3" y="16"/>
                    <a:pt x="16" y="15"/>
                    <a:pt x="21" y="16"/>
                  </a:cubicBezTo>
                  <a:cubicBezTo>
                    <a:pt x="29" y="16"/>
                    <a:pt x="35" y="7"/>
                    <a:pt x="39" y="0"/>
                  </a:cubicBezTo>
                  <a:lnTo>
                    <a:pt x="23"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48" name="Freeform 50">
              <a:extLst>
                <a:ext uri="{FF2B5EF4-FFF2-40B4-BE49-F238E27FC236}">
                  <a16:creationId xmlns:a16="http://schemas.microsoft.com/office/drawing/2014/main" id="{A5A72461-209A-4AA9-9240-4CB84D5892FA}"/>
                </a:ext>
              </a:extLst>
            </p:cNvPr>
            <p:cNvSpPr>
              <a:spLocks/>
            </p:cNvSpPr>
            <p:nvPr userDrawn="1"/>
          </p:nvSpPr>
          <p:spPr bwMode="auto">
            <a:xfrm>
              <a:off x="3634" y="1717"/>
              <a:ext cx="16" cy="23"/>
            </a:xfrm>
            <a:custGeom>
              <a:avLst/>
              <a:gdLst>
                <a:gd name="T0" fmla="*/ 19 w 23"/>
                <a:gd name="T1" fmla="*/ 0 h 34"/>
                <a:gd name="T2" fmla="*/ 0 w 23"/>
                <a:gd name="T3" fmla="*/ 34 h 34"/>
                <a:gd name="T4" fmla="*/ 19 w 23"/>
                <a:gd name="T5" fmla="*/ 21 h 34"/>
                <a:gd name="T6" fmla="*/ 19 w 23"/>
                <a:gd name="T7" fmla="*/ 0 h 34"/>
              </a:gdLst>
              <a:ahLst/>
              <a:cxnLst>
                <a:cxn ang="0">
                  <a:pos x="T0" y="T1"/>
                </a:cxn>
                <a:cxn ang="0">
                  <a:pos x="T2" y="T3"/>
                </a:cxn>
                <a:cxn ang="0">
                  <a:pos x="T4" y="T5"/>
                </a:cxn>
                <a:cxn ang="0">
                  <a:pos x="T6" y="T7"/>
                </a:cxn>
              </a:cxnLst>
              <a:rect l="0" t="0" r="r" b="b"/>
              <a:pathLst>
                <a:path w="23" h="34">
                  <a:moveTo>
                    <a:pt x="19" y="0"/>
                  </a:moveTo>
                  <a:cubicBezTo>
                    <a:pt x="3" y="4"/>
                    <a:pt x="13" y="23"/>
                    <a:pt x="0" y="34"/>
                  </a:cubicBezTo>
                  <a:cubicBezTo>
                    <a:pt x="9" y="32"/>
                    <a:pt x="13" y="32"/>
                    <a:pt x="19" y="21"/>
                  </a:cubicBezTo>
                  <a:cubicBezTo>
                    <a:pt x="22" y="15"/>
                    <a:pt x="23" y="5"/>
                    <a:pt x="1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49" name="Freeform 51">
              <a:extLst>
                <a:ext uri="{FF2B5EF4-FFF2-40B4-BE49-F238E27FC236}">
                  <a16:creationId xmlns:a16="http://schemas.microsoft.com/office/drawing/2014/main" id="{0CC19038-E488-4209-8222-D2BB6E341D61}"/>
                </a:ext>
              </a:extLst>
            </p:cNvPr>
            <p:cNvSpPr>
              <a:spLocks/>
            </p:cNvSpPr>
            <p:nvPr userDrawn="1"/>
          </p:nvSpPr>
          <p:spPr bwMode="auto">
            <a:xfrm>
              <a:off x="3559" y="1682"/>
              <a:ext cx="18" cy="26"/>
            </a:xfrm>
            <a:custGeom>
              <a:avLst/>
              <a:gdLst>
                <a:gd name="T0" fmla="*/ 3 w 26"/>
                <a:gd name="T1" fmla="*/ 16 h 39"/>
                <a:gd name="T2" fmla="*/ 9 w 26"/>
                <a:gd name="T3" fmla="*/ 39 h 39"/>
                <a:gd name="T4" fmla="*/ 17 w 26"/>
                <a:gd name="T5" fmla="*/ 0 h 39"/>
                <a:gd name="T6" fmla="*/ 3 w 26"/>
                <a:gd name="T7" fmla="*/ 16 h 39"/>
              </a:gdLst>
              <a:ahLst/>
              <a:cxnLst>
                <a:cxn ang="0">
                  <a:pos x="T0" y="T1"/>
                </a:cxn>
                <a:cxn ang="0">
                  <a:pos x="T2" y="T3"/>
                </a:cxn>
                <a:cxn ang="0">
                  <a:pos x="T4" y="T5"/>
                </a:cxn>
                <a:cxn ang="0">
                  <a:pos x="T6" y="T7"/>
                </a:cxn>
              </a:cxnLst>
              <a:rect l="0" t="0" r="r" b="b"/>
              <a:pathLst>
                <a:path w="26" h="39">
                  <a:moveTo>
                    <a:pt x="3" y="16"/>
                  </a:moveTo>
                  <a:cubicBezTo>
                    <a:pt x="0" y="28"/>
                    <a:pt x="3" y="31"/>
                    <a:pt x="9" y="39"/>
                  </a:cubicBezTo>
                  <a:cubicBezTo>
                    <a:pt x="6" y="21"/>
                    <a:pt x="26" y="14"/>
                    <a:pt x="17" y="0"/>
                  </a:cubicBezTo>
                  <a:cubicBezTo>
                    <a:pt x="10" y="2"/>
                    <a:pt x="5" y="10"/>
                    <a:pt x="3" y="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50" name="Freeform 52">
              <a:extLst>
                <a:ext uri="{FF2B5EF4-FFF2-40B4-BE49-F238E27FC236}">
                  <a16:creationId xmlns:a16="http://schemas.microsoft.com/office/drawing/2014/main" id="{65D41B73-E786-40C4-89EE-AE2F9F86FDAC}"/>
                </a:ext>
              </a:extLst>
            </p:cNvPr>
            <p:cNvSpPr>
              <a:spLocks/>
            </p:cNvSpPr>
            <p:nvPr userDrawn="1"/>
          </p:nvSpPr>
          <p:spPr bwMode="auto">
            <a:xfrm>
              <a:off x="3608" y="1714"/>
              <a:ext cx="27" cy="14"/>
            </a:xfrm>
            <a:custGeom>
              <a:avLst/>
              <a:gdLst>
                <a:gd name="T0" fmla="*/ 0 w 40"/>
                <a:gd name="T1" fmla="*/ 17 h 21"/>
                <a:gd name="T2" fmla="*/ 23 w 40"/>
                <a:gd name="T3" fmla="*/ 17 h 21"/>
                <a:gd name="T4" fmla="*/ 40 w 40"/>
                <a:gd name="T5" fmla="*/ 7 h 21"/>
                <a:gd name="T6" fmla="*/ 0 w 40"/>
                <a:gd name="T7" fmla="*/ 17 h 21"/>
              </a:gdLst>
              <a:ahLst/>
              <a:cxnLst>
                <a:cxn ang="0">
                  <a:pos x="T0" y="T1"/>
                </a:cxn>
                <a:cxn ang="0">
                  <a:pos x="T2" y="T3"/>
                </a:cxn>
                <a:cxn ang="0">
                  <a:pos x="T4" y="T5"/>
                </a:cxn>
                <a:cxn ang="0">
                  <a:pos x="T6" y="T7"/>
                </a:cxn>
              </a:cxnLst>
              <a:rect l="0" t="0" r="r" b="b"/>
              <a:pathLst>
                <a:path w="40" h="21">
                  <a:moveTo>
                    <a:pt x="0" y="17"/>
                  </a:moveTo>
                  <a:cubicBezTo>
                    <a:pt x="0" y="21"/>
                    <a:pt x="16" y="20"/>
                    <a:pt x="23" y="17"/>
                  </a:cubicBezTo>
                  <a:cubicBezTo>
                    <a:pt x="27" y="16"/>
                    <a:pt x="39" y="11"/>
                    <a:pt x="40" y="7"/>
                  </a:cubicBezTo>
                  <a:cubicBezTo>
                    <a:pt x="12" y="0"/>
                    <a:pt x="22" y="11"/>
                    <a:pt x="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51" name="Freeform 53">
              <a:extLst>
                <a:ext uri="{FF2B5EF4-FFF2-40B4-BE49-F238E27FC236}">
                  <a16:creationId xmlns:a16="http://schemas.microsoft.com/office/drawing/2014/main" id="{210F660E-B889-4401-B2B5-95E9BBEC96B1}"/>
                </a:ext>
              </a:extLst>
            </p:cNvPr>
            <p:cNvSpPr>
              <a:spLocks/>
            </p:cNvSpPr>
            <p:nvPr userDrawn="1"/>
          </p:nvSpPr>
          <p:spPr bwMode="auto">
            <a:xfrm>
              <a:off x="3631" y="1685"/>
              <a:ext cx="25" cy="15"/>
            </a:xfrm>
            <a:custGeom>
              <a:avLst/>
              <a:gdLst>
                <a:gd name="T0" fmla="*/ 0 w 37"/>
                <a:gd name="T1" fmla="*/ 18 h 22"/>
                <a:gd name="T2" fmla="*/ 23 w 37"/>
                <a:gd name="T3" fmla="*/ 14 h 22"/>
                <a:gd name="T4" fmla="*/ 37 w 37"/>
                <a:gd name="T5" fmla="*/ 1 h 22"/>
                <a:gd name="T6" fmla="*/ 0 w 37"/>
                <a:gd name="T7" fmla="*/ 18 h 22"/>
              </a:gdLst>
              <a:ahLst/>
              <a:cxnLst>
                <a:cxn ang="0">
                  <a:pos x="T0" y="T1"/>
                </a:cxn>
                <a:cxn ang="0">
                  <a:pos x="T2" y="T3"/>
                </a:cxn>
                <a:cxn ang="0">
                  <a:pos x="T4" y="T5"/>
                </a:cxn>
                <a:cxn ang="0">
                  <a:pos x="T6" y="T7"/>
                </a:cxn>
              </a:cxnLst>
              <a:rect l="0" t="0" r="r" b="b"/>
              <a:pathLst>
                <a:path w="37" h="22">
                  <a:moveTo>
                    <a:pt x="0" y="18"/>
                  </a:moveTo>
                  <a:cubicBezTo>
                    <a:pt x="1" y="22"/>
                    <a:pt x="16" y="18"/>
                    <a:pt x="23" y="14"/>
                  </a:cubicBezTo>
                  <a:cubicBezTo>
                    <a:pt x="26" y="12"/>
                    <a:pt x="37" y="6"/>
                    <a:pt x="37" y="1"/>
                  </a:cubicBezTo>
                  <a:cubicBezTo>
                    <a:pt x="9" y="0"/>
                    <a:pt x="20" y="8"/>
                    <a:pt x="0" y="1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52" name="Freeform 54">
              <a:extLst>
                <a:ext uri="{FF2B5EF4-FFF2-40B4-BE49-F238E27FC236}">
                  <a16:creationId xmlns:a16="http://schemas.microsoft.com/office/drawing/2014/main" id="{4CB888E6-3B9D-4CF3-BD50-77D94D6F63F3}"/>
                </a:ext>
              </a:extLst>
            </p:cNvPr>
            <p:cNvSpPr>
              <a:spLocks/>
            </p:cNvSpPr>
            <p:nvPr userDrawn="1"/>
          </p:nvSpPr>
          <p:spPr bwMode="auto">
            <a:xfrm>
              <a:off x="3542" y="1671"/>
              <a:ext cx="26" cy="18"/>
            </a:xfrm>
            <a:custGeom>
              <a:avLst/>
              <a:gdLst>
                <a:gd name="T0" fmla="*/ 37 w 37"/>
                <a:gd name="T1" fmla="*/ 2 h 27"/>
                <a:gd name="T2" fmla="*/ 19 w 37"/>
                <a:gd name="T3" fmla="*/ 8 h 27"/>
                <a:gd name="T4" fmla="*/ 3 w 37"/>
                <a:gd name="T5" fmla="*/ 25 h 27"/>
                <a:gd name="T6" fmla="*/ 37 w 37"/>
                <a:gd name="T7" fmla="*/ 2 h 27"/>
              </a:gdLst>
              <a:ahLst/>
              <a:cxnLst>
                <a:cxn ang="0">
                  <a:pos x="T0" y="T1"/>
                </a:cxn>
                <a:cxn ang="0">
                  <a:pos x="T2" y="T3"/>
                </a:cxn>
                <a:cxn ang="0">
                  <a:pos x="T4" y="T5"/>
                </a:cxn>
                <a:cxn ang="0">
                  <a:pos x="T6" y="T7"/>
                </a:cxn>
              </a:cxnLst>
              <a:rect l="0" t="0" r="r" b="b"/>
              <a:pathLst>
                <a:path w="37" h="27">
                  <a:moveTo>
                    <a:pt x="37" y="2"/>
                  </a:moveTo>
                  <a:cubicBezTo>
                    <a:pt x="33" y="0"/>
                    <a:pt x="21" y="6"/>
                    <a:pt x="19" y="8"/>
                  </a:cubicBezTo>
                  <a:cubicBezTo>
                    <a:pt x="11" y="11"/>
                    <a:pt x="0" y="22"/>
                    <a:pt x="3" y="25"/>
                  </a:cubicBezTo>
                  <a:cubicBezTo>
                    <a:pt x="22" y="13"/>
                    <a:pt x="23" y="27"/>
                    <a:pt x="37" y="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53" name="Freeform 55">
              <a:extLst>
                <a:ext uri="{FF2B5EF4-FFF2-40B4-BE49-F238E27FC236}">
                  <a16:creationId xmlns:a16="http://schemas.microsoft.com/office/drawing/2014/main" id="{2C811F68-B1A6-4B4A-B58C-58BDFED6D671}"/>
                </a:ext>
              </a:extLst>
            </p:cNvPr>
            <p:cNvSpPr>
              <a:spLocks/>
            </p:cNvSpPr>
            <p:nvPr userDrawn="1"/>
          </p:nvSpPr>
          <p:spPr bwMode="auto">
            <a:xfrm>
              <a:off x="3594" y="1635"/>
              <a:ext cx="22" cy="11"/>
            </a:xfrm>
            <a:custGeom>
              <a:avLst/>
              <a:gdLst>
                <a:gd name="T0" fmla="*/ 0 w 32"/>
                <a:gd name="T1" fmla="*/ 5 h 15"/>
                <a:gd name="T2" fmla="*/ 20 w 32"/>
                <a:gd name="T3" fmla="*/ 15 h 15"/>
                <a:gd name="T4" fmla="*/ 32 w 32"/>
                <a:gd name="T5" fmla="*/ 10 h 15"/>
                <a:gd name="T6" fmla="*/ 0 w 32"/>
                <a:gd name="T7" fmla="*/ 5 h 15"/>
              </a:gdLst>
              <a:ahLst/>
              <a:cxnLst>
                <a:cxn ang="0">
                  <a:pos x="T0" y="T1"/>
                </a:cxn>
                <a:cxn ang="0">
                  <a:pos x="T2" y="T3"/>
                </a:cxn>
                <a:cxn ang="0">
                  <a:pos x="T4" y="T5"/>
                </a:cxn>
                <a:cxn ang="0">
                  <a:pos x="T6" y="T7"/>
                </a:cxn>
              </a:cxnLst>
              <a:rect l="0" t="0" r="r" b="b"/>
              <a:pathLst>
                <a:path w="32" h="15">
                  <a:moveTo>
                    <a:pt x="0" y="5"/>
                  </a:moveTo>
                  <a:cubicBezTo>
                    <a:pt x="9" y="8"/>
                    <a:pt x="14" y="14"/>
                    <a:pt x="20" y="15"/>
                  </a:cubicBezTo>
                  <a:cubicBezTo>
                    <a:pt x="28" y="15"/>
                    <a:pt x="30" y="13"/>
                    <a:pt x="32" y="10"/>
                  </a:cubicBezTo>
                  <a:cubicBezTo>
                    <a:pt x="29" y="0"/>
                    <a:pt x="9" y="1"/>
                    <a:pt x="0" y="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54" name="Freeform 56">
              <a:extLst>
                <a:ext uri="{FF2B5EF4-FFF2-40B4-BE49-F238E27FC236}">
                  <a16:creationId xmlns:a16="http://schemas.microsoft.com/office/drawing/2014/main" id="{B69D24D5-D4A6-4D46-BD89-E31E35BE6689}"/>
                </a:ext>
              </a:extLst>
            </p:cNvPr>
            <p:cNvSpPr>
              <a:spLocks/>
            </p:cNvSpPr>
            <p:nvPr userDrawn="1"/>
          </p:nvSpPr>
          <p:spPr bwMode="auto">
            <a:xfrm>
              <a:off x="3614" y="1646"/>
              <a:ext cx="13" cy="22"/>
            </a:xfrm>
            <a:custGeom>
              <a:avLst/>
              <a:gdLst>
                <a:gd name="T0" fmla="*/ 14 w 18"/>
                <a:gd name="T1" fmla="*/ 32 h 32"/>
                <a:gd name="T2" fmla="*/ 16 w 18"/>
                <a:gd name="T3" fmla="*/ 10 h 32"/>
                <a:gd name="T4" fmla="*/ 8 w 18"/>
                <a:gd name="T5" fmla="*/ 0 h 32"/>
                <a:gd name="T6" fmla="*/ 14 w 18"/>
                <a:gd name="T7" fmla="*/ 32 h 32"/>
              </a:gdLst>
              <a:ahLst/>
              <a:cxnLst>
                <a:cxn ang="0">
                  <a:pos x="T0" y="T1"/>
                </a:cxn>
                <a:cxn ang="0">
                  <a:pos x="T2" y="T3"/>
                </a:cxn>
                <a:cxn ang="0">
                  <a:pos x="T4" y="T5"/>
                </a:cxn>
                <a:cxn ang="0">
                  <a:pos x="T6" y="T7"/>
                </a:cxn>
              </a:cxnLst>
              <a:rect l="0" t="0" r="r" b="b"/>
              <a:pathLst>
                <a:path w="18" h="32">
                  <a:moveTo>
                    <a:pt x="14" y="32"/>
                  </a:moveTo>
                  <a:cubicBezTo>
                    <a:pt x="14" y="22"/>
                    <a:pt x="18" y="16"/>
                    <a:pt x="16" y="10"/>
                  </a:cubicBezTo>
                  <a:cubicBezTo>
                    <a:pt x="14" y="2"/>
                    <a:pt x="11" y="1"/>
                    <a:pt x="8" y="0"/>
                  </a:cubicBezTo>
                  <a:cubicBezTo>
                    <a:pt x="0" y="6"/>
                    <a:pt x="7" y="24"/>
                    <a:pt x="14" y="3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55" name="Freeform 57">
              <a:extLst>
                <a:ext uri="{FF2B5EF4-FFF2-40B4-BE49-F238E27FC236}">
                  <a16:creationId xmlns:a16="http://schemas.microsoft.com/office/drawing/2014/main" id="{E4248F3B-3D58-4473-934B-D5E0BE1765E1}"/>
                </a:ext>
              </a:extLst>
            </p:cNvPr>
            <p:cNvSpPr>
              <a:spLocks/>
            </p:cNvSpPr>
            <p:nvPr userDrawn="1"/>
          </p:nvSpPr>
          <p:spPr bwMode="auto">
            <a:xfrm>
              <a:off x="3574" y="1643"/>
              <a:ext cx="26" cy="14"/>
            </a:xfrm>
            <a:custGeom>
              <a:avLst/>
              <a:gdLst>
                <a:gd name="T0" fmla="*/ 27 w 38"/>
                <a:gd name="T1" fmla="*/ 2 h 20"/>
                <a:gd name="T2" fmla="*/ 0 w 38"/>
                <a:gd name="T3" fmla="*/ 9 h 20"/>
                <a:gd name="T4" fmla="*/ 30 w 38"/>
                <a:gd name="T5" fmla="*/ 15 h 20"/>
                <a:gd name="T6" fmla="*/ 38 w 38"/>
                <a:gd name="T7" fmla="*/ 11 h 20"/>
                <a:gd name="T8" fmla="*/ 27 w 38"/>
                <a:gd name="T9" fmla="*/ 2 h 20"/>
              </a:gdLst>
              <a:ahLst/>
              <a:cxnLst>
                <a:cxn ang="0">
                  <a:pos x="T0" y="T1"/>
                </a:cxn>
                <a:cxn ang="0">
                  <a:pos x="T2" y="T3"/>
                </a:cxn>
                <a:cxn ang="0">
                  <a:pos x="T4" y="T5"/>
                </a:cxn>
                <a:cxn ang="0">
                  <a:pos x="T6" y="T7"/>
                </a:cxn>
                <a:cxn ang="0">
                  <a:pos x="T8" y="T9"/>
                </a:cxn>
              </a:cxnLst>
              <a:rect l="0" t="0" r="r" b="b"/>
              <a:pathLst>
                <a:path w="38" h="20">
                  <a:moveTo>
                    <a:pt x="27" y="2"/>
                  </a:moveTo>
                  <a:cubicBezTo>
                    <a:pt x="19" y="0"/>
                    <a:pt x="5" y="5"/>
                    <a:pt x="0" y="9"/>
                  </a:cubicBezTo>
                  <a:cubicBezTo>
                    <a:pt x="11" y="8"/>
                    <a:pt x="17" y="20"/>
                    <a:pt x="30" y="15"/>
                  </a:cubicBezTo>
                  <a:cubicBezTo>
                    <a:pt x="38" y="11"/>
                    <a:pt x="38" y="11"/>
                    <a:pt x="38" y="11"/>
                  </a:cubicBezTo>
                  <a:cubicBezTo>
                    <a:pt x="35" y="6"/>
                    <a:pt x="31" y="4"/>
                    <a:pt x="27" y="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56" name="Freeform 58">
              <a:extLst>
                <a:ext uri="{FF2B5EF4-FFF2-40B4-BE49-F238E27FC236}">
                  <a16:creationId xmlns:a16="http://schemas.microsoft.com/office/drawing/2014/main" id="{024051BC-7BDA-4FF7-AC12-7955A6120B92}"/>
                </a:ext>
              </a:extLst>
            </p:cNvPr>
            <p:cNvSpPr>
              <a:spLocks/>
            </p:cNvSpPr>
            <p:nvPr userDrawn="1"/>
          </p:nvSpPr>
          <p:spPr bwMode="auto">
            <a:xfrm>
              <a:off x="3602" y="1651"/>
              <a:ext cx="14" cy="25"/>
            </a:xfrm>
            <a:custGeom>
              <a:avLst/>
              <a:gdLst>
                <a:gd name="T0" fmla="*/ 2 w 20"/>
                <a:gd name="T1" fmla="*/ 11 h 37"/>
                <a:gd name="T2" fmla="*/ 10 w 20"/>
                <a:gd name="T3" fmla="*/ 37 h 37"/>
                <a:gd name="T4" fmla="*/ 14 w 20"/>
                <a:gd name="T5" fmla="*/ 8 h 37"/>
                <a:gd name="T6" fmla="*/ 10 w 20"/>
                <a:gd name="T7" fmla="*/ 0 h 37"/>
                <a:gd name="T8" fmla="*/ 2 w 20"/>
                <a:gd name="T9" fmla="*/ 11 h 37"/>
              </a:gdLst>
              <a:ahLst/>
              <a:cxnLst>
                <a:cxn ang="0">
                  <a:pos x="T0" y="T1"/>
                </a:cxn>
                <a:cxn ang="0">
                  <a:pos x="T2" y="T3"/>
                </a:cxn>
                <a:cxn ang="0">
                  <a:pos x="T4" y="T5"/>
                </a:cxn>
                <a:cxn ang="0">
                  <a:pos x="T6" y="T7"/>
                </a:cxn>
                <a:cxn ang="0">
                  <a:pos x="T8" y="T9"/>
                </a:cxn>
              </a:cxnLst>
              <a:rect l="0" t="0" r="r" b="b"/>
              <a:pathLst>
                <a:path w="20" h="37">
                  <a:moveTo>
                    <a:pt x="2" y="11"/>
                  </a:moveTo>
                  <a:cubicBezTo>
                    <a:pt x="0" y="19"/>
                    <a:pt x="6" y="33"/>
                    <a:pt x="10" y="37"/>
                  </a:cubicBezTo>
                  <a:cubicBezTo>
                    <a:pt x="9" y="27"/>
                    <a:pt x="20" y="20"/>
                    <a:pt x="14" y="8"/>
                  </a:cubicBezTo>
                  <a:cubicBezTo>
                    <a:pt x="10" y="0"/>
                    <a:pt x="10" y="0"/>
                    <a:pt x="10" y="0"/>
                  </a:cubicBezTo>
                  <a:cubicBezTo>
                    <a:pt x="6" y="3"/>
                    <a:pt x="3" y="6"/>
                    <a:pt x="2" y="1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57" name="Freeform 59">
              <a:extLst>
                <a:ext uri="{FF2B5EF4-FFF2-40B4-BE49-F238E27FC236}">
                  <a16:creationId xmlns:a16="http://schemas.microsoft.com/office/drawing/2014/main" id="{EBAC4735-91E7-43CA-BF14-039ADE53D162}"/>
                </a:ext>
              </a:extLst>
            </p:cNvPr>
            <p:cNvSpPr>
              <a:spLocks/>
            </p:cNvSpPr>
            <p:nvPr userDrawn="1"/>
          </p:nvSpPr>
          <p:spPr bwMode="auto">
            <a:xfrm>
              <a:off x="3610" y="1731"/>
              <a:ext cx="21" cy="14"/>
            </a:xfrm>
            <a:custGeom>
              <a:avLst/>
              <a:gdLst>
                <a:gd name="T0" fmla="*/ 32 w 32"/>
                <a:gd name="T1" fmla="*/ 0 h 21"/>
                <a:gd name="T2" fmla="*/ 23 w 32"/>
                <a:gd name="T3" fmla="*/ 0 h 21"/>
                <a:gd name="T4" fmla="*/ 0 w 32"/>
                <a:gd name="T5" fmla="*/ 20 h 21"/>
                <a:gd name="T6" fmla="*/ 27 w 32"/>
                <a:gd name="T7" fmla="*/ 12 h 21"/>
                <a:gd name="T8" fmla="*/ 32 w 32"/>
                <a:gd name="T9" fmla="*/ 0 h 21"/>
              </a:gdLst>
              <a:ahLst/>
              <a:cxnLst>
                <a:cxn ang="0">
                  <a:pos x="T0" y="T1"/>
                </a:cxn>
                <a:cxn ang="0">
                  <a:pos x="T2" y="T3"/>
                </a:cxn>
                <a:cxn ang="0">
                  <a:pos x="T4" y="T5"/>
                </a:cxn>
                <a:cxn ang="0">
                  <a:pos x="T6" y="T7"/>
                </a:cxn>
                <a:cxn ang="0">
                  <a:pos x="T8" y="T9"/>
                </a:cxn>
              </a:cxnLst>
              <a:rect l="0" t="0" r="r" b="b"/>
              <a:pathLst>
                <a:path w="32" h="21">
                  <a:moveTo>
                    <a:pt x="32" y="0"/>
                  </a:moveTo>
                  <a:cubicBezTo>
                    <a:pt x="23" y="0"/>
                    <a:pt x="23" y="0"/>
                    <a:pt x="23" y="0"/>
                  </a:cubicBezTo>
                  <a:cubicBezTo>
                    <a:pt x="9" y="2"/>
                    <a:pt x="10" y="16"/>
                    <a:pt x="0" y="20"/>
                  </a:cubicBezTo>
                  <a:cubicBezTo>
                    <a:pt x="6" y="21"/>
                    <a:pt x="21" y="19"/>
                    <a:pt x="27" y="12"/>
                  </a:cubicBezTo>
                  <a:cubicBezTo>
                    <a:pt x="30" y="9"/>
                    <a:pt x="31" y="5"/>
                    <a:pt x="3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58" name="Freeform 60">
              <a:extLst>
                <a:ext uri="{FF2B5EF4-FFF2-40B4-BE49-F238E27FC236}">
                  <a16:creationId xmlns:a16="http://schemas.microsoft.com/office/drawing/2014/main" id="{325E17A4-9987-4FD5-9375-448BDB818652}"/>
                </a:ext>
              </a:extLst>
            </p:cNvPr>
            <p:cNvSpPr>
              <a:spLocks/>
            </p:cNvSpPr>
            <p:nvPr userDrawn="1"/>
          </p:nvSpPr>
          <p:spPr bwMode="auto">
            <a:xfrm>
              <a:off x="3559" y="1655"/>
              <a:ext cx="24" cy="14"/>
            </a:xfrm>
            <a:custGeom>
              <a:avLst/>
              <a:gdLst>
                <a:gd name="T0" fmla="*/ 16 w 36"/>
                <a:gd name="T1" fmla="*/ 2 h 20"/>
                <a:gd name="T2" fmla="*/ 0 w 36"/>
                <a:gd name="T3" fmla="*/ 19 h 20"/>
                <a:gd name="T4" fmla="*/ 36 w 36"/>
                <a:gd name="T5" fmla="*/ 4 h 20"/>
                <a:gd name="T6" fmla="*/ 16 w 36"/>
                <a:gd name="T7" fmla="*/ 2 h 20"/>
              </a:gdLst>
              <a:ahLst/>
              <a:cxnLst>
                <a:cxn ang="0">
                  <a:pos x="T0" y="T1"/>
                </a:cxn>
                <a:cxn ang="0">
                  <a:pos x="T2" y="T3"/>
                </a:cxn>
                <a:cxn ang="0">
                  <a:pos x="T4" y="T5"/>
                </a:cxn>
                <a:cxn ang="0">
                  <a:pos x="T6" y="T7"/>
                </a:cxn>
              </a:cxnLst>
              <a:rect l="0" t="0" r="r" b="b"/>
              <a:pathLst>
                <a:path w="36" h="20">
                  <a:moveTo>
                    <a:pt x="16" y="2"/>
                  </a:moveTo>
                  <a:cubicBezTo>
                    <a:pt x="4" y="6"/>
                    <a:pt x="3" y="10"/>
                    <a:pt x="0" y="19"/>
                  </a:cubicBezTo>
                  <a:cubicBezTo>
                    <a:pt x="13" y="7"/>
                    <a:pt x="30" y="20"/>
                    <a:pt x="36" y="4"/>
                  </a:cubicBezTo>
                  <a:cubicBezTo>
                    <a:pt x="31" y="0"/>
                    <a:pt x="21" y="0"/>
                    <a:pt x="16" y="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59" name="Freeform 61">
              <a:extLst>
                <a:ext uri="{FF2B5EF4-FFF2-40B4-BE49-F238E27FC236}">
                  <a16:creationId xmlns:a16="http://schemas.microsoft.com/office/drawing/2014/main" id="{B3976225-1DC0-4B7A-A1B2-098A5B7B9E68}"/>
                </a:ext>
              </a:extLst>
            </p:cNvPr>
            <p:cNvSpPr>
              <a:spLocks/>
            </p:cNvSpPr>
            <p:nvPr userDrawn="1"/>
          </p:nvSpPr>
          <p:spPr bwMode="auto">
            <a:xfrm>
              <a:off x="3588" y="1659"/>
              <a:ext cx="15" cy="27"/>
            </a:xfrm>
            <a:custGeom>
              <a:avLst/>
              <a:gdLst>
                <a:gd name="T0" fmla="*/ 1 w 22"/>
                <a:gd name="T1" fmla="*/ 19 h 39"/>
                <a:gd name="T2" fmla="*/ 13 w 22"/>
                <a:gd name="T3" fmla="*/ 39 h 39"/>
                <a:gd name="T4" fmla="*/ 9 w 22"/>
                <a:gd name="T5" fmla="*/ 0 h 39"/>
                <a:gd name="T6" fmla="*/ 1 w 22"/>
                <a:gd name="T7" fmla="*/ 19 h 39"/>
              </a:gdLst>
              <a:ahLst/>
              <a:cxnLst>
                <a:cxn ang="0">
                  <a:pos x="T0" y="T1"/>
                </a:cxn>
                <a:cxn ang="0">
                  <a:pos x="T2" y="T3"/>
                </a:cxn>
                <a:cxn ang="0">
                  <a:pos x="T4" y="T5"/>
                </a:cxn>
                <a:cxn ang="0">
                  <a:pos x="T6" y="T7"/>
                </a:cxn>
              </a:cxnLst>
              <a:rect l="0" t="0" r="r" b="b"/>
              <a:pathLst>
                <a:path w="22" h="39">
                  <a:moveTo>
                    <a:pt x="1" y="19"/>
                  </a:moveTo>
                  <a:cubicBezTo>
                    <a:pt x="2" y="32"/>
                    <a:pt x="5" y="34"/>
                    <a:pt x="13" y="39"/>
                  </a:cubicBezTo>
                  <a:cubicBezTo>
                    <a:pt x="5" y="23"/>
                    <a:pt x="22" y="10"/>
                    <a:pt x="9" y="0"/>
                  </a:cubicBezTo>
                  <a:cubicBezTo>
                    <a:pt x="3" y="4"/>
                    <a:pt x="0" y="13"/>
                    <a:pt x="1" y="1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60" name="Freeform 62">
              <a:extLst>
                <a:ext uri="{FF2B5EF4-FFF2-40B4-BE49-F238E27FC236}">
                  <a16:creationId xmlns:a16="http://schemas.microsoft.com/office/drawing/2014/main" id="{A070AC47-28C4-44D5-818F-9771C497F769}"/>
                </a:ext>
              </a:extLst>
            </p:cNvPr>
            <p:cNvSpPr>
              <a:spLocks/>
            </p:cNvSpPr>
            <p:nvPr userDrawn="1"/>
          </p:nvSpPr>
          <p:spPr bwMode="auto">
            <a:xfrm>
              <a:off x="3578" y="1672"/>
              <a:ext cx="9" cy="26"/>
            </a:xfrm>
            <a:custGeom>
              <a:avLst/>
              <a:gdLst>
                <a:gd name="T0" fmla="*/ 1 w 13"/>
                <a:gd name="T1" fmla="*/ 0 h 39"/>
                <a:gd name="T2" fmla="*/ 8 w 13"/>
                <a:gd name="T3" fmla="*/ 39 h 39"/>
                <a:gd name="T4" fmla="*/ 9 w 13"/>
                <a:gd name="T5" fmla="*/ 10 h 39"/>
                <a:gd name="T6" fmla="*/ 1 w 13"/>
                <a:gd name="T7" fmla="*/ 0 h 39"/>
              </a:gdLst>
              <a:ahLst/>
              <a:cxnLst>
                <a:cxn ang="0">
                  <a:pos x="T0" y="T1"/>
                </a:cxn>
                <a:cxn ang="0">
                  <a:pos x="T2" y="T3"/>
                </a:cxn>
                <a:cxn ang="0">
                  <a:pos x="T4" y="T5"/>
                </a:cxn>
                <a:cxn ang="0">
                  <a:pos x="T6" y="T7"/>
                </a:cxn>
              </a:cxnLst>
              <a:rect l="0" t="0" r="r" b="b"/>
              <a:pathLst>
                <a:path w="13" h="39">
                  <a:moveTo>
                    <a:pt x="1" y="0"/>
                  </a:moveTo>
                  <a:cubicBezTo>
                    <a:pt x="0" y="17"/>
                    <a:pt x="0" y="31"/>
                    <a:pt x="8" y="39"/>
                  </a:cubicBezTo>
                  <a:cubicBezTo>
                    <a:pt x="13" y="25"/>
                    <a:pt x="13" y="19"/>
                    <a:pt x="9" y="10"/>
                  </a:cubicBezTo>
                  <a:cubicBezTo>
                    <a:pt x="8" y="6"/>
                    <a:pt x="4"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grpSp>
      <p:sp>
        <p:nvSpPr>
          <p:cNvPr id="79" name="Text Placeholder 140">
            <a:extLst>
              <a:ext uri="{FF2B5EF4-FFF2-40B4-BE49-F238E27FC236}">
                <a16:creationId xmlns:a16="http://schemas.microsoft.com/office/drawing/2014/main" id="{92D4FECB-798F-4180-801D-2958B692ABF8}"/>
              </a:ext>
            </a:extLst>
          </p:cNvPr>
          <p:cNvSpPr>
            <a:spLocks noGrp="1"/>
          </p:cNvSpPr>
          <p:nvPr>
            <p:ph type="body" sz="quarter" idx="20" hasCustomPrompt="1"/>
          </p:nvPr>
        </p:nvSpPr>
        <p:spPr>
          <a:xfrm>
            <a:off x="1548603" y="18642833"/>
            <a:ext cx="13046409" cy="9360000"/>
          </a:xfrm>
          <a:ln w="101600">
            <a:solidFill>
              <a:schemeClr val="tx2"/>
            </a:solidFill>
          </a:ln>
        </p:spPr>
        <p:txBody>
          <a:bodyPr lIns="540000" tIns="540000" rIns="7560000" bIns="540000" anchor="t" anchorCtr="0"/>
          <a:lstStyle>
            <a:lvl1pPr algn="l">
              <a:spcBef>
                <a:spcPts val="0"/>
              </a:spcBef>
              <a:defRPr sz="4396" b="1">
                <a:solidFill>
                  <a:schemeClr val="tx2"/>
                </a:solidFill>
              </a:defRPr>
            </a:lvl1pPr>
            <a:lvl2pPr marL="0" indent="0">
              <a:spcBef>
                <a:spcPts val="0"/>
              </a:spcBef>
              <a:buNone/>
              <a:defRPr sz="3996" b="0">
                <a:solidFill>
                  <a:schemeClr val="tx2"/>
                </a:solidFill>
              </a:defRPr>
            </a:lvl2pPr>
            <a:lvl3pPr marL="539504" indent="-539504">
              <a:spcBef>
                <a:spcPts val="0"/>
              </a:spcBef>
              <a:buFont typeface="Arial" panose="020B0604020202020204" pitchFamily="34" charset="0"/>
              <a:buChar char="•"/>
              <a:defRPr sz="3996" b="0">
                <a:solidFill>
                  <a:schemeClr val="tx2"/>
                </a:solidFill>
              </a:defRPr>
            </a:lvl3pPr>
            <a:lvl4pPr marL="539504" indent="-539504">
              <a:spcBef>
                <a:spcPts val="0"/>
              </a:spcBef>
              <a:buFont typeface="+mj-lt"/>
              <a:buAutoNum type="arabicPeriod"/>
              <a:defRPr sz="3996" b="0">
                <a:solidFill>
                  <a:schemeClr val="tx2"/>
                </a:solidFill>
              </a:defRPr>
            </a:lvl4pPr>
            <a:lvl5pPr>
              <a:spcBef>
                <a:spcPts val="0"/>
              </a:spcBef>
              <a:defRPr sz="2997" b="0" i="1">
                <a:solidFill>
                  <a:schemeClr val="tx2"/>
                </a:solidFill>
              </a:defRPr>
            </a:lvl5pPr>
            <a:lvl6pPr>
              <a:spcBef>
                <a:spcPts val="0"/>
              </a:spcBef>
              <a:defRPr sz="3996" b="0">
                <a:solidFill>
                  <a:schemeClr val="tx2"/>
                </a:solidFill>
              </a:defRPr>
            </a:lvl6pPr>
            <a:lvl7pPr>
              <a:spcBef>
                <a:spcPts val="0"/>
              </a:spcBef>
              <a:defRPr sz="3996" b="0">
                <a:solidFill>
                  <a:schemeClr val="tx2"/>
                </a:solidFill>
              </a:defRPr>
            </a:lvl7pPr>
            <a:lvl8pPr>
              <a:spcBef>
                <a:spcPts val="0"/>
              </a:spcBef>
              <a:defRPr sz="3996" b="0">
                <a:solidFill>
                  <a:schemeClr val="tx2"/>
                </a:solidFill>
              </a:defRPr>
            </a:lvl8pPr>
            <a:lvl9pPr>
              <a:spcBef>
                <a:spcPts val="0"/>
              </a:spcBef>
              <a:defRPr sz="3996" b="0">
                <a:solidFill>
                  <a:schemeClr val="tx2"/>
                </a:solidFill>
              </a:defRPr>
            </a:lvl9pPr>
          </a:lstStyle>
          <a:p>
            <a:pPr lvl="0"/>
            <a:r>
              <a:rPr lang="en-AU" noProof="0" dirty="0"/>
              <a:t>Click to add text, and click on the image placeholder icon to add an image. Resize and move text box and image as required, keeping image within the text box border.</a:t>
            </a:r>
          </a:p>
          <a:p>
            <a:pPr lvl="1"/>
            <a:r>
              <a:rPr lang="en-AU" noProof="0" dirty="0"/>
              <a:t>Second level</a:t>
            </a:r>
          </a:p>
          <a:p>
            <a:pPr lvl="2"/>
            <a:r>
              <a:rPr lang="en-AU" noProof="0" dirty="0"/>
              <a:t>Third level</a:t>
            </a:r>
          </a:p>
          <a:p>
            <a:pPr lvl="0"/>
            <a:r>
              <a:rPr lang="en-AU" noProof="0" dirty="0"/>
              <a:t>Fourth level</a:t>
            </a:r>
          </a:p>
          <a:p>
            <a:pPr lvl="1"/>
            <a:r>
              <a:rPr lang="en-AU" noProof="0" dirty="0"/>
              <a:t>5</a:t>
            </a:r>
          </a:p>
          <a:p>
            <a:pPr lvl="2"/>
            <a:r>
              <a:rPr lang="en-AU" noProof="0" dirty="0"/>
              <a:t>6</a:t>
            </a:r>
          </a:p>
          <a:p>
            <a:pPr lvl="3"/>
            <a:r>
              <a:rPr lang="en-AU" noProof="0" dirty="0"/>
              <a:t>7</a:t>
            </a:r>
          </a:p>
          <a:p>
            <a:pPr lvl="4"/>
            <a:r>
              <a:rPr lang="en-AU" noProof="0" dirty="0"/>
              <a:t>8</a:t>
            </a:r>
          </a:p>
          <a:p>
            <a:pPr lvl="5"/>
            <a:r>
              <a:rPr lang="en-AU" noProof="0" dirty="0"/>
              <a:t>9</a:t>
            </a:r>
          </a:p>
          <a:p>
            <a:pPr lvl="5"/>
            <a:r>
              <a:rPr lang="en-AU" noProof="0" dirty="0"/>
              <a:t>Fifth level</a:t>
            </a:r>
          </a:p>
        </p:txBody>
      </p:sp>
      <p:sp>
        <p:nvSpPr>
          <p:cNvPr id="80" name="Text Placeholder 140">
            <a:extLst>
              <a:ext uri="{FF2B5EF4-FFF2-40B4-BE49-F238E27FC236}">
                <a16:creationId xmlns:a16="http://schemas.microsoft.com/office/drawing/2014/main" id="{DD2207EA-534E-41B1-8CBE-AA1A2EB060BC}"/>
              </a:ext>
            </a:extLst>
          </p:cNvPr>
          <p:cNvSpPr>
            <a:spLocks noGrp="1"/>
          </p:cNvSpPr>
          <p:nvPr>
            <p:ph type="body" sz="quarter" idx="22" hasCustomPrompt="1"/>
          </p:nvPr>
        </p:nvSpPr>
        <p:spPr>
          <a:xfrm>
            <a:off x="1548603" y="7906757"/>
            <a:ext cx="13046409" cy="9360000"/>
          </a:xfrm>
          <a:ln w="101600">
            <a:solidFill>
              <a:schemeClr val="tx2"/>
            </a:solidFill>
          </a:ln>
        </p:spPr>
        <p:txBody>
          <a:bodyPr lIns="540000" tIns="540000" rIns="540000" bIns="540000" anchor="t" anchorCtr="0"/>
          <a:lstStyle>
            <a:lvl1pPr>
              <a:spcBef>
                <a:spcPts val="0"/>
              </a:spcBef>
              <a:defRPr sz="4396" b="1">
                <a:solidFill>
                  <a:schemeClr val="tx2"/>
                </a:solidFill>
              </a:defRPr>
            </a:lvl1pPr>
            <a:lvl2pPr marL="0" indent="0">
              <a:spcBef>
                <a:spcPts val="0"/>
              </a:spcBef>
              <a:buNone/>
              <a:defRPr sz="3996" b="0">
                <a:solidFill>
                  <a:schemeClr val="tx2"/>
                </a:solidFill>
              </a:defRPr>
            </a:lvl2pPr>
            <a:lvl3pPr marL="539504" indent="-539504">
              <a:spcBef>
                <a:spcPts val="0"/>
              </a:spcBef>
              <a:buFont typeface="Arial" panose="020B0604020202020204" pitchFamily="34" charset="0"/>
              <a:buChar char="•"/>
              <a:defRPr sz="3996" b="0">
                <a:solidFill>
                  <a:schemeClr val="tx2"/>
                </a:solidFill>
              </a:defRPr>
            </a:lvl3pPr>
            <a:lvl4pPr marL="539504" indent="-539504">
              <a:spcBef>
                <a:spcPts val="0"/>
              </a:spcBef>
              <a:buFont typeface="+mj-lt"/>
              <a:buAutoNum type="arabicPeriod"/>
              <a:defRPr sz="3996" b="0">
                <a:solidFill>
                  <a:schemeClr val="tx2"/>
                </a:solidFill>
              </a:defRPr>
            </a:lvl4pPr>
            <a:lvl5pPr>
              <a:spcBef>
                <a:spcPts val="0"/>
              </a:spcBef>
              <a:defRPr sz="2997" b="0" i="1">
                <a:solidFill>
                  <a:schemeClr val="tx2"/>
                </a:solidFill>
              </a:defRPr>
            </a:lvl5pPr>
            <a:lvl6pPr>
              <a:spcBef>
                <a:spcPts val="0"/>
              </a:spcBef>
              <a:defRPr sz="3996" b="0">
                <a:solidFill>
                  <a:schemeClr val="tx2"/>
                </a:solidFill>
              </a:defRPr>
            </a:lvl6pPr>
            <a:lvl7pPr>
              <a:spcBef>
                <a:spcPts val="0"/>
              </a:spcBef>
              <a:defRPr sz="3996" b="0">
                <a:solidFill>
                  <a:schemeClr val="tx2"/>
                </a:solidFill>
              </a:defRPr>
            </a:lvl7pPr>
            <a:lvl8pPr>
              <a:spcBef>
                <a:spcPts val="0"/>
              </a:spcBef>
              <a:defRPr sz="3996" b="0">
                <a:solidFill>
                  <a:schemeClr val="tx2"/>
                </a:solidFill>
              </a:defRPr>
            </a:lvl8pPr>
            <a:lvl9pPr>
              <a:spcBef>
                <a:spcPts val="0"/>
              </a:spcBef>
              <a:defRPr sz="3996" b="0">
                <a:solidFill>
                  <a:schemeClr val="tx2"/>
                </a:solidFill>
              </a:defRPr>
            </a:lvl9pPr>
          </a:lstStyle>
          <a:p>
            <a:pPr lvl="0"/>
            <a:r>
              <a:rPr lang="en-AU" noProof="0" dirty="0"/>
              <a:t>Click to add text. Press ‘Decrease / Increase List Level’ to move through available type styles.</a:t>
            </a:r>
          </a:p>
          <a:p>
            <a:pPr lvl="1"/>
            <a:r>
              <a:rPr lang="en-AU" noProof="0" dirty="0"/>
              <a:t>Second level</a:t>
            </a:r>
          </a:p>
          <a:p>
            <a:pPr lvl="2"/>
            <a:r>
              <a:rPr lang="en-AU" noProof="0" dirty="0"/>
              <a:t>Third level</a:t>
            </a:r>
          </a:p>
          <a:p>
            <a:pPr lvl="3"/>
            <a:r>
              <a:rPr lang="en-AU" noProof="0" dirty="0"/>
              <a:t>Fourth level</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a:t>
            </a:r>
          </a:p>
          <a:p>
            <a:pPr lvl="8"/>
            <a:r>
              <a:rPr lang="en-AU" noProof="0" dirty="0"/>
              <a:t>Fifth level</a:t>
            </a:r>
          </a:p>
        </p:txBody>
      </p:sp>
      <p:sp>
        <p:nvSpPr>
          <p:cNvPr id="81" name="Text Placeholder 140">
            <a:extLst>
              <a:ext uri="{FF2B5EF4-FFF2-40B4-BE49-F238E27FC236}">
                <a16:creationId xmlns:a16="http://schemas.microsoft.com/office/drawing/2014/main" id="{0EE374A9-6E6B-40EB-98D2-F8D5D285B9FD}"/>
              </a:ext>
            </a:extLst>
          </p:cNvPr>
          <p:cNvSpPr>
            <a:spLocks noGrp="1"/>
          </p:cNvSpPr>
          <p:nvPr>
            <p:ph type="body" sz="quarter" idx="23" hasCustomPrompt="1"/>
          </p:nvPr>
        </p:nvSpPr>
        <p:spPr>
          <a:xfrm>
            <a:off x="15826463" y="7906757"/>
            <a:ext cx="13046409" cy="9360000"/>
          </a:xfrm>
          <a:ln w="101600">
            <a:solidFill>
              <a:schemeClr val="tx2"/>
            </a:solidFill>
          </a:ln>
        </p:spPr>
        <p:txBody>
          <a:bodyPr lIns="540000" tIns="540000" rIns="540000" bIns="540000" anchor="t" anchorCtr="0"/>
          <a:lstStyle>
            <a:lvl1pPr>
              <a:spcBef>
                <a:spcPts val="0"/>
              </a:spcBef>
              <a:defRPr sz="4396" b="1">
                <a:solidFill>
                  <a:schemeClr val="tx2"/>
                </a:solidFill>
              </a:defRPr>
            </a:lvl1pPr>
            <a:lvl2pPr marL="0" indent="0">
              <a:spcBef>
                <a:spcPts val="0"/>
              </a:spcBef>
              <a:buNone/>
              <a:defRPr sz="3996" b="0">
                <a:solidFill>
                  <a:schemeClr val="tx2"/>
                </a:solidFill>
              </a:defRPr>
            </a:lvl2pPr>
            <a:lvl3pPr marL="539504" indent="-539504">
              <a:spcBef>
                <a:spcPts val="0"/>
              </a:spcBef>
              <a:buFont typeface="Arial" panose="020B0604020202020204" pitchFamily="34" charset="0"/>
              <a:buChar char="•"/>
              <a:defRPr sz="3996" b="0">
                <a:solidFill>
                  <a:schemeClr val="tx2"/>
                </a:solidFill>
              </a:defRPr>
            </a:lvl3pPr>
            <a:lvl4pPr marL="539504" indent="-539504">
              <a:spcBef>
                <a:spcPts val="0"/>
              </a:spcBef>
              <a:buFont typeface="+mj-lt"/>
              <a:buAutoNum type="arabicPeriod"/>
              <a:defRPr sz="3996" b="0">
                <a:solidFill>
                  <a:schemeClr val="tx2"/>
                </a:solidFill>
              </a:defRPr>
            </a:lvl4pPr>
            <a:lvl5pPr>
              <a:spcBef>
                <a:spcPts val="0"/>
              </a:spcBef>
              <a:defRPr sz="2997" b="0" i="1">
                <a:solidFill>
                  <a:schemeClr val="tx2"/>
                </a:solidFill>
              </a:defRPr>
            </a:lvl5pPr>
            <a:lvl6pPr>
              <a:spcBef>
                <a:spcPts val="0"/>
              </a:spcBef>
              <a:defRPr sz="3996" b="0">
                <a:solidFill>
                  <a:schemeClr val="tx2"/>
                </a:solidFill>
              </a:defRPr>
            </a:lvl6pPr>
            <a:lvl7pPr>
              <a:spcBef>
                <a:spcPts val="0"/>
              </a:spcBef>
              <a:defRPr sz="3996" b="0">
                <a:solidFill>
                  <a:schemeClr val="tx2"/>
                </a:solidFill>
              </a:defRPr>
            </a:lvl7pPr>
            <a:lvl8pPr>
              <a:spcBef>
                <a:spcPts val="0"/>
              </a:spcBef>
              <a:defRPr sz="3996" b="0">
                <a:solidFill>
                  <a:schemeClr val="tx2"/>
                </a:solidFill>
              </a:defRPr>
            </a:lvl8pPr>
            <a:lvl9pPr>
              <a:spcBef>
                <a:spcPts val="0"/>
              </a:spcBef>
              <a:defRPr sz="3996" b="0">
                <a:solidFill>
                  <a:schemeClr val="tx2"/>
                </a:solidFill>
              </a:defRPr>
            </a:lvl9pPr>
          </a:lstStyle>
          <a:p>
            <a:pPr lvl="0"/>
            <a:r>
              <a:rPr lang="en-AU" noProof="0" dirty="0"/>
              <a:t>Click to add text. Press ‘Decrease / Increase List Level’ to move through available type styles.</a:t>
            </a:r>
          </a:p>
          <a:p>
            <a:pPr lvl="1"/>
            <a:r>
              <a:rPr lang="en-AU" noProof="0" dirty="0"/>
              <a:t>Second level</a:t>
            </a:r>
          </a:p>
          <a:p>
            <a:pPr lvl="2"/>
            <a:r>
              <a:rPr lang="en-AU" noProof="0" dirty="0"/>
              <a:t>Third level</a:t>
            </a:r>
          </a:p>
          <a:p>
            <a:pPr lvl="3"/>
            <a:r>
              <a:rPr lang="en-AU" noProof="0" dirty="0"/>
              <a:t>Fourth level</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a:t>
            </a:r>
          </a:p>
          <a:p>
            <a:pPr lvl="8"/>
            <a:r>
              <a:rPr lang="en-AU" noProof="0" dirty="0"/>
              <a:t>Fifth level</a:t>
            </a:r>
          </a:p>
        </p:txBody>
      </p:sp>
      <p:sp>
        <p:nvSpPr>
          <p:cNvPr id="82" name="Text Placeholder 140">
            <a:extLst>
              <a:ext uri="{FF2B5EF4-FFF2-40B4-BE49-F238E27FC236}">
                <a16:creationId xmlns:a16="http://schemas.microsoft.com/office/drawing/2014/main" id="{A1DA6C4E-2270-404C-A764-B43D6A1CCCBD}"/>
              </a:ext>
            </a:extLst>
          </p:cNvPr>
          <p:cNvSpPr>
            <a:spLocks noGrp="1"/>
          </p:cNvSpPr>
          <p:nvPr>
            <p:ph type="body" sz="quarter" idx="24" hasCustomPrompt="1"/>
          </p:nvPr>
        </p:nvSpPr>
        <p:spPr>
          <a:xfrm>
            <a:off x="1548603" y="29378909"/>
            <a:ext cx="13046409" cy="9360000"/>
          </a:xfrm>
          <a:ln w="101600">
            <a:solidFill>
              <a:schemeClr val="tx2"/>
            </a:solidFill>
          </a:ln>
        </p:spPr>
        <p:txBody>
          <a:bodyPr lIns="540000" tIns="540000" rIns="540000" bIns="540000" anchor="t" anchorCtr="0"/>
          <a:lstStyle>
            <a:lvl1pPr>
              <a:spcBef>
                <a:spcPts val="0"/>
              </a:spcBef>
              <a:defRPr sz="4396" b="1">
                <a:solidFill>
                  <a:schemeClr val="tx2"/>
                </a:solidFill>
              </a:defRPr>
            </a:lvl1pPr>
            <a:lvl2pPr marL="0" indent="0">
              <a:spcBef>
                <a:spcPts val="0"/>
              </a:spcBef>
              <a:buNone/>
              <a:defRPr sz="3996" b="0">
                <a:solidFill>
                  <a:schemeClr val="tx2"/>
                </a:solidFill>
              </a:defRPr>
            </a:lvl2pPr>
            <a:lvl3pPr marL="539504" indent="-539504">
              <a:spcBef>
                <a:spcPts val="0"/>
              </a:spcBef>
              <a:buFont typeface="Arial" panose="020B0604020202020204" pitchFamily="34" charset="0"/>
              <a:buChar char="•"/>
              <a:defRPr sz="3996" b="0">
                <a:solidFill>
                  <a:schemeClr val="tx2"/>
                </a:solidFill>
              </a:defRPr>
            </a:lvl3pPr>
            <a:lvl4pPr marL="539504" indent="-539504">
              <a:spcBef>
                <a:spcPts val="0"/>
              </a:spcBef>
              <a:buFont typeface="+mj-lt"/>
              <a:buAutoNum type="arabicPeriod"/>
              <a:defRPr sz="3996" b="0">
                <a:solidFill>
                  <a:schemeClr val="tx2"/>
                </a:solidFill>
              </a:defRPr>
            </a:lvl4pPr>
            <a:lvl5pPr>
              <a:spcBef>
                <a:spcPts val="0"/>
              </a:spcBef>
              <a:defRPr sz="2997" b="0" i="1">
                <a:solidFill>
                  <a:schemeClr val="tx2"/>
                </a:solidFill>
              </a:defRPr>
            </a:lvl5pPr>
            <a:lvl6pPr>
              <a:spcBef>
                <a:spcPts val="0"/>
              </a:spcBef>
              <a:defRPr sz="3996" b="0">
                <a:solidFill>
                  <a:schemeClr val="tx2"/>
                </a:solidFill>
              </a:defRPr>
            </a:lvl6pPr>
            <a:lvl7pPr>
              <a:spcBef>
                <a:spcPts val="0"/>
              </a:spcBef>
              <a:defRPr sz="3996" b="0">
                <a:solidFill>
                  <a:schemeClr val="tx2"/>
                </a:solidFill>
              </a:defRPr>
            </a:lvl7pPr>
            <a:lvl8pPr>
              <a:spcBef>
                <a:spcPts val="0"/>
              </a:spcBef>
              <a:defRPr sz="3996" b="0">
                <a:solidFill>
                  <a:schemeClr val="tx2"/>
                </a:solidFill>
              </a:defRPr>
            </a:lvl8pPr>
            <a:lvl9pPr>
              <a:spcBef>
                <a:spcPts val="0"/>
              </a:spcBef>
              <a:defRPr sz="3996" b="0">
                <a:solidFill>
                  <a:schemeClr val="tx2"/>
                </a:solidFill>
              </a:defRPr>
            </a:lvl9pPr>
          </a:lstStyle>
          <a:p>
            <a:pPr lvl="0"/>
            <a:r>
              <a:rPr lang="en-AU" noProof="0" dirty="0"/>
              <a:t>Click to add text. Press ‘Decrease / Increase List Level’ to move through available type styles.</a:t>
            </a:r>
          </a:p>
          <a:p>
            <a:pPr lvl="1"/>
            <a:r>
              <a:rPr lang="en-AU" noProof="0" dirty="0"/>
              <a:t>Second level</a:t>
            </a:r>
          </a:p>
          <a:p>
            <a:pPr lvl="2"/>
            <a:r>
              <a:rPr lang="en-AU" noProof="0" dirty="0"/>
              <a:t>Third level</a:t>
            </a:r>
          </a:p>
          <a:p>
            <a:pPr lvl="3"/>
            <a:r>
              <a:rPr lang="en-AU" noProof="0" dirty="0"/>
              <a:t>Fourth level</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a:t>
            </a:r>
          </a:p>
          <a:p>
            <a:pPr lvl="8"/>
            <a:r>
              <a:rPr lang="en-AU" noProof="0" dirty="0"/>
              <a:t>Fifth level</a:t>
            </a:r>
          </a:p>
        </p:txBody>
      </p:sp>
      <p:sp>
        <p:nvSpPr>
          <p:cNvPr id="83" name="Text Placeholder 140">
            <a:extLst>
              <a:ext uri="{FF2B5EF4-FFF2-40B4-BE49-F238E27FC236}">
                <a16:creationId xmlns:a16="http://schemas.microsoft.com/office/drawing/2014/main" id="{E2ED72C2-7110-4887-A259-CDB9DF9A0BDA}"/>
              </a:ext>
            </a:extLst>
          </p:cNvPr>
          <p:cNvSpPr>
            <a:spLocks noGrp="1"/>
          </p:cNvSpPr>
          <p:nvPr>
            <p:ph type="body" sz="quarter" idx="25" hasCustomPrompt="1"/>
          </p:nvPr>
        </p:nvSpPr>
        <p:spPr>
          <a:xfrm>
            <a:off x="15826464" y="29378909"/>
            <a:ext cx="13046409" cy="9360000"/>
          </a:xfrm>
          <a:ln w="101600">
            <a:solidFill>
              <a:schemeClr val="tx2"/>
            </a:solidFill>
          </a:ln>
        </p:spPr>
        <p:txBody>
          <a:bodyPr lIns="540000" tIns="540000" rIns="7560000" bIns="540000" anchor="t" anchorCtr="0"/>
          <a:lstStyle>
            <a:lvl1pPr>
              <a:spcBef>
                <a:spcPts val="0"/>
              </a:spcBef>
              <a:defRPr sz="4396" b="1">
                <a:solidFill>
                  <a:schemeClr val="tx2"/>
                </a:solidFill>
              </a:defRPr>
            </a:lvl1pPr>
            <a:lvl2pPr marL="0" indent="0">
              <a:spcBef>
                <a:spcPts val="0"/>
              </a:spcBef>
              <a:buNone/>
              <a:defRPr sz="3996" b="0">
                <a:solidFill>
                  <a:schemeClr val="tx2"/>
                </a:solidFill>
              </a:defRPr>
            </a:lvl2pPr>
            <a:lvl3pPr marL="539504" indent="-539504">
              <a:spcBef>
                <a:spcPts val="0"/>
              </a:spcBef>
              <a:buFont typeface="Arial" panose="020B0604020202020204" pitchFamily="34" charset="0"/>
              <a:buChar char="•"/>
              <a:defRPr sz="3996" b="0">
                <a:solidFill>
                  <a:schemeClr val="tx2"/>
                </a:solidFill>
              </a:defRPr>
            </a:lvl3pPr>
            <a:lvl4pPr marL="539504" indent="-539504">
              <a:spcBef>
                <a:spcPts val="0"/>
              </a:spcBef>
              <a:buFont typeface="+mj-lt"/>
              <a:buAutoNum type="arabicPeriod"/>
              <a:defRPr sz="3996" b="0">
                <a:solidFill>
                  <a:schemeClr val="tx2"/>
                </a:solidFill>
              </a:defRPr>
            </a:lvl4pPr>
            <a:lvl5pPr>
              <a:spcBef>
                <a:spcPts val="0"/>
              </a:spcBef>
              <a:defRPr sz="2997" b="0" i="1">
                <a:solidFill>
                  <a:schemeClr val="tx2"/>
                </a:solidFill>
              </a:defRPr>
            </a:lvl5pPr>
            <a:lvl6pPr>
              <a:spcBef>
                <a:spcPts val="0"/>
              </a:spcBef>
              <a:defRPr sz="3996" b="0">
                <a:solidFill>
                  <a:schemeClr val="tx2"/>
                </a:solidFill>
              </a:defRPr>
            </a:lvl6pPr>
            <a:lvl7pPr>
              <a:spcBef>
                <a:spcPts val="0"/>
              </a:spcBef>
              <a:defRPr sz="3996" b="0">
                <a:solidFill>
                  <a:schemeClr val="tx2"/>
                </a:solidFill>
              </a:defRPr>
            </a:lvl7pPr>
            <a:lvl8pPr>
              <a:spcBef>
                <a:spcPts val="0"/>
              </a:spcBef>
              <a:defRPr sz="3996" b="0">
                <a:solidFill>
                  <a:schemeClr val="tx2"/>
                </a:solidFill>
              </a:defRPr>
            </a:lvl8pPr>
            <a:lvl9pPr>
              <a:spcBef>
                <a:spcPts val="0"/>
              </a:spcBef>
              <a:defRPr sz="3996" b="0">
                <a:solidFill>
                  <a:schemeClr val="tx2"/>
                </a:solidFill>
              </a:defRPr>
            </a:lvl9pPr>
          </a:lstStyle>
          <a:p>
            <a:pPr lvl="0"/>
            <a:r>
              <a:rPr lang="en-AU" noProof="0" dirty="0"/>
              <a:t>Click to add text. Press ‘Decrease / Increase List Level’ to move through available type styles.</a:t>
            </a:r>
          </a:p>
          <a:p>
            <a:pPr lvl="1"/>
            <a:r>
              <a:rPr lang="en-AU" noProof="0" dirty="0"/>
              <a:t>Second level</a:t>
            </a:r>
          </a:p>
          <a:p>
            <a:pPr lvl="2"/>
            <a:r>
              <a:rPr lang="en-AU" noProof="0" dirty="0"/>
              <a:t>Third level</a:t>
            </a:r>
          </a:p>
          <a:p>
            <a:pPr lvl="3"/>
            <a:r>
              <a:rPr lang="en-AU" noProof="0" dirty="0"/>
              <a:t>Fourth level</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a:t>
            </a:r>
          </a:p>
          <a:p>
            <a:pPr lvl="8"/>
            <a:r>
              <a:rPr lang="en-AU" noProof="0" dirty="0"/>
              <a:t>Fifth level</a:t>
            </a:r>
          </a:p>
        </p:txBody>
      </p:sp>
      <p:sp>
        <p:nvSpPr>
          <p:cNvPr id="101" name="Picture Placeholder 3">
            <a:extLst>
              <a:ext uri="{FF2B5EF4-FFF2-40B4-BE49-F238E27FC236}">
                <a16:creationId xmlns:a16="http://schemas.microsoft.com/office/drawing/2014/main" id="{AC3CF52E-63AF-42C0-BA3D-81F10457657F}"/>
              </a:ext>
            </a:extLst>
          </p:cNvPr>
          <p:cNvSpPr>
            <a:spLocks noGrp="1"/>
          </p:cNvSpPr>
          <p:nvPr>
            <p:ph type="pic" sz="quarter" idx="26"/>
          </p:nvPr>
        </p:nvSpPr>
        <p:spPr>
          <a:xfrm>
            <a:off x="7857587" y="19293467"/>
            <a:ext cx="6120000" cy="8105876"/>
          </a:xfrm>
          <a:solidFill>
            <a:schemeClr val="bg1">
              <a:lumMod val="85000"/>
            </a:schemeClr>
          </a:solidFill>
        </p:spPr>
        <p:txBody>
          <a:bodyPr/>
          <a:lstStyle/>
          <a:p>
            <a:r>
              <a:rPr lang="zh-CN" altLang="en-US"/>
              <a:t>单击图标添加图片</a:t>
            </a:r>
            <a:endParaRPr lang="en-AU" dirty="0"/>
          </a:p>
        </p:txBody>
      </p:sp>
      <p:sp>
        <p:nvSpPr>
          <p:cNvPr id="161" name="Picture Placeholder 3">
            <a:extLst>
              <a:ext uri="{FF2B5EF4-FFF2-40B4-BE49-F238E27FC236}">
                <a16:creationId xmlns:a16="http://schemas.microsoft.com/office/drawing/2014/main" id="{9CDB5B0D-3FE4-4D06-86EE-0E0A661A5B49}"/>
              </a:ext>
            </a:extLst>
          </p:cNvPr>
          <p:cNvSpPr>
            <a:spLocks noGrp="1"/>
          </p:cNvSpPr>
          <p:nvPr>
            <p:ph type="pic" sz="quarter" idx="28"/>
          </p:nvPr>
        </p:nvSpPr>
        <p:spPr>
          <a:xfrm>
            <a:off x="2149533" y="31812318"/>
            <a:ext cx="11828054" cy="6336000"/>
          </a:xfrm>
          <a:solidFill>
            <a:schemeClr val="bg1">
              <a:lumMod val="85000"/>
            </a:schemeClr>
          </a:solidFill>
        </p:spPr>
        <p:txBody>
          <a:bodyPr/>
          <a:lstStyle/>
          <a:p>
            <a:r>
              <a:rPr lang="zh-CN" altLang="en-US"/>
              <a:t>单击图标添加图片</a:t>
            </a:r>
            <a:endParaRPr lang="en-AU" dirty="0"/>
          </a:p>
        </p:txBody>
      </p:sp>
      <p:sp>
        <p:nvSpPr>
          <p:cNvPr id="162" name="Picture Placeholder 3">
            <a:extLst>
              <a:ext uri="{FF2B5EF4-FFF2-40B4-BE49-F238E27FC236}">
                <a16:creationId xmlns:a16="http://schemas.microsoft.com/office/drawing/2014/main" id="{CD659F2E-4448-40E7-904E-B4A95F32D642}"/>
              </a:ext>
            </a:extLst>
          </p:cNvPr>
          <p:cNvSpPr>
            <a:spLocks noGrp="1"/>
          </p:cNvSpPr>
          <p:nvPr>
            <p:ph type="pic" sz="quarter" idx="30"/>
          </p:nvPr>
        </p:nvSpPr>
        <p:spPr>
          <a:xfrm>
            <a:off x="22200927" y="29951217"/>
            <a:ext cx="6120000" cy="3780000"/>
          </a:xfrm>
          <a:solidFill>
            <a:schemeClr val="bg1">
              <a:lumMod val="85000"/>
            </a:schemeClr>
          </a:solidFill>
        </p:spPr>
        <p:txBody>
          <a:bodyPr/>
          <a:lstStyle/>
          <a:p>
            <a:r>
              <a:rPr lang="zh-CN" altLang="en-US"/>
              <a:t>单击图标添加图片</a:t>
            </a:r>
            <a:endParaRPr lang="en-AU"/>
          </a:p>
        </p:txBody>
      </p:sp>
      <p:sp>
        <p:nvSpPr>
          <p:cNvPr id="163" name="Text Placeholder 140">
            <a:extLst>
              <a:ext uri="{FF2B5EF4-FFF2-40B4-BE49-F238E27FC236}">
                <a16:creationId xmlns:a16="http://schemas.microsoft.com/office/drawing/2014/main" id="{11D57D72-C87E-4BBD-9D0C-13729A871933}"/>
              </a:ext>
            </a:extLst>
          </p:cNvPr>
          <p:cNvSpPr>
            <a:spLocks noGrp="1"/>
          </p:cNvSpPr>
          <p:nvPr>
            <p:ph type="body" sz="quarter" idx="31" hasCustomPrompt="1"/>
          </p:nvPr>
        </p:nvSpPr>
        <p:spPr>
          <a:xfrm>
            <a:off x="15826463" y="18642833"/>
            <a:ext cx="13046409" cy="9360000"/>
          </a:xfrm>
          <a:ln w="101600">
            <a:solidFill>
              <a:schemeClr val="tx2"/>
            </a:solidFill>
          </a:ln>
        </p:spPr>
        <p:txBody>
          <a:bodyPr lIns="540000" tIns="540000" rIns="7560000" bIns="540000" anchor="t" anchorCtr="0"/>
          <a:lstStyle>
            <a:lvl1pPr algn="l">
              <a:spcBef>
                <a:spcPts val="0"/>
              </a:spcBef>
              <a:defRPr sz="4396" b="1">
                <a:solidFill>
                  <a:schemeClr val="tx2"/>
                </a:solidFill>
              </a:defRPr>
            </a:lvl1pPr>
            <a:lvl2pPr marL="0" indent="0">
              <a:spcBef>
                <a:spcPts val="0"/>
              </a:spcBef>
              <a:buNone/>
              <a:defRPr sz="3996" b="0">
                <a:solidFill>
                  <a:schemeClr val="tx2"/>
                </a:solidFill>
              </a:defRPr>
            </a:lvl2pPr>
            <a:lvl3pPr marL="539504" indent="-539504">
              <a:spcBef>
                <a:spcPts val="0"/>
              </a:spcBef>
              <a:buFont typeface="Arial" panose="020B0604020202020204" pitchFamily="34" charset="0"/>
              <a:buChar char="•"/>
              <a:defRPr sz="3996" b="0">
                <a:solidFill>
                  <a:schemeClr val="tx2"/>
                </a:solidFill>
              </a:defRPr>
            </a:lvl3pPr>
            <a:lvl4pPr marL="539504" indent="-539504">
              <a:spcBef>
                <a:spcPts val="0"/>
              </a:spcBef>
              <a:buFont typeface="+mj-lt"/>
              <a:buAutoNum type="arabicPeriod"/>
              <a:defRPr sz="3996" b="0">
                <a:solidFill>
                  <a:schemeClr val="tx2"/>
                </a:solidFill>
              </a:defRPr>
            </a:lvl4pPr>
            <a:lvl5pPr>
              <a:spcBef>
                <a:spcPts val="0"/>
              </a:spcBef>
              <a:defRPr sz="2997" b="0" i="1">
                <a:solidFill>
                  <a:schemeClr val="tx2"/>
                </a:solidFill>
              </a:defRPr>
            </a:lvl5pPr>
            <a:lvl6pPr>
              <a:spcBef>
                <a:spcPts val="0"/>
              </a:spcBef>
              <a:defRPr sz="3996" b="0">
                <a:solidFill>
                  <a:schemeClr val="tx2"/>
                </a:solidFill>
              </a:defRPr>
            </a:lvl6pPr>
            <a:lvl7pPr>
              <a:spcBef>
                <a:spcPts val="0"/>
              </a:spcBef>
              <a:defRPr sz="3996" b="0">
                <a:solidFill>
                  <a:schemeClr val="tx2"/>
                </a:solidFill>
              </a:defRPr>
            </a:lvl7pPr>
            <a:lvl8pPr>
              <a:spcBef>
                <a:spcPts val="0"/>
              </a:spcBef>
              <a:defRPr sz="3996" b="0">
                <a:solidFill>
                  <a:schemeClr val="tx2"/>
                </a:solidFill>
              </a:defRPr>
            </a:lvl8pPr>
            <a:lvl9pPr>
              <a:spcBef>
                <a:spcPts val="0"/>
              </a:spcBef>
              <a:defRPr sz="3996" b="0">
                <a:solidFill>
                  <a:schemeClr val="tx2"/>
                </a:solidFill>
              </a:defRPr>
            </a:lvl9pPr>
          </a:lstStyle>
          <a:p>
            <a:pPr lvl="0"/>
            <a:r>
              <a:rPr lang="en-AU" noProof="0" dirty="0"/>
              <a:t>Click to add text, and click on the image placeholder icon to add an image. Resize and move text box and image as required, keeping image within the text box border.</a:t>
            </a:r>
          </a:p>
          <a:p>
            <a:pPr lvl="1"/>
            <a:r>
              <a:rPr lang="en-AU" noProof="0" dirty="0"/>
              <a:t>Second level</a:t>
            </a:r>
          </a:p>
          <a:p>
            <a:pPr lvl="2"/>
            <a:r>
              <a:rPr lang="en-AU" noProof="0" dirty="0"/>
              <a:t>Third level</a:t>
            </a:r>
          </a:p>
          <a:p>
            <a:pPr lvl="0"/>
            <a:r>
              <a:rPr lang="en-AU" noProof="0" dirty="0"/>
              <a:t>Fourth level</a:t>
            </a:r>
          </a:p>
          <a:p>
            <a:pPr lvl="1"/>
            <a:r>
              <a:rPr lang="en-AU" noProof="0" dirty="0"/>
              <a:t>5</a:t>
            </a:r>
          </a:p>
          <a:p>
            <a:pPr lvl="2"/>
            <a:r>
              <a:rPr lang="en-AU" noProof="0" dirty="0"/>
              <a:t>6</a:t>
            </a:r>
          </a:p>
          <a:p>
            <a:pPr lvl="3"/>
            <a:r>
              <a:rPr lang="en-AU" noProof="0" dirty="0"/>
              <a:t>7</a:t>
            </a:r>
          </a:p>
          <a:p>
            <a:pPr lvl="4"/>
            <a:r>
              <a:rPr lang="en-AU" noProof="0" dirty="0"/>
              <a:t>8</a:t>
            </a:r>
          </a:p>
          <a:p>
            <a:pPr lvl="5"/>
            <a:r>
              <a:rPr lang="en-AU" noProof="0" dirty="0"/>
              <a:t>9</a:t>
            </a:r>
          </a:p>
          <a:p>
            <a:pPr lvl="5"/>
            <a:r>
              <a:rPr lang="en-AU" noProof="0" dirty="0"/>
              <a:t>Fifth level</a:t>
            </a:r>
          </a:p>
        </p:txBody>
      </p:sp>
      <p:sp>
        <p:nvSpPr>
          <p:cNvPr id="164" name="Picture Placeholder 3">
            <a:extLst>
              <a:ext uri="{FF2B5EF4-FFF2-40B4-BE49-F238E27FC236}">
                <a16:creationId xmlns:a16="http://schemas.microsoft.com/office/drawing/2014/main" id="{23BA792E-DACC-47D9-86D5-4333A72F215A}"/>
              </a:ext>
            </a:extLst>
          </p:cNvPr>
          <p:cNvSpPr>
            <a:spLocks noGrp="1"/>
          </p:cNvSpPr>
          <p:nvPr>
            <p:ph type="pic" sz="quarter" idx="33"/>
          </p:nvPr>
        </p:nvSpPr>
        <p:spPr>
          <a:xfrm>
            <a:off x="22200927" y="34368318"/>
            <a:ext cx="6120000" cy="3780000"/>
          </a:xfrm>
          <a:solidFill>
            <a:schemeClr val="bg1">
              <a:lumMod val="85000"/>
            </a:schemeClr>
          </a:solidFill>
        </p:spPr>
        <p:txBody>
          <a:bodyPr/>
          <a:lstStyle/>
          <a:p>
            <a:r>
              <a:rPr lang="zh-CN" altLang="en-US"/>
              <a:t>单击图标添加图片</a:t>
            </a:r>
            <a:endParaRPr lang="en-AU"/>
          </a:p>
        </p:txBody>
      </p:sp>
      <p:sp>
        <p:nvSpPr>
          <p:cNvPr id="165" name="Picture Placeholder 3">
            <a:extLst>
              <a:ext uri="{FF2B5EF4-FFF2-40B4-BE49-F238E27FC236}">
                <a16:creationId xmlns:a16="http://schemas.microsoft.com/office/drawing/2014/main" id="{FAF5DCA3-EA32-432B-9545-B527D3CDCC37}"/>
              </a:ext>
            </a:extLst>
          </p:cNvPr>
          <p:cNvSpPr>
            <a:spLocks noGrp="1"/>
          </p:cNvSpPr>
          <p:nvPr>
            <p:ph type="pic" sz="quarter" idx="34"/>
          </p:nvPr>
        </p:nvSpPr>
        <p:spPr>
          <a:xfrm>
            <a:off x="22200927" y="19293467"/>
            <a:ext cx="6120000" cy="8105876"/>
          </a:xfrm>
          <a:solidFill>
            <a:schemeClr val="bg1">
              <a:lumMod val="85000"/>
            </a:schemeClr>
          </a:solidFill>
        </p:spPr>
        <p:txBody>
          <a:bodyPr/>
          <a:lstStyle/>
          <a:p>
            <a:r>
              <a:rPr lang="zh-CN" altLang="en-US"/>
              <a:t>单击图标添加图片</a:t>
            </a:r>
            <a:endParaRPr lang="en-AU" dirty="0"/>
          </a:p>
        </p:txBody>
      </p:sp>
    </p:spTree>
    <p:extLst>
      <p:ext uri="{BB962C8B-B14F-4D97-AF65-F5344CB8AC3E}">
        <p14:creationId xmlns:p14="http://schemas.microsoft.com/office/powerpoint/2010/main" val="2463022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ayout C x 6">
    <p:spTree>
      <p:nvGrpSpPr>
        <p:cNvPr id="1" name=""/>
        <p:cNvGrpSpPr/>
        <p:nvPr/>
      </p:nvGrpSpPr>
      <p:grpSpPr>
        <a:xfrm>
          <a:off x="0" y="0"/>
          <a:ext cx="0" cy="0"/>
          <a:chOff x="0" y="0"/>
          <a:chExt cx="0" cy="0"/>
        </a:xfrm>
      </p:grpSpPr>
      <p:sp>
        <p:nvSpPr>
          <p:cNvPr id="87" name="Rectangle 86">
            <a:extLst>
              <a:ext uri="{FF2B5EF4-FFF2-40B4-BE49-F238E27FC236}">
                <a16:creationId xmlns:a16="http://schemas.microsoft.com/office/drawing/2014/main" id="{A8792E2B-E47C-4EC3-B0B6-442B0350F950}"/>
              </a:ext>
            </a:extLst>
          </p:cNvPr>
          <p:cNvSpPr/>
          <p:nvPr userDrawn="1"/>
        </p:nvSpPr>
        <p:spPr>
          <a:xfrm>
            <a:off x="1" y="6695425"/>
            <a:ext cx="30255019" cy="3610834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606"/>
          </a:p>
        </p:txBody>
      </p:sp>
      <p:sp>
        <p:nvSpPr>
          <p:cNvPr id="7" name="Title 6">
            <a:extLst>
              <a:ext uri="{FF2B5EF4-FFF2-40B4-BE49-F238E27FC236}">
                <a16:creationId xmlns:a16="http://schemas.microsoft.com/office/drawing/2014/main" id="{56D70131-8A9F-45A2-829C-77B95B4CCE8C}"/>
              </a:ext>
            </a:extLst>
          </p:cNvPr>
          <p:cNvSpPr>
            <a:spLocks noGrp="1"/>
          </p:cNvSpPr>
          <p:nvPr>
            <p:ph type="title"/>
          </p:nvPr>
        </p:nvSpPr>
        <p:spPr/>
        <p:txBody>
          <a:bodyPr/>
          <a:lstStyle>
            <a:lvl1pPr>
              <a:defRPr>
                <a:solidFill>
                  <a:schemeClr val="tx2"/>
                </a:solidFill>
              </a:defRPr>
            </a:lvl1pPr>
          </a:lstStyle>
          <a:p>
            <a:r>
              <a:rPr lang="zh-CN" altLang="en-US"/>
              <a:t>单击此处编辑母版标题样式</a:t>
            </a:r>
            <a:endParaRPr lang="en-AU" dirty="0"/>
          </a:p>
        </p:txBody>
      </p:sp>
      <p:sp>
        <p:nvSpPr>
          <p:cNvPr id="84" name="Rectangle 83">
            <a:extLst>
              <a:ext uri="{FF2B5EF4-FFF2-40B4-BE49-F238E27FC236}">
                <a16:creationId xmlns:a16="http://schemas.microsoft.com/office/drawing/2014/main" id="{75C8684C-9185-4F46-BDB3-B8E4E0F995C0}"/>
              </a:ext>
            </a:extLst>
          </p:cNvPr>
          <p:cNvSpPr/>
          <p:nvPr userDrawn="1"/>
        </p:nvSpPr>
        <p:spPr>
          <a:xfrm>
            <a:off x="1" y="6445153"/>
            <a:ext cx="30255019" cy="35879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606"/>
          </a:p>
        </p:txBody>
      </p:sp>
      <p:sp>
        <p:nvSpPr>
          <p:cNvPr id="85" name="Text Placeholder 140">
            <a:extLst>
              <a:ext uri="{FF2B5EF4-FFF2-40B4-BE49-F238E27FC236}">
                <a16:creationId xmlns:a16="http://schemas.microsoft.com/office/drawing/2014/main" id="{E432D5E4-C577-497B-BACF-3B8E6A9F0D27}"/>
              </a:ext>
            </a:extLst>
          </p:cNvPr>
          <p:cNvSpPr>
            <a:spLocks noGrp="1"/>
          </p:cNvSpPr>
          <p:nvPr>
            <p:ph type="body" sz="quarter" idx="16" hasCustomPrompt="1"/>
          </p:nvPr>
        </p:nvSpPr>
        <p:spPr>
          <a:xfrm>
            <a:off x="1408176" y="40297045"/>
            <a:ext cx="18651144" cy="1446532"/>
          </a:xfrm>
        </p:spPr>
        <p:txBody>
          <a:bodyPr anchor="t" anchorCtr="0"/>
          <a:lstStyle>
            <a:lvl1pPr>
              <a:spcBef>
                <a:spcPts val="0"/>
              </a:spcBef>
              <a:defRPr sz="6000" b="0">
                <a:solidFill>
                  <a:schemeClr val="bg1"/>
                </a:solidFill>
              </a:defRPr>
            </a:lvl1pPr>
            <a:lvl2pPr marL="0" indent="0">
              <a:spcBef>
                <a:spcPts val="0"/>
              </a:spcBef>
              <a:buNone/>
              <a:defRPr sz="6000" b="0">
                <a:solidFill>
                  <a:schemeClr val="bg1"/>
                </a:solidFill>
              </a:defRPr>
            </a:lvl2pPr>
            <a:lvl3pPr marL="0" indent="0">
              <a:spcBef>
                <a:spcPts val="0"/>
              </a:spcBef>
              <a:buNone/>
              <a:defRPr sz="6000" b="0">
                <a:solidFill>
                  <a:schemeClr val="bg1"/>
                </a:solidFill>
              </a:defRPr>
            </a:lvl3pPr>
            <a:lvl4pPr>
              <a:spcBef>
                <a:spcPts val="0"/>
              </a:spcBef>
              <a:defRPr sz="6000" b="0">
                <a:solidFill>
                  <a:schemeClr val="bg1"/>
                </a:solidFill>
              </a:defRPr>
            </a:lvl4pPr>
            <a:lvl5pPr>
              <a:spcBef>
                <a:spcPts val="0"/>
              </a:spcBef>
              <a:defRPr sz="6000" b="0">
                <a:solidFill>
                  <a:schemeClr val="bg1"/>
                </a:solidFill>
              </a:defRPr>
            </a:lvl5pPr>
            <a:lvl6pPr>
              <a:spcBef>
                <a:spcPts val="0"/>
              </a:spcBef>
              <a:defRPr sz="6000" b="0">
                <a:solidFill>
                  <a:schemeClr val="bg1"/>
                </a:solidFill>
              </a:defRPr>
            </a:lvl6pPr>
            <a:lvl7pPr>
              <a:spcBef>
                <a:spcPts val="0"/>
              </a:spcBef>
              <a:defRPr sz="6000" b="0">
                <a:solidFill>
                  <a:schemeClr val="bg1"/>
                </a:solidFill>
              </a:defRPr>
            </a:lvl7pPr>
            <a:lvl8pPr>
              <a:spcBef>
                <a:spcPts val="0"/>
              </a:spcBef>
              <a:defRPr sz="6000" b="0">
                <a:solidFill>
                  <a:schemeClr val="bg1"/>
                </a:solidFill>
              </a:defRPr>
            </a:lvl8pPr>
            <a:lvl9pPr>
              <a:spcBef>
                <a:spcPts val="0"/>
              </a:spcBef>
              <a:defRPr sz="6000" b="0">
                <a:solidFill>
                  <a:schemeClr val="bg1"/>
                </a:solidFill>
              </a:defRPr>
            </a:lvl9pPr>
          </a:lstStyle>
          <a:p>
            <a:pPr lvl="0"/>
            <a:r>
              <a:rPr lang="en-AU" noProof="0" dirty="0"/>
              <a:t>Click to add Tagline</a:t>
            </a:r>
          </a:p>
          <a:p>
            <a:pPr lvl="0"/>
            <a:r>
              <a:rPr lang="en-AU" noProof="0" dirty="0"/>
              <a:t>Use this for dark images</a:t>
            </a:r>
          </a:p>
          <a:p>
            <a:pPr lvl="0"/>
            <a:r>
              <a:rPr lang="en-AU" noProof="0" dirty="0"/>
              <a:t>Edit Master text styles</a:t>
            </a:r>
          </a:p>
          <a:p>
            <a:pPr lvl="1"/>
            <a:r>
              <a:rPr lang="en-AU" noProof="0" dirty="0"/>
              <a:t>Second level</a:t>
            </a:r>
          </a:p>
          <a:p>
            <a:pPr lvl="2"/>
            <a:r>
              <a:rPr lang="en-AU" noProof="0" dirty="0"/>
              <a:t>Third level</a:t>
            </a:r>
          </a:p>
          <a:p>
            <a:pPr lvl="3"/>
            <a:r>
              <a:rPr lang="en-AU" noProof="0" dirty="0"/>
              <a:t>Fourth level</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a:t>
            </a:r>
          </a:p>
          <a:p>
            <a:pPr lvl="8"/>
            <a:r>
              <a:rPr lang="en-AU" noProof="0" dirty="0"/>
              <a:t>Fifth level</a:t>
            </a:r>
          </a:p>
        </p:txBody>
      </p:sp>
      <p:sp>
        <p:nvSpPr>
          <p:cNvPr id="86" name="Text Placeholder 140">
            <a:extLst>
              <a:ext uri="{FF2B5EF4-FFF2-40B4-BE49-F238E27FC236}">
                <a16:creationId xmlns:a16="http://schemas.microsoft.com/office/drawing/2014/main" id="{BF78FCEE-C676-469B-A221-C3A4AE2EF6F0}"/>
              </a:ext>
            </a:extLst>
          </p:cNvPr>
          <p:cNvSpPr>
            <a:spLocks noGrp="1"/>
          </p:cNvSpPr>
          <p:nvPr>
            <p:ph type="body" sz="quarter" idx="17" hasCustomPrompt="1"/>
          </p:nvPr>
        </p:nvSpPr>
        <p:spPr>
          <a:xfrm>
            <a:off x="20059321" y="40297045"/>
            <a:ext cx="8927160" cy="1446532"/>
          </a:xfrm>
        </p:spPr>
        <p:txBody>
          <a:bodyPr anchor="t" anchorCtr="0"/>
          <a:lstStyle>
            <a:lvl1pPr algn="r">
              <a:spcBef>
                <a:spcPts val="0"/>
              </a:spcBef>
              <a:defRPr sz="6000" b="0">
                <a:solidFill>
                  <a:schemeClr val="bg1"/>
                </a:solidFill>
              </a:defRPr>
            </a:lvl1pPr>
            <a:lvl2pPr marL="0" indent="0" algn="r">
              <a:spcBef>
                <a:spcPts val="0"/>
              </a:spcBef>
              <a:buNone/>
              <a:defRPr sz="6000" b="0">
                <a:solidFill>
                  <a:schemeClr val="bg1"/>
                </a:solidFill>
              </a:defRPr>
            </a:lvl2pPr>
            <a:lvl3pPr marL="0" indent="0" algn="r">
              <a:spcBef>
                <a:spcPts val="0"/>
              </a:spcBef>
              <a:buNone/>
              <a:defRPr sz="6000" b="0">
                <a:solidFill>
                  <a:schemeClr val="bg1"/>
                </a:solidFill>
              </a:defRPr>
            </a:lvl3pPr>
            <a:lvl4pPr algn="r">
              <a:spcBef>
                <a:spcPts val="0"/>
              </a:spcBef>
              <a:defRPr sz="6000" b="0">
                <a:solidFill>
                  <a:schemeClr val="bg1"/>
                </a:solidFill>
              </a:defRPr>
            </a:lvl4pPr>
            <a:lvl5pPr algn="r">
              <a:spcBef>
                <a:spcPts val="0"/>
              </a:spcBef>
              <a:defRPr sz="6000" b="0">
                <a:solidFill>
                  <a:schemeClr val="bg1"/>
                </a:solidFill>
              </a:defRPr>
            </a:lvl5pPr>
            <a:lvl6pPr algn="r">
              <a:spcBef>
                <a:spcPts val="0"/>
              </a:spcBef>
              <a:defRPr sz="6000" b="0">
                <a:solidFill>
                  <a:schemeClr val="bg1"/>
                </a:solidFill>
              </a:defRPr>
            </a:lvl6pPr>
            <a:lvl7pPr algn="r">
              <a:spcBef>
                <a:spcPts val="0"/>
              </a:spcBef>
              <a:defRPr sz="6000" b="0">
                <a:solidFill>
                  <a:schemeClr val="bg1"/>
                </a:solidFill>
              </a:defRPr>
            </a:lvl7pPr>
            <a:lvl8pPr algn="r">
              <a:spcBef>
                <a:spcPts val="0"/>
              </a:spcBef>
              <a:defRPr sz="6000" b="0">
                <a:solidFill>
                  <a:schemeClr val="bg1"/>
                </a:solidFill>
              </a:defRPr>
            </a:lvl8pPr>
            <a:lvl9pPr algn="r">
              <a:spcBef>
                <a:spcPts val="0"/>
              </a:spcBef>
              <a:defRPr sz="6000" b="0">
                <a:solidFill>
                  <a:schemeClr val="bg1"/>
                </a:solidFill>
              </a:defRPr>
            </a:lvl9pPr>
          </a:lstStyle>
          <a:p>
            <a:pPr lvl="0"/>
            <a:r>
              <a:rPr lang="en-AU" noProof="0" dirty="0"/>
              <a:t>Click to add URL</a:t>
            </a:r>
          </a:p>
          <a:p>
            <a:pPr lvl="0"/>
            <a:r>
              <a:rPr lang="en-AU" noProof="0" dirty="0"/>
              <a:t>Use this for dark images</a:t>
            </a:r>
          </a:p>
          <a:p>
            <a:pPr lvl="0"/>
            <a:r>
              <a:rPr lang="en-AU" noProof="0" dirty="0"/>
              <a:t>Edit Master text styles</a:t>
            </a:r>
          </a:p>
          <a:p>
            <a:pPr lvl="1"/>
            <a:r>
              <a:rPr lang="en-AU" noProof="0" dirty="0"/>
              <a:t>Second level</a:t>
            </a:r>
          </a:p>
          <a:p>
            <a:pPr lvl="2"/>
            <a:r>
              <a:rPr lang="en-AU" noProof="0" dirty="0"/>
              <a:t>Third level</a:t>
            </a:r>
          </a:p>
          <a:p>
            <a:pPr lvl="3"/>
            <a:r>
              <a:rPr lang="en-AU" noProof="0" dirty="0"/>
              <a:t>Fourth level</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a:t>
            </a:r>
          </a:p>
          <a:p>
            <a:pPr lvl="8"/>
            <a:r>
              <a:rPr lang="en-AU" noProof="0" dirty="0"/>
              <a:t>Fifth level</a:t>
            </a:r>
          </a:p>
        </p:txBody>
      </p:sp>
      <p:grpSp>
        <p:nvGrpSpPr>
          <p:cNvPr id="102" name="Group 4">
            <a:extLst>
              <a:ext uri="{FF2B5EF4-FFF2-40B4-BE49-F238E27FC236}">
                <a16:creationId xmlns:a16="http://schemas.microsoft.com/office/drawing/2014/main" id="{F1CCD7B6-6C8D-47B8-BE04-ACEDC267A7EB}"/>
              </a:ext>
            </a:extLst>
          </p:cNvPr>
          <p:cNvGrpSpPr>
            <a:grpSpLocks noChangeAspect="1"/>
          </p:cNvGrpSpPr>
          <p:nvPr userDrawn="1"/>
        </p:nvGrpSpPr>
        <p:grpSpPr bwMode="auto">
          <a:xfrm>
            <a:off x="1506959" y="1229573"/>
            <a:ext cx="4492925" cy="4248000"/>
            <a:chOff x="2864" y="1181"/>
            <a:chExt cx="1952" cy="1957"/>
          </a:xfrm>
        </p:grpSpPr>
        <p:sp>
          <p:nvSpPr>
            <p:cNvPr id="103" name="AutoShape 3">
              <a:extLst>
                <a:ext uri="{FF2B5EF4-FFF2-40B4-BE49-F238E27FC236}">
                  <a16:creationId xmlns:a16="http://schemas.microsoft.com/office/drawing/2014/main" id="{20F3A12B-5360-4B1F-BE3E-2220EEDF6576}"/>
                </a:ext>
              </a:extLst>
            </p:cNvPr>
            <p:cNvSpPr>
              <a:spLocks noChangeAspect="1" noChangeArrowheads="1" noTextEdit="1"/>
            </p:cNvSpPr>
            <p:nvPr userDrawn="1"/>
          </p:nvSpPr>
          <p:spPr bwMode="auto">
            <a:xfrm>
              <a:off x="2864" y="1182"/>
              <a:ext cx="1952" cy="1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04" name="Rectangle 5">
              <a:extLst>
                <a:ext uri="{FF2B5EF4-FFF2-40B4-BE49-F238E27FC236}">
                  <a16:creationId xmlns:a16="http://schemas.microsoft.com/office/drawing/2014/main" id="{11613BA8-B1AC-44A8-ACFD-483135E92A18}"/>
                </a:ext>
              </a:extLst>
            </p:cNvPr>
            <p:cNvSpPr>
              <a:spLocks noChangeArrowheads="1"/>
            </p:cNvSpPr>
            <p:nvPr userDrawn="1"/>
          </p:nvSpPr>
          <p:spPr bwMode="auto">
            <a:xfrm>
              <a:off x="2865" y="1181"/>
              <a:ext cx="1950" cy="1957"/>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05" name="Freeform 6">
              <a:extLst>
                <a:ext uri="{FF2B5EF4-FFF2-40B4-BE49-F238E27FC236}">
                  <a16:creationId xmlns:a16="http://schemas.microsoft.com/office/drawing/2014/main" id="{B6EE28B4-2434-4B5A-A0EB-7E30BF614E9F}"/>
                </a:ext>
              </a:extLst>
            </p:cNvPr>
            <p:cNvSpPr>
              <a:spLocks/>
            </p:cNvSpPr>
            <p:nvPr userDrawn="1"/>
          </p:nvSpPr>
          <p:spPr bwMode="auto">
            <a:xfrm>
              <a:off x="3091" y="2463"/>
              <a:ext cx="90" cy="109"/>
            </a:xfrm>
            <a:custGeom>
              <a:avLst/>
              <a:gdLst>
                <a:gd name="T0" fmla="*/ 5 w 132"/>
                <a:gd name="T1" fmla="*/ 4 h 160"/>
                <a:gd name="T2" fmla="*/ 0 w 132"/>
                <a:gd name="T3" fmla="*/ 26 h 160"/>
                <a:gd name="T4" fmla="*/ 2 w 132"/>
                <a:gd name="T5" fmla="*/ 30 h 160"/>
                <a:gd name="T6" fmla="*/ 6 w 132"/>
                <a:gd name="T7" fmla="*/ 27 h 160"/>
                <a:gd name="T8" fmla="*/ 9 w 132"/>
                <a:gd name="T9" fmla="*/ 21 h 160"/>
                <a:gd name="T10" fmla="*/ 29 w 132"/>
                <a:gd name="T11" fmla="*/ 15 h 160"/>
                <a:gd name="T12" fmla="*/ 57 w 132"/>
                <a:gd name="T13" fmla="*/ 15 h 160"/>
                <a:gd name="T14" fmla="*/ 57 w 132"/>
                <a:gd name="T15" fmla="*/ 99 h 160"/>
                <a:gd name="T16" fmla="*/ 56 w 132"/>
                <a:gd name="T17" fmla="*/ 144 h 160"/>
                <a:gd name="T18" fmla="*/ 52 w 132"/>
                <a:gd name="T19" fmla="*/ 153 h 160"/>
                <a:gd name="T20" fmla="*/ 46 w 132"/>
                <a:gd name="T21" fmla="*/ 154 h 160"/>
                <a:gd name="T22" fmla="*/ 43 w 132"/>
                <a:gd name="T23" fmla="*/ 157 h 160"/>
                <a:gd name="T24" fmla="*/ 47 w 132"/>
                <a:gd name="T25" fmla="*/ 160 h 160"/>
                <a:gd name="T26" fmla="*/ 64 w 132"/>
                <a:gd name="T27" fmla="*/ 160 h 160"/>
                <a:gd name="T28" fmla="*/ 68 w 132"/>
                <a:gd name="T29" fmla="*/ 160 h 160"/>
                <a:gd name="T30" fmla="*/ 70 w 132"/>
                <a:gd name="T31" fmla="*/ 160 h 160"/>
                <a:gd name="T32" fmla="*/ 93 w 132"/>
                <a:gd name="T33" fmla="*/ 160 h 160"/>
                <a:gd name="T34" fmla="*/ 97 w 132"/>
                <a:gd name="T35" fmla="*/ 157 h 160"/>
                <a:gd name="T36" fmla="*/ 94 w 132"/>
                <a:gd name="T37" fmla="*/ 154 h 160"/>
                <a:gd name="T38" fmla="*/ 85 w 132"/>
                <a:gd name="T39" fmla="*/ 153 h 160"/>
                <a:gd name="T40" fmla="*/ 79 w 132"/>
                <a:gd name="T41" fmla="*/ 144 h 160"/>
                <a:gd name="T42" fmla="*/ 78 w 132"/>
                <a:gd name="T43" fmla="*/ 99 h 160"/>
                <a:gd name="T44" fmla="*/ 78 w 132"/>
                <a:gd name="T45" fmla="*/ 15 h 160"/>
                <a:gd name="T46" fmla="*/ 102 w 132"/>
                <a:gd name="T47" fmla="*/ 15 h 160"/>
                <a:gd name="T48" fmla="*/ 125 w 132"/>
                <a:gd name="T49" fmla="*/ 25 h 160"/>
                <a:gd name="T50" fmla="*/ 126 w 132"/>
                <a:gd name="T51" fmla="*/ 27 h 160"/>
                <a:gd name="T52" fmla="*/ 129 w 132"/>
                <a:gd name="T53" fmla="*/ 32 h 160"/>
                <a:gd name="T54" fmla="*/ 132 w 132"/>
                <a:gd name="T55" fmla="*/ 28 h 160"/>
                <a:gd name="T56" fmla="*/ 132 w 132"/>
                <a:gd name="T57" fmla="*/ 21 h 160"/>
                <a:gd name="T58" fmla="*/ 132 w 132"/>
                <a:gd name="T59" fmla="*/ 5 h 160"/>
                <a:gd name="T60" fmla="*/ 130 w 132"/>
                <a:gd name="T61" fmla="*/ 1 h 160"/>
                <a:gd name="T62" fmla="*/ 127 w 132"/>
                <a:gd name="T63" fmla="*/ 2 h 160"/>
                <a:gd name="T64" fmla="*/ 110 w 132"/>
                <a:gd name="T65" fmla="*/ 3 h 160"/>
                <a:gd name="T66" fmla="*/ 33 w 132"/>
                <a:gd name="T67" fmla="*/ 3 h 160"/>
                <a:gd name="T68" fmla="*/ 17 w 132"/>
                <a:gd name="T69" fmla="*/ 2 h 160"/>
                <a:gd name="T70" fmla="*/ 10 w 132"/>
                <a:gd name="T71" fmla="*/ 1 h 160"/>
                <a:gd name="T72" fmla="*/ 8 w 132"/>
                <a:gd name="T73" fmla="*/ 0 h 160"/>
                <a:gd name="T74" fmla="*/ 5 w 132"/>
                <a:gd name="T75" fmla="*/ 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60">
                  <a:moveTo>
                    <a:pt x="5" y="4"/>
                  </a:moveTo>
                  <a:cubicBezTo>
                    <a:pt x="4" y="5"/>
                    <a:pt x="0" y="24"/>
                    <a:pt x="0" y="26"/>
                  </a:cubicBezTo>
                  <a:cubicBezTo>
                    <a:pt x="0" y="29"/>
                    <a:pt x="1" y="30"/>
                    <a:pt x="2" y="30"/>
                  </a:cubicBezTo>
                  <a:cubicBezTo>
                    <a:pt x="4" y="30"/>
                    <a:pt x="5" y="28"/>
                    <a:pt x="6" y="27"/>
                  </a:cubicBezTo>
                  <a:cubicBezTo>
                    <a:pt x="6" y="27"/>
                    <a:pt x="9" y="21"/>
                    <a:pt x="9" y="21"/>
                  </a:cubicBezTo>
                  <a:cubicBezTo>
                    <a:pt x="12" y="17"/>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8" y="160"/>
                    <a:pt x="68" y="160"/>
                    <a:pt x="68"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6" y="27"/>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5"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06" name="Freeform 7">
              <a:extLst>
                <a:ext uri="{FF2B5EF4-FFF2-40B4-BE49-F238E27FC236}">
                  <a16:creationId xmlns:a16="http://schemas.microsoft.com/office/drawing/2014/main" id="{5426C1A3-0A77-4BD5-9FB1-7BEEE4351EE3}"/>
                </a:ext>
              </a:extLst>
            </p:cNvPr>
            <p:cNvSpPr>
              <a:spLocks/>
            </p:cNvSpPr>
            <p:nvPr userDrawn="1"/>
          </p:nvSpPr>
          <p:spPr bwMode="auto">
            <a:xfrm>
              <a:off x="3187" y="2465"/>
              <a:ext cx="111" cy="107"/>
            </a:xfrm>
            <a:custGeom>
              <a:avLst/>
              <a:gdLst>
                <a:gd name="T0" fmla="*/ 134 w 164"/>
                <a:gd name="T1" fmla="*/ 0 h 157"/>
                <a:gd name="T2" fmla="*/ 111 w 164"/>
                <a:gd name="T3" fmla="*/ 0 h 157"/>
                <a:gd name="T4" fmla="*/ 110 w 164"/>
                <a:gd name="T5" fmla="*/ 6 h 157"/>
                <a:gd name="T6" fmla="*/ 124 w 164"/>
                <a:gd name="T7" fmla="*/ 16 h 157"/>
                <a:gd name="T8" fmla="*/ 124 w 164"/>
                <a:gd name="T9" fmla="*/ 65 h 157"/>
                <a:gd name="T10" fmla="*/ 38 w 164"/>
                <a:gd name="T11" fmla="*/ 60 h 157"/>
                <a:gd name="T12" fmla="*/ 45 w 164"/>
                <a:gd name="T13" fmla="*/ 6 h 157"/>
                <a:gd name="T14" fmla="*/ 53 w 164"/>
                <a:gd name="T15" fmla="*/ 3 h 157"/>
                <a:gd name="T16" fmla="*/ 31 w 164"/>
                <a:gd name="T17" fmla="*/ 0 h 157"/>
                <a:gd name="T18" fmla="*/ 25 w 164"/>
                <a:gd name="T19" fmla="*/ 0 h 157"/>
                <a:gd name="T20" fmla="*/ 0 w 164"/>
                <a:gd name="T21" fmla="*/ 3 h 157"/>
                <a:gd name="T22" fmla="*/ 10 w 164"/>
                <a:gd name="T23" fmla="*/ 6 h 157"/>
                <a:gd name="T24" fmla="*/ 18 w 164"/>
                <a:gd name="T25" fmla="*/ 60 h 157"/>
                <a:gd name="T26" fmla="*/ 17 w 164"/>
                <a:gd name="T27" fmla="*/ 141 h 157"/>
                <a:gd name="T28" fmla="*/ 6 w 164"/>
                <a:gd name="T29" fmla="*/ 151 h 157"/>
                <a:gd name="T30" fmla="*/ 8 w 164"/>
                <a:gd name="T31" fmla="*/ 157 h 157"/>
                <a:gd name="T32" fmla="*/ 28 w 164"/>
                <a:gd name="T33" fmla="*/ 157 h 157"/>
                <a:gd name="T34" fmla="*/ 53 w 164"/>
                <a:gd name="T35" fmla="*/ 157 h 157"/>
                <a:gd name="T36" fmla="*/ 55 w 164"/>
                <a:gd name="T37" fmla="*/ 151 h 157"/>
                <a:gd name="T38" fmla="*/ 39 w 164"/>
                <a:gd name="T39" fmla="*/ 141 h 157"/>
                <a:gd name="T40" fmla="*/ 38 w 164"/>
                <a:gd name="T41" fmla="*/ 75 h 157"/>
                <a:gd name="T42" fmla="*/ 124 w 164"/>
                <a:gd name="T43" fmla="*/ 96 h 157"/>
                <a:gd name="T44" fmla="*/ 118 w 164"/>
                <a:gd name="T45" fmla="*/ 150 h 157"/>
                <a:gd name="T46" fmla="*/ 109 w 164"/>
                <a:gd name="T47" fmla="*/ 154 h 157"/>
                <a:gd name="T48" fmla="*/ 131 w 164"/>
                <a:gd name="T49" fmla="*/ 157 h 157"/>
                <a:gd name="T50" fmla="*/ 137 w 164"/>
                <a:gd name="T51" fmla="*/ 157 h 157"/>
                <a:gd name="T52" fmla="*/ 164 w 164"/>
                <a:gd name="T53" fmla="*/ 154 h 157"/>
                <a:gd name="T54" fmla="*/ 152 w 164"/>
                <a:gd name="T55" fmla="*/ 150 h 157"/>
                <a:gd name="T56" fmla="*/ 144 w 164"/>
                <a:gd name="T57" fmla="*/ 96 h 157"/>
                <a:gd name="T58" fmla="*/ 145 w 164"/>
                <a:gd name="T59" fmla="*/ 16 h 157"/>
                <a:gd name="T60" fmla="*/ 156 w 164"/>
                <a:gd name="T61" fmla="*/ 6 h 157"/>
                <a:gd name="T62" fmla="*/ 154 w 164"/>
                <a:gd name="T63"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4" h="157">
                  <a:moveTo>
                    <a:pt x="138" y="0"/>
                  </a:moveTo>
                  <a:cubicBezTo>
                    <a:pt x="134" y="0"/>
                    <a:pt x="134" y="0"/>
                    <a:pt x="134" y="0"/>
                  </a:cubicBezTo>
                  <a:cubicBezTo>
                    <a:pt x="132" y="0"/>
                    <a:pt x="132" y="0"/>
                    <a:pt x="132" y="0"/>
                  </a:cubicBezTo>
                  <a:cubicBezTo>
                    <a:pt x="111" y="0"/>
                    <a:pt x="111" y="0"/>
                    <a:pt x="111" y="0"/>
                  </a:cubicBezTo>
                  <a:cubicBezTo>
                    <a:pt x="110" y="0"/>
                    <a:pt x="106" y="0"/>
                    <a:pt x="106" y="3"/>
                  </a:cubicBezTo>
                  <a:cubicBezTo>
                    <a:pt x="106" y="4"/>
                    <a:pt x="108" y="6"/>
                    <a:pt x="110" y="6"/>
                  </a:cubicBezTo>
                  <a:cubicBezTo>
                    <a:pt x="116" y="6"/>
                    <a:pt x="116" y="6"/>
                    <a:pt x="116" y="6"/>
                  </a:cubicBezTo>
                  <a:cubicBezTo>
                    <a:pt x="122" y="7"/>
                    <a:pt x="123" y="10"/>
                    <a:pt x="124" y="16"/>
                  </a:cubicBezTo>
                  <a:cubicBezTo>
                    <a:pt x="124" y="60"/>
                    <a:pt x="124" y="60"/>
                    <a:pt x="124" y="60"/>
                  </a:cubicBezTo>
                  <a:cubicBezTo>
                    <a:pt x="124" y="65"/>
                    <a:pt x="124" y="65"/>
                    <a:pt x="124" y="65"/>
                  </a:cubicBezTo>
                  <a:cubicBezTo>
                    <a:pt x="38" y="64"/>
                    <a:pt x="38" y="64"/>
                    <a:pt x="38" y="64"/>
                  </a:cubicBezTo>
                  <a:cubicBezTo>
                    <a:pt x="38" y="60"/>
                    <a:pt x="38" y="60"/>
                    <a:pt x="38" y="60"/>
                  </a:cubicBezTo>
                  <a:cubicBezTo>
                    <a:pt x="39" y="16"/>
                    <a:pt x="39" y="16"/>
                    <a:pt x="39" y="16"/>
                  </a:cubicBezTo>
                  <a:cubicBezTo>
                    <a:pt x="39" y="10"/>
                    <a:pt x="40" y="7"/>
                    <a:pt x="45" y="6"/>
                  </a:cubicBezTo>
                  <a:cubicBezTo>
                    <a:pt x="45" y="6"/>
                    <a:pt x="50" y="6"/>
                    <a:pt x="50" y="6"/>
                  </a:cubicBezTo>
                  <a:cubicBezTo>
                    <a:pt x="52" y="6"/>
                    <a:pt x="53" y="4"/>
                    <a:pt x="53" y="3"/>
                  </a:cubicBezTo>
                  <a:cubicBezTo>
                    <a:pt x="53" y="1"/>
                    <a:pt x="51" y="0"/>
                    <a:pt x="48" y="0"/>
                  </a:cubicBezTo>
                  <a:cubicBezTo>
                    <a:pt x="31" y="0"/>
                    <a:pt x="31" y="0"/>
                    <a:pt x="31" y="0"/>
                  </a:cubicBezTo>
                  <a:cubicBezTo>
                    <a:pt x="28" y="0"/>
                    <a:pt x="28" y="0"/>
                    <a:pt x="28" y="0"/>
                  </a:cubicBezTo>
                  <a:cubicBezTo>
                    <a:pt x="25" y="0"/>
                    <a:pt x="25" y="0"/>
                    <a:pt x="25" y="0"/>
                  </a:cubicBezTo>
                  <a:cubicBezTo>
                    <a:pt x="5" y="0"/>
                    <a:pt x="5" y="0"/>
                    <a:pt x="5" y="0"/>
                  </a:cubicBezTo>
                  <a:cubicBezTo>
                    <a:pt x="2" y="0"/>
                    <a:pt x="0" y="1"/>
                    <a:pt x="0" y="3"/>
                  </a:cubicBezTo>
                  <a:cubicBezTo>
                    <a:pt x="0" y="4"/>
                    <a:pt x="1" y="6"/>
                    <a:pt x="3" y="6"/>
                  </a:cubicBezTo>
                  <a:cubicBezTo>
                    <a:pt x="10" y="6"/>
                    <a:pt x="10" y="6"/>
                    <a:pt x="10" y="6"/>
                  </a:cubicBezTo>
                  <a:cubicBezTo>
                    <a:pt x="15" y="7"/>
                    <a:pt x="17" y="10"/>
                    <a:pt x="17" y="16"/>
                  </a:cubicBezTo>
                  <a:cubicBezTo>
                    <a:pt x="17" y="16"/>
                    <a:pt x="18" y="60"/>
                    <a:pt x="18" y="60"/>
                  </a:cubicBezTo>
                  <a:cubicBezTo>
                    <a:pt x="18" y="96"/>
                    <a:pt x="18" y="96"/>
                    <a:pt x="18" y="96"/>
                  </a:cubicBezTo>
                  <a:cubicBezTo>
                    <a:pt x="18" y="116"/>
                    <a:pt x="18" y="132"/>
                    <a:pt x="17" y="141"/>
                  </a:cubicBezTo>
                  <a:cubicBezTo>
                    <a:pt x="16" y="147"/>
                    <a:pt x="15" y="150"/>
                    <a:pt x="12" y="150"/>
                  </a:cubicBezTo>
                  <a:cubicBezTo>
                    <a:pt x="12" y="150"/>
                    <a:pt x="6" y="151"/>
                    <a:pt x="6" y="151"/>
                  </a:cubicBezTo>
                  <a:cubicBezTo>
                    <a:pt x="4" y="151"/>
                    <a:pt x="3" y="153"/>
                    <a:pt x="3" y="154"/>
                  </a:cubicBezTo>
                  <a:cubicBezTo>
                    <a:pt x="3" y="157"/>
                    <a:pt x="7" y="157"/>
                    <a:pt x="8" y="157"/>
                  </a:cubicBezTo>
                  <a:cubicBezTo>
                    <a:pt x="25" y="157"/>
                    <a:pt x="25" y="157"/>
                    <a:pt x="25" y="157"/>
                  </a:cubicBezTo>
                  <a:cubicBezTo>
                    <a:pt x="28" y="157"/>
                    <a:pt x="28" y="157"/>
                    <a:pt x="28" y="157"/>
                  </a:cubicBezTo>
                  <a:cubicBezTo>
                    <a:pt x="30" y="157"/>
                    <a:pt x="30" y="157"/>
                    <a:pt x="30" y="157"/>
                  </a:cubicBezTo>
                  <a:cubicBezTo>
                    <a:pt x="53" y="157"/>
                    <a:pt x="53" y="157"/>
                    <a:pt x="53" y="157"/>
                  </a:cubicBezTo>
                  <a:cubicBezTo>
                    <a:pt x="57" y="157"/>
                    <a:pt x="58" y="155"/>
                    <a:pt x="58" y="154"/>
                  </a:cubicBezTo>
                  <a:cubicBezTo>
                    <a:pt x="58" y="153"/>
                    <a:pt x="57" y="151"/>
                    <a:pt x="55" y="151"/>
                  </a:cubicBezTo>
                  <a:cubicBezTo>
                    <a:pt x="46" y="150"/>
                    <a:pt x="46" y="150"/>
                    <a:pt x="46" y="150"/>
                  </a:cubicBezTo>
                  <a:cubicBezTo>
                    <a:pt x="41" y="150"/>
                    <a:pt x="40" y="147"/>
                    <a:pt x="39" y="141"/>
                  </a:cubicBezTo>
                  <a:cubicBezTo>
                    <a:pt x="38" y="132"/>
                    <a:pt x="38" y="116"/>
                    <a:pt x="38" y="96"/>
                  </a:cubicBezTo>
                  <a:cubicBezTo>
                    <a:pt x="38" y="75"/>
                    <a:pt x="38" y="75"/>
                    <a:pt x="38" y="75"/>
                  </a:cubicBezTo>
                  <a:cubicBezTo>
                    <a:pt x="124" y="75"/>
                    <a:pt x="124" y="75"/>
                    <a:pt x="124" y="75"/>
                  </a:cubicBezTo>
                  <a:cubicBezTo>
                    <a:pt x="124" y="96"/>
                    <a:pt x="124" y="96"/>
                    <a:pt x="124" y="96"/>
                  </a:cubicBezTo>
                  <a:cubicBezTo>
                    <a:pt x="124" y="116"/>
                    <a:pt x="124" y="132"/>
                    <a:pt x="123" y="141"/>
                  </a:cubicBezTo>
                  <a:cubicBezTo>
                    <a:pt x="122" y="146"/>
                    <a:pt x="121" y="150"/>
                    <a:pt x="118" y="150"/>
                  </a:cubicBezTo>
                  <a:cubicBezTo>
                    <a:pt x="118" y="150"/>
                    <a:pt x="113" y="151"/>
                    <a:pt x="113" y="151"/>
                  </a:cubicBezTo>
                  <a:cubicBezTo>
                    <a:pt x="110" y="151"/>
                    <a:pt x="109" y="153"/>
                    <a:pt x="109" y="154"/>
                  </a:cubicBezTo>
                  <a:cubicBezTo>
                    <a:pt x="109" y="157"/>
                    <a:pt x="113" y="157"/>
                    <a:pt x="114" y="157"/>
                  </a:cubicBezTo>
                  <a:cubicBezTo>
                    <a:pt x="131" y="157"/>
                    <a:pt x="131" y="157"/>
                    <a:pt x="131" y="157"/>
                  </a:cubicBezTo>
                  <a:cubicBezTo>
                    <a:pt x="134" y="157"/>
                    <a:pt x="134" y="157"/>
                    <a:pt x="134" y="157"/>
                  </a:cubicBezTo>
                  <a:cubicBezTo>
                    <a:pt x="137" y="157"/>
                    <a:pt x="137" y="157"/>
                    <a:pt x="137" y="157"/>
                  </a:cubicBezTo>
                  <a:cubicBezTo>
                    <a:pt x="159" y="157"/>
                    <a:pt x="159" y="157"/>
                    <a:pt x="159" y="157"/>
                  </a:cubicBezTo>
                  <a:cubicBezTo>
                    <a:pt x="164" y="157"/>
                    <a:pt x="164" y="155"/>
                    <a:pt x="164" y="154"/>
                  </a:cubicBezTo>
                  <a:cubicBezTo>
                    <a:pt x="164" y="153"/>
                    <a:pt x="163" y="151"/>
                    <a:pt x="161" y="151"/>
                  </a:cubicBezTo>
                  <a:cubicBezTo>
                    <a:pt x="152" y="150"/>
                    <a:pt x="152" y="150"/>
                    <a:pt x="152" y="150"/>
                  </a:cubicBezTo>
                  <a:cubicBezTo>
                    <a:pt x="147" y="150"/>
                    <a:pt x="146" y="147"/>
                    <a:pt x="145" y="141"/>
                  </a:cubicBezTo>
                  <a:cubicBezTo>
                    <a:pt x="144" y="132"/>
                    <a:pt x="144" y="116"/>
                    <a:pt x="144" y="96"/>
                  </a:cubicBezTo>
                  <a:cubicBezTo>
                    <a:pt x="144" y="60"/>
                    <a:pt x="144" y="60"/>
                    <a:pt x="144" y="60"/>
                  </a:cubicBezTo>
                  <a:cubicBezTo>
                    <a:pt x="145" y="16"/>
                    <a:pt x="145" y="16"/>
                    <a:pt x="145" y="16"/>
                  </a:cubicBezTo>
                  <a:cubicBezTo>
                    <a:pt x="145" y="9"/>
                    <a:pt x="147" y="7"/>
                    <a:pt x="151" y="6"/>
                  </a:cubicBezTo>
                  <a:cubicBezTo>
                    <a:pt x="156" y="6"/>
                    <a:pt x="156" y="6"/>
                    <a:pt x="156" y="6"/>
                  </a:cubicBezTo>
                  <a:cubicBezTo>
                    <a:pt x="158" y="6"/>
                    <a:pt x="159" y="4"/>
                    <a:pt x="159" y="3"/>
                  </a:cubicBezTo>
                  <a:cubicBezTo>
                    <a:pt x="159" y="0"/>
                    <a:pt x="155" y="0"/>
                    <a:pt x="154" y="0"/>
                  </a:cubicBezTo>
                  <a:lnTo>
                    <a:pt x="13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07" name="Freeform 8">
              <a:extLst>
                <a:ext uri="{FF2B5EF4-FFF2-40B4-BE49-F238E27FC236}">
                  <a16:creationId xmlns:a16="http://schemas.microsoft.com/office/drawing/2014/main" id="{71FE168F-0226-4A54-A020-AD863258BBF6}"/>
                </a:ext>
              </a:extLst>
            </p:cNvPr>
            <p:cNvSpPr>
              <a:spLocks/>
            </p:cNvSpPr>
            <p:nvPr userDrawn="1"/>
          </p:nvSpPr>
          <p:spPr bwMode="auto">
            <a:xfrm>
              <a:off x="3312" y="2464"/>
              <a:ext cx="64" cy="108"/>
            </a:xfrm>
            <a:custGeom>
              <a:avLst/>
              <a:gdLst>
                <a:gd name="T0" fmla="*/ 84 w 94"/>
                <a:gd name="T1" fmla="*/ 1 h 160"/>
                <a:gd name="T2" fmla="*/ 83 w 94"/>
                <a:gd name="T3" fmla="*/ 1 h 160"/>
                <a:gd name="T4" fmla="*/ 75 w 94"/>
                <a:gd name="T5" fmla="*/ 2 h 160"/>
                <a:gd name="T6" fmla="*/ 28 w 94"/>
                <a:gd name="T7" fmla="*/ 2 h 160"/>
                <a:gd name="T8" fmla="*/ 25 w 94"/>
                <a:gd name="T9" fmla="*/ 2 h 160"/>
                <a:gd name="T10" fmla="*/ 5 w 94"/>
                <a:gd name="T11" fmla="*/ 2 h 160"/>
                <a:gd name="T12" fmla="*/ 0 w 94"/>
                <a:gd name="T13" fmla="*/ 5 h 160"/>
                <a:gd name="T14" fmla="*/ 3 w 94"/>
                <a:gd name="T15" fmla="*/ 8 h 160"/>
                <a:gd name="T16" fmla="*/ 10 w 94"/>
                <a:gd name="T17" fmla="*/ 8 h 160"/>
                <a:gd name="T18" fmla="*/ 17 w 94"/>
                <a:gd name="T19" fmla="*/ 18 h 160"/>
                <a:gd name="T20" fmla="*/ 18 w 94"/>
                <a:gd name="T21" fmla="*/ 62 h 160"/>
                <a:gd name="T22" fmla="*/ 18 w 94"/>
                <a:gd name="T23" fmla="*/ 98 h 160"/>
                <a:gd name="T24" fmla="*/ 17 w 94"/>
                <a:gd name="T25" fmla="*/ 143 h 160"/>
                <a:gd name="T26" fmla="*/ 12 w 94"/>
                <a:gd name="T27" fmla="*/ 152 h 160"/>
                <a:gd name="T28" fmla="*/ 6 w 94"/>
                <a:gd name="T29" fmla="*/ 153 h 160"/>
                <a:gd name="T30" fmla="*/ 3 w 94"/>
                <a:gd name="T31" fmla="*/ 156 h 160"/>
                <a:gd name="T32" fmla="*/ 8 w 94"/>
                <a:gd name="T33" fmla="*/ 159 h 160"/>
                <a:gd name="T34" fmla="*/ 24 w 94"/>
                <a:gd name="T35" fmla="*/ 159 h 160"/>
                <a:gd name="T36" fmla="*/ 28 w 94"/>
                <a:gd name="T37" fmla="*/ 159 h 160"/>
                <a:gd name="T38" fmla="*/ 36 w 94"/>
                <a:gd name="T39" fmla="*/ 159 h 160"/>
                <a:gd name="T40" fmla="*/ 78 w 94"/>
                <a:gd name="T41" fmla="*/ 160 h 160"/>
                <a:gd name="T42" fmla="*/ 91 w 94"/>
                <a:gd name="T43" fmla="*/ 153 h 160"/>
                <a:gd name="T44" fmla="*/ 94 w 94"/>
                <a:gd name="T45" fmla="*/ 133 h 160"/>
                <a:gd name="T46" fmla="*/ 91 w 94"/>
                <a:gd name="T47" fmla="*/ 129 h 160"/>
                <a:gd name="T48" fmla="*/ 87 w 94"/>
                <a:gd name="T49" fmla="*/ 133 h 160"/>
                <a:gd name="T50" fmla="*/ 79 w 94"/>
                <a:gd name="T51" fmla="*/ 146 h 160"/>
                <a:gd name="T52" fmla="*/ 60 w 94"/>
                <a:gd name="T53" fmla="*/ 149 h 160"/>
                <a:gd name="T54" fmla="*/ 38 w 94"/>
                <a:gd name="T55" fmla="*/ 133 h 160"/>
                <a:gd name="T56" fmla="*/ 38 w 94"/>
                <a:gd name="T57" fmla="*/ 107 h 160"/>
                <a:gd name="T58" fmla="*/ 38 w 94"/>
                <a:gd name="T59" fmla="*/ 98 h 160"/>
                <a:gd name="T60" fmla="*/ 38 w 94"/>
                <a:gd name="T61" fmla="*/ 80 h 160"/>
                <a:gd name="T62" fmla="*/ 67 w 94"/>
                <a:gd name="T63" fmla="*/ 82 h 160"/>
                <a:gd name="T64" fmla="*/ 76 w 94"/>
                <a:gd name="T65" fmla="*/ 88 h 160"/>
                <a:gd name="T66" fmla="*/ 77 w 94"/>
                <a:gd name="T67" fmla="*/ 94 h 160"/>
                <a:gd name="T68" fmla="*/ 80 w 94"/>
                <a:gd name="T69" fmla="*/ 97 h 160"/>
                <a:gd name="T70" fmla="*/ 83 w 94"/>
                <a:gd name="T71" fmla="*/ 92 h 160"/>
                <a:gd name="T72" fmla="*/ 84 w 94"/>
                <a:gd name="T73" fmla="*/ 79 h 160"/>
                <a:gd name="T74" fmla="*/ 85 w 94"/>
                <a:gd name="T75" fmla="*/ 67 h 160"/>
                <a:gd name="T76" fmla="*/ 83 w 94"/>
                <a:gd name="T77" fmla="*/ 64 h 160"/>
                <a:gd name="T78" fmla="*/ 79 w 94"/>
                <a:gd name="T79" fmla="*/ 67 h 160"/>
                <a:gd name="T80" fmla="*/ 70 w 94"/>
                <a:gd name="T81" fmla="*/ 70 h 160"/>
                <a:gd name="T82" fmla="*/ 38 w 94"/>
                <a:gd name="T83" fmla="*/ 70 h 160"/>
                <a:gd name="T84" fmla="*/ 38 w 94"/>
                <a:gd name="T85" fmla="*/ 13 h 160"/>
                <a:gd name="T86" fmla="*/ 65 w 94"/>
                <a:gd name="T87" fmla="*/ 13 h 160"/>
                <a:gd name="T88" fmla="*/ 79 w 94"/>
                <a:gd name="T89" fmla="*/ 19 h 160"/>
                <a:gd name="T90" fmla="*/ 80 w 94"/>
                <a:gd name="T91" fmla="*/ 26 h 160"/>
                <a:gd name="T92" fmla="*/ 83 w 94"/>
                <a:gd name="T93" fmla="*/ 30 h 160"/>
                <a:gd name="T94" fmla="*/ 86 w 94"/>
                <a:gd name="T95" fmla="*/ 27 h 160"/>
                <a:gd name="T96" fmla="*/ 87 w 94"/>
                <a:gd name="T97" fmla="*/ 16 h 160"/>
                <a:gd name="T98" fmla="*/ 87 w 94"/>
                <a:gd name="T99" fmla="*/ 13 h 160"/>
                <a:gd name="T100" fmla="*/ 88 w 94"/>
                <a:gd name="T101" fmla="*/ 6 h 160"/>
                <a:gd name="T102" fmla="*/ 89 w 94"/>
                <a:gd name="T103" fmla="*/ 3 h 160"/>
                <a:gd name="T104" fmla="*/ 86 w 94"/>
                <a:gd name="T105" fmla="*/ 0 h 160"/>
                <a:gd name="T106" fmla="*/ 84 w 94"/>
                <a:gd name="T107" fmla="*/ 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4" h="160">
                  <a:moveTo>
                    <a:pt x="84" y="1"/>
                  </a:moveTo>
                  <a:cubicBezTo>
                    <a:pt x="83" y="1"/>
                    <a:pt x="83" y="1"/>
                    <a:pt x="83" y="1"/>
                  </a:cubicBezTo>
                  <a:cubicBezTo>
                    <a:pt x="75" y="2"/>
                    <a:pt x="75" y="2"/>
                    <a:pt x="75" y="2"/>
                  </a:cubicBezTo>
                  <a:cubicBezTo>
                    <a:pt x="28" y="2"/>
                    <a:pt x="28" y="2"/>
                    <a:pt x="28" y="2"/>
                  </a:cubicBezTo>
                  <a:cubicBezTo>
                    <a:pt x="25" y="2"/>
                    <a:pt x="25" y="2"/>
                    <a:pt x="25" y="2"/>
                  </a:cubicBezTo>
                  <a:cubicBezTo>
                    <a:pt x="5" y="2"/>
                    <a:pt x="5" y="2"/>
                    <a:pt x="5" y="2"/>
                  </a:cubicBezTo>
                  <a:cubicBezTo>
                    <a:pt x="4" y="2"/>
                    <a:pt x="0" y="2"/>
                    <a:pt x="0" y="5"/>
                  </a:cubicBezTo>
                  <a:cubicBezTo>
                    <a:pt x="0" y="6"/>
                    <a:pt x="1" y="8"/>
                    <a:pt x="3" y="8"/>
                  </a:cubicBezTo>
                  <a:cubicBezTo>
                    <a:pt x="10" y="8"/>
                    <a:pt x="10" y="8"/>
                    <a:pt x="10" y="8"/>
                  </a:cubicBezTo>
                  <a:cubicBezTo>
                    <a:pt x="15" y="9"/>
                    <a:pt x="17" y="12"/>
                    <a:pt x="17" y="18"/>
                  </a:cubicBezTo>
                  <a:cubicBezTo>
                    <a:pt x="18" y="62"/>
                    <a:pt x="18" y="62"/>
                    <a:pt x="18" y="62"/>
                  </a:cubicBezTo>
                  <a:cubicBezTo>
                    <a:pt x="18" y="98"/>
                    <a:pt x="18" y="98"/>
                    <a:pt x="18" y="98"/>
                  </a:cubicBezTo>
                  <a:cubicBezTo>
                    <a:pt x="18" y="118"/>
                    <a:pt x="18" y="134"/>
                    <a:pt x="17" y="143"/>
                  </a:cubicBezTo>
                  <a:cubicBezTo>
                    <a:pt x="16" y="149"/>
                    <a:pt x="15" y="152"/>
                    <a:pt x="12" y="152"/>
                  </a:cubicBezTo>
                  <a:cubicBezTo>
                    <a:pt x="12" y="152"/>
                    <a:pt x="6" y="153"/>
                    <a:pt x="6" y="153"/>
                  </a:cubicBezTo>
                  <a:cubicBezTo>
                    <a:pt x="4" y="153"/>
                    <a:pt x="3" y="155"/>
                    <a:pt x="3" y="156"/>
                  </a:cubicBezTo>
                  <a:cubicBezTo>
                    <a:pt x="3" y="159"/>
                    <a:pt x="7" y="159"/>
                    <a:pt x="8" y="159"/>
                  </a:cubicBezTo>
                  <a:cubicBezTo>
                    <a:pt x="24" y="159"/>
                    <a:pt x="24" y="159"/>
                    <a:pt x="24" y="159"/>
                  </a:cubicBezTo>
                  <a:cubicBezTo>
                    <a:pt x="28" y="159"/>
                    <a:pt x="28" y="159"/>
                    <a:pt x="28" y="159"/>
                  </a:cubicBezTo>
                  <a:cubicBezTo>
                    <a:pt x="36" y="159"/>
                    <a:pt x="36" y="159"/>
                    <a:pt x="36" y="159"/>
                  </a:cubicBezTo>
                  <a:cubicBezTo>
                    <a:pt x="78" y="160"/>
                    <a:pt x="78" y="160"/>
                    <a:pt x="78" y="160"/>
                  </a:cubicBezTo>
                  <a:cubicBezTo>
                    <a:pt x="86" y="160"/>
                    <a:pt x="89" y="160"/>
                    <a:pt x="91" y="153"/>
                  </a:cubicBezTo>
                  <a:cubicBezTo>
                    <a:pt x="92" y="149"/>
                    <a:pt x="94" y="135"/>
                    <a:pt x="94" y="133"/>
                  </a:cubicBezTo>
                  <a:cubicBezTo>
                    <a:pt x="94" y="132"/>
                    <a:pt x="94" y="129"/>
                    <a:pt x="91" y="129"/>
                  </a:cubicBezTo>
                  <a:cubicBezTo>
                    <a:pt x="88" y="129"/>
                    <a:pt x="88" y="131"/>
                    <a:pt x="87" y="133"/>
                  </a:cubicBezTo>
                  <a:cubicBezTo>
                    <a:pt x="86" y="141"/>
                    <a:pt x="84" y="144"/>
                    <a:pt x="79" y="146"/>
                  </a:cubicBezTo>
                  <a:cubicBezTo>
                    <a:pt x="74" y="149"/>
                    <a:pt x="65" y="149"/>
                    <a:pt x="60" y="149"/>
                  </a:cubicBezTo>
                  <a:cubicBezTo>
                    <a:pt x="40"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4" y="82"/>
                    <a:pt x="76" y="85"/>
                    <a:pt x="76" y="88"/>
                  </a:cubicBezTo>
                  <a:cubicBezTo>
                    <a:pt x="76" y="88"/>
                    <a:pt x="77" y="94"/>
                    <a:pt x="77" y="94"/>
                  </a:cubicBezTo>
                  <a:cubicBezTo>
                    <a:pt x="77" y="96"/>
                    <a:pt x="78" y="97"/>
                    <a:pt x="80" y="97"/>
                  </a:cubicBezTo>
                  <a:cubicBezTo>
                    <a:pt x="83" y="97"/>
                    <a:pt x="83" y="94"/>
                    <a:pt x="83" y="92"/>
                  </a:cubicBezTo>
                  <a:cubicBezTo>
                    <a:pt x="84" y="79"/>
                    <a:pt x="84" y="79"/>
                    <a:pt x="84" y="79"/>
                  </a:cubicBezTo>
                  <a:cubicBezTo>
                    <a:pt x="85" y="67"/>
                    <a:pt x="85" y="67"/>
                    <a:pt x="85" y="67"/>
                  </a:cubicBezTo>
                  <a:cubicBezTo>
                    <a:pt x="85" y="64"/>
                    <a:pt x="83" y="64"/>
                    <a:pt x="83" y="64"/>
                  </a:cubicBezTo>
                  <a:cubicBezTo>
                    <a:pt x="79" y="67"/>
                    <a:pt x="79" y="67"/>
                    <a:pt x="79" y="67"/>
                  </a:cubicBezTo>
                  <a:cubicBezTo>
                    <a:pt x="77" y="69"/>
                    <a:pt x="75" y="69"/>
                    <a:pt x="70" y="70"/>
                  </a:cubicBezTo>
                  <a:cubicBezTo>
                    <a:pt x="38" y="70"/>
                    <a:pt x="38" y="70"/>
                    <a:pt x="38" y="70"/>
                  </a:cubicBezTo>
                  <a:cubicBezTo>
                    <a:pt x="38" y="13"/>
                    <a:pt x="38" y="13"/>
                    <a:pt x="38" y="13"/>
                  </a:cubicBezTo>
                  <a:cubicBezTo>
                    <a:pt x="40" y="13"/>
                    <a:pt x="62" y="13"/>
                    <a:pt x="65" y="13"/>
                  </a:cubicBezTo>
                  <a:cubicBezTo>
                    <a:pt x="77" y="15"/>
                    <a:pt x="78" y="17"/>
                    <a:pt x="79" y="19"/>
                  </a:cubicBezTo>
                  <a:cubicBezTo>
                    <a:pt x="79" y="19"/>
                    <a:pt x="80" y="26"/>
                    <a:pt x="80" y="26"/>
                  </a:cubicBezTo>
                  <a:cubicBezTo>
                    <a:pt x="80" y="30"/>
                    <a:pt x="82" y="30"/>
                    <a:pt x="83" y="30"/>
                  </a:cubicBezTo>
                  <a:cubicBezTo>
                    <a:pt x="84" y="30"/>
                    <a:pt x="85" y="30"/>
                    <a:pt x="86" y="27"/>
                  </a:cubicBezTo>
                  <a:cubicBezTo>
                    <a:pt x="86" y="27"/>
                    <a:pt x="87" y="16"/>
                    <a:pt x="87" y="16"/>
                  </a:cubicBezTo>
                  <a:cubicBezTo>
                    <a:pt x="87" y="13"/>
                    <a:pt x="87" y="13"/>
                    <a:pt x="87" y="13"/>
                  </a:cubicBezTo>
                  <a:cubicBezTo>
                    <a:pt x="87" y="13"/>
                    <a:pt x="88" y="6"/>
                    <a:pt x="88" y="6"/>
                  </a:cubicBezTo>
                  <a:cubicBezTo>
                    <a:pt x="89" y="3"/>
                    <a:pt x="89" y="3"/>
                    <a:pt x="89" y="3"/>
                  </a:cubicBezTo>
                  <a:cubicBezTo>
                    <a:pt x="89" y="0"/>
                    <a:pt x="87" y="0"/>
                    <a:pt x="86" y="0"/>
                  </a:cubicBezTo>
                  <a:lnTo>
                    <a:pt x="84"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08" name="Freeform 9">
              <a:extLst>
                <a:ext uri="{FF2B5EF4-FFF2-40B4-BE49-F238E27FC236}">
                  <a16:creationId xmlns:a16="http://schemas.microsoft.com/office/drawing/2014/main" id="{AF0ADD15-CDE4-496B-BBE5-3FC44EFCCAA6}"/>
                </a:ext>
              </a:extLst>
            </p:cNvPr>
            <p:cNvSpPr>
              <a:spLocks/>
            </p:cNvSpPr>
            <p:nvPr userDrawn="1"/>
          </p:nvSpPr>
          <p:spPr bwMode="auto">
            <a:xfrm>
              <a:off x="3433" y="2465"/>
              <a:ext cx="106" cy="109"/>
            </a:xfrm>
            <a:custGeom>
              <a:avLst/>
              <a:gdLst>
                <a:gd name="T0" fmla="*/ 138 w 156"/>
                <a:gd name="T1" fmla="*/ 0 h 160"/>
                <a:gd name="T2" fmla="*/ 134 w 156"/>
                <a:gd name="T3" fmla="*/ 0 h 160"/>
                <a:gd name="T4" fmla="*/ 132 w 156"/>
                <a:gd name="T5" fmla="*/ 0 h 160"/>
                <a:gd name="T6" fmla="*/ 113 w 156"/>
                <a:gd name="T7" fmla="*/ 0 h 160"/>
                <a:gd name="T8" fmla="*/ 108 w 156"/>
                <a:gd name="T9" fmla="*/ 3 h 160"/>
                <a:gd name="T10" fmla="*/ 111 w 156"/>
                <a:gd name="T11" fmla="*/ 6 h 160"/>
                <a:gd name="T12" fmla="*/ 118 w 156"/>
                <a:gd name="T13" fmla="*/ 6 h 160"/>
                <a:gd name="T14" fmla="*/ 125 w 156"/>
                <a:gd name="T15" fmla="*/ 16 h 160"/>
                <a:gd name="T16" fmla="*/ 126 w 156"/>
                <a:gd name="T17" fmla="*/ 60 h 160"/>
                <a:gd name="T18" fmla="*/ 126 w 156"/>
                <a:gd name="T19" fmla="*/ 86 h 160"/>
                <a:gd name="T20" fmla="*/ 114 w 156"/>
                <a:gd name="T21" fmla="*/ 135 h 160"/>
                <a:gd name="T22" fmla="*/ 83 w 156"/>
                <a:gd name="T23" fmla="*/ 149 h 160"/>
                <a:gd name="T24" fmla="*/ 54 w 156"/>
                <a:gd name="T25" fmla="*/ 138 h 160"/>
                <a:gd name="T26" fmla="*/ 39 w 156"/>
                <a:gd name="T27" fmla="*/ 89 h 160"/>
                <a:gd name="T28" fmla="*/ 39 w 156"/>
                <a:gd name="T29" fmla="*/ 60 h 160"/>
                <a:gd name="T30" fmla="*/ 39 w 156"/>
                <a:gd name="T31" fmla="*/ 16 h 160"/>
                <a:gd name="T32" fmla="*/ 45 w 156"/>
                <a:gd name="T33" fmla="*/ 6 h 160"/>
                <a:gd name="T34" fmla="*/ 50 w 156"/>
                <a:gd name="T35" fmla="*/ 6 h 160"/>
                <a:gd name="T36" fmla="*/ 53 w 156"/>
                <a:gd name="T37" fmla="*/ 3 h 160"/>
                <a:gd name="T38" fmla="*/ 49 w 156"/>
                <a:gd name="T39" fmla="*/ 0 h 160"/>
                <a:gd name="T40" fmla="*/ 34 w 156"/>
                <a:gd name="T41" fmla="*/ 0 h 160"/>
                <a:gd name="T42" fmla="*/ 28 w 156"/>
                <a:gd name="T43" fmla="*/ 0 h 160"/>
                <a:gd name="T44" fmla="*/ 24 w 156"/>
                <a:gd name="T45" fmla="*/ 0 h 160"/>
                <a:gd name="T46" fmla="*/ 5 w 156"/>
                <a:gd name="T47" fmla="*/ 0 h 160"/>
                <a:gd name="T48" fmla="*/ 0 w 156"/>
                <a:gd name="T49" fmla="*/ 3 h 160"/>
                <a:gd name="T50" fmla="*/ 3 w 156"/>
                <a:gd name="T51" fmla="*/ 6 h 160"/>
                <a:gd name="T52" fmla="*/ 10 w 156"/>
                <a:gd name="T53" fmla="*/ 6 h 160"/>
                <a:gd name="T54" fmla="*/ 17 w 156"/>
                <a:gd name="T55" fmla="*/ 16 h 160"/>
                <a:gd name="T56" fmla="*/ 18 w 156"/>
                <a:gd name="T57" fmla="*/ 60 h 160"/>
                <a:gd name="T58" fmla="*/ 18 w 156"/>
                <a:gd name="T59" fmla="*/ 90 h 160"/>
                <a:gd name="T60" fmla="*/ 36 w 156"/>
                <a:gd name="T61" fmla="*/ 145 h 160"/>
                <a:gd name="T62" fmla="*/ 79 w 156"/>
                <a:gd name="T63" fmla="*/ 160 h 160"/>
                <a:gd name="T64" fmla="*/ 122 w 156"/>
                <a:gd name="T65" fmla="*/ 145 h 160"/>
                <a:gd name="T66" fmla="*/ 142 w 156"/>
                <a:gd name="T67" fmla="*/ 82 h 160"/>
                <a:gd name="T68" fmla="*/ 142 w 156"/>
                <a:gd name="T69" fmla="*/ 60 h 160"/>
                <a:gd name="T70" fmla="*/ 142 w 156"/>
                <a:gd name="T71" fmla="*/ 16 h 160"/>
                <a:gd name="T72" fmla="*/ 148 w 156"/>
                <a:gd name="T73" fmla="*/ 6 h 160"/>
                <a:gd name="T74" fmla="*/ 153 w 156"/>
                <a:gd name="T75" fmla="*/ 6 h 160"/>
                <a:gd name="T76" fmla="*/ 156 w 156"/>
                <a:gd name="T77" fmla="*/ 3 h 160"/>
                <a:gd name="T78" fmla="*/ 152 w 156"/>
                <a:gd name="T79" fmla="*/ 0 h 160"/>
                <a:gd name="T80" fmla="*/ 138 w 156"/>
                <a:gd name="T81"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6" h="160">
                  <a:moveTo>
                    <a:pt x="138" y="0"/>
                  </a:moveTo>
                  <a:cubicBezTo>
                    <a:pt x="134" y="0"/>
                    <a:pt x="134" y="0"/>
                    <a:pt x="134" y="0"/>
                  </a:cubicBezTo>
                  <a:cubicBezTo>
                    <a:pt x="132" y="0"/>
                    <a:pt x="132" y="0"/>
                    <a:pt x="132" y="0"/>
                  </a:cubicBezTo>
                  <a:cubicBezTo>
                    <a:pt x="113" y="0"/>
                    <a:pt x="113" y="0"/>
                    <a:pt x="113" y="0"/>
                  </a:cubicBezTo>
                  <a:cubicBezTo>
                    <a:pt x="112" y="0"/>
                    <a:pt x="108" y="0"/>
                    <a:pt x="108" y="3"/>
                  </a:cubicBezTo>
                  <a:cubicBezTo>
                    <a:pt x="108" y="4"/>
                    <a:pt x="109" y="6"/>
                    <a:pt x="111" y="6"/>
                  </a:cubicBezTo>
                  <a:cubicBezTo>
                    <a:pt x="118" y="6"/>
                    <a:pt x="118" y="6"/>
                    <a:pt x="118" y="6"/>
                  </a:cubicBezTo>
                  <a:cubicBezTo>
                    <a:pt x="124" y="7"/>
                    <a:pt x="125" y="10"/>
                    <a:pt x="125" y="16"/>
                  </a:cubicBezTo>
                  <a:cubicBezTo>
                    <a:pt x="125" y="16"/>
                    <a:pt x="126" y="60"/>
                    <a:pt x="126" y="60"/>
                  </a:cubicBezTo>
                  <a:cubicBezTo>
                    <a:pt x="126" y="86"/>
                    <a:pt x="126" y="86"/>
                    <a:pt x="126" y="86"/>
                  </a:cubicBezTo>
                  <a:cubicBezTo>
                    <a:pt x="126" y="110"/>
                    <a:pt x="122" y="125"/>
                    <a:pt x="114" y="135"/>
                  </a:cubicBezTo>
                  <a:cubicBezTo>
                    <a:pt x="107" y="144"/>
                    <a:pt x="95" y="149"/>
                    <a:pt x="83" y="149"/>
                  </a:cubicBezTo>
                  <a:cubicBezTo>
                    <a:pt x="72" y="149"/>
                    <a:pt x="63" y="147"/>
                    <a:pt x="54" y="138"/>
                  </a:cubicBezTo>
                  <a:cubicBezTo>
                    <a:pt x="46" y="131"/>
                    <a:pt x="39" y="120"/>
                    <a:pt x="39" y="89"/>
                  </a:cubicBezTo>
                  <a:cubicBezTo>
                    <a:pt x="39" y="60"/>
                    <a:pt x="39" y="60"/>
                    <a:pt x="39" y="60"/>
                  </a:cubicBezTo>
                  <a:cubicBezTo>
                    <a:pt x="39" y="16"/>
                    <a:pt x="39" y="16"/>
                    <a:pt x="39" y="16"/>
                  </a:cubicBezTo>
                  <a:cubicBezTo>
                    <a:pt x="40" y="9"/>
                    <a:pt x="41" y="7"/>
                    <a:pt x="45" y="6"/>
                  </a:cubicBezTo>
                  <a:cubicBezTo>
                    <a:pt x="45" y="6"/>
                    <a:pt x="50" y="6"/>
                    <a:pt x="50" y="6"/>
                  </a:cubicBezTo>
                  <a:cubicBezTo>
                    <a:pt x="52" y="6"/>
                    <a:pt x="53" y="4"/>
                    <a:pt x="53" y="3"/>
                  </a:cubicBezTo>
                  <a:cubicBezTo>
                    <a:pt x="53" y="0"/>
                    <a:pt x="50" y="0"/>
                    <a:pt x="49" y="0"/>
                  </a:cubicBezTo>
                  <a:cubicBezTo>
                    <a:pt x="34" y="0"/>
                    <a:pt x="34" y="0"/>
                    <a:pt x="34" y="0"/>
                  </a:cubicBezTo>
                  <a:cubicBezTo>
                    <a:pt x="28" y="0"/>
                    <a:pt x="28" y="0"/>
                    <a:pt x="28" y="0"/>
                  </a:cubicBezTo>
                  <a:cubicBezTo>
                    <a:pt x="24" y="0"/>
                    <a:pt x="24" y="0"/>
                    <a:pt x="24"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0"/>
                    <a:pt x="18" y="90"/>
                    <a:pt x="18" y="90"/>
                  </a:cubicBezTo>
                  <a:cubicBezTo>
                    <a:pt x="18" y="123"/>
                    <a:pt x="28" y="137"/>
                    <a:pt x="36" y="145"/>
                  </a:cubicBezTo>
                  <a:cubicBezTo>
                    <a:pt x="50" y="158"/>
                    <a:pt x="69" y="160"/>
                    <a:pt x="79" y="160"/>
                  </a:cubicBezTo>
                  <a:cubicBezTo>
                    <a:pt x="90" y="160"/>
                    <a:pt x="107" y="159"/>
                    <a:pt x="122" y="145"/>
                  </a:cubicBezTo>
                  <a:cubicBezTo>
                    <a:pt x="140" y="129"/>
                    <a:pt x="142" y="103"/>
                    <a:pt x="142" y="82"/>
                  </a:cubicBezTo>
                  <a:cubicBezTo>
                    <a:pt x="142" y="60"/>
                    <a:pt x="142" y="60"/>
                    <a:pt x="142" y="60"/>
                  </a:cubicBezTo>
                  <a:cubicBezTo>
                    <a:pt x="142" y="16"/>
                    <a:pt x="142" y="16"/>
                    <a:pt x="142" y="16"/>
                  </a:cubicBezTo>
                  <a:cubicBezTo>
                    <a:pt x="143" y="9"/>
                    <a:pt x="144" y="7"/>
                    <a:pt x="148" y="6"/>
                  </a:cubicBezTo>
                  <a:cubicBezTo>
                    <a:pt x="149" y="6"/>
                    <a:pt x="153" y="6"/>
                    <a:pt x="153" y="6"/>
                  </a:cubicBezTo>
                  <a:cubicBezTo>
                    <a:pt x="155" y="6"/>
                    <a:pt x="156" y="4"/>
                    <a:pt x="156" y="3"/>
                  </a:cubicBezTo>
                  <a:cubicBezTo>
                    <a:pt x="156" y="0"/>
                    <a:pt x="153" y="0"/>
                    <a:pt x="152" y="0"/>
                  </a:cubicBezTo>
                  <a:lnTo>
                    <a:pt x="13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09" name="Freeform 10">
              <a:extLst>
                <a:ext uri="{FF2B5EF4-FFF2-40B4-BE49-F238E27FC236}">
                  <a16:creationId xmlns:a16="http://schemas.microsoft.com/office/drawing/2014/main" id="{8AB1E4F5-C155-441A-B2B8-9C2F337A3F2E}"/>
                </a:ext>
              </a:extLst>
            </p:cNvPr>
            <p:cNvSpPr>
              <a:spLocks/>
            </p:cNvSpPr>
            <p:nvPr userDrawn="1"/>
          </p:nvSpPr>
          <p:spPr bwMode="auto">
            <a:xfrm>
              <a:off x="3553" y="2463"/>
              <a:ext cx="114" cy="110"/>
            </a:xfrm>
            <a:custGeom>
              <a:avLst/>
              <a:gdLst>
                <a:gd name="T0" fmla="*/ 17 w 168"/>
                <a:gd name="T1" fmla="*/ 12 h 162"/>
                <a:gd name="T2" fmla="*/ 17 w 168"/>
                <a:gd name="T3" fmla="*/ 129 h 162"/>
                <a:gd name="T4" fmla="*/ 12 w 168"/>
                <a:gd name="T5" fmla="*/ 153 h 162"/>
                <a:gd name="T6" fmla="*/ 4 w 168"/>
                <a:gd name="T7" fmla="*/ 154 h 162"/>
                <a:gd name="T8" fmla="*/ 0 w 168"/>
                <a:gd name="T9" fmla="*/ 157 h 162"/>
                <a:gd name="T10" fmla="*/ 5 w 168"/>
                <a:gd name="T11" fmla="*/ 160 h 162"/>
                <a:gd name="T12" fmla="*/ 22 w 168"/>
                <a:gd name="T13" fmla="*/ 160 h 162"/>
                <a:gd name="T14" fmla="*/ 25 w 168"/>
                <a:gd name="T15" fmla="*/ 160 h 162"/>
                <a:gd name="T16" fmla="*/ 28 w 168"/>
                <a:gd name="T17" fmla="*/ 160 h 162"/>
                <a:gd name="T18" fmla="*/ 46 w 168"/>
                <a:gd name="T19" fmla="*/ 160 h 162"/>
                <a:gd name="T20" fmla="*/ 52 w 168"/>
                <a:gd name="T21" fmla="*/ 157 h 162"/>
                <a:gd name="T22" fmla="*/ 49 w 168"/>
                <a:gd name="T23" fmla="*/ 154 h 162"/>
                <a:gd name="T24" fmla="*/ 39 w 168"/>
                <a:gd name="T25" fmla="*/ 153 h 162"/>
                <a:gd name="T26" fmla="*/ 32 w 168"/>
                <a:gd name="T27" fmla="*/ 131 h 162"/>
                <a:gd name="T28" fmla="*/ 29 w 168"/>
                <a:gd name="T29" fmla="*/ 37 h 162"/>
                <a:gd name="T30" fmla="*/ 80 w 168"/>
                <a:gd name="T31" fmla="*/ 93 h 162"/>
                <a:gd name="T32" fmla="*/ 133 w 168"/>
                <a:gd name="T33" fmla="*/ 148 h 162"/>
                <a:gd name="T34" fmla="*/ 149 w 168"/>
                <a:gd name="T35" fmla="*/ 162 h 162"/>
                <a:gd name="T36" fmla="*/ 153 w 168"/>
                <a:gd name="T37" fmla="*/ 146 h 162"/>
                <a:gd name="T38" fmla="*/ 153 w 168"/>
                <a:gd name="T39" fmla="*/ 26 h 162"/>
                <a:gd name="T40" fmla="*/ 159 w 168"/>
                <a:gd name="T41" fmla="*/ 9 h 162"/>
                <a:gd name="T42" fmla="*/ 164 w 168"/>
                <a:gd name="T43" fmla="*/ 9 h 162"/>
                <a:gd name="T44" fmla="*/ 168 w 168"/>
                <a:gd name="T45" fmla="*/ 6 h 162"/>
                <a:gd name="T46" fmla="*/ 163 w 168"/>
                <a:gd name="T47" fmla="*/ 3 h 162"/>
                <a:gd name="T48" fmla="*/ 149 w 168"/>
                <a:gd name="T49" fmla="*/ 3 h 162"/>
                <a:gd name="T50" fmla="*/ 145 w 168"/>
                <a:gd name="T51" fmla="*/ 3 h 162"/>
                <a:gd name="T52" fmla="*/ 141 w 168"/>
                <a:gd name="T53" fmla="*/ 3 h 162"/>
                <a:gd name="T54" fmla="*/ 124 w 168"/>
                <a:gd name="T55" fmla="*/ 3 h 162"/>
                <a:gd name="T56" fmla="*/ 118 w 168"/>
                <a:gd name="T57" fmla="*/ 6 h 162"/>
                <a:gd name="T58" fmla="*/ 121 w 168"/>
                <a:gd name="T59" fmla="*/ 9 h 162"/>
                <a:gd name="T60" fmla="*/ 131 w 168"/>
                <a:gd name="T61" fmla="*/ 10 h 162"/>
                <a:gd name="T62" fmla="*/ 138 w 168"/>
                <a:gd name="T63" fmla="*/ 28 h 162"/>
                <a:gd name="T64" fmla="*/ 140 w 168"/>
                <a:gd name="T65" fmla="*/ 127 h 162"/>
                <a:gd name="T66" fmla="*/ 125 w 168"/>
                <a:gd name="T67" fmla="*/ 111 h 162"/>
                <a:gd name="T68" fmla="*/ 94 w 168"/>
                <a:gd name="T69" fmla="*/ 77 h 162"/>
                <a:gd name="T70" fmla="*/ 27 w 168"/>
                <a:gd name="T71" fmla="*/ 5 h 162"/>
                <a:gd name="T72" fmla="*/ 21 w 168"/>
                <a:gd name="T73" fmla="*/ 0 h 162"/>
                <a:gd name="T74" fmla="*/ 17 w 168"/>
                <a:gd name="T75" fmla="*/ 1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162">
                  <a:moveTo>
                    <a:pt x="17" y="12"/>
                  </a:moveTo>
                  <a:cubicBezTo>
                    <a:pt x="17" y="129"/>
                    <a:pt x="17" y="129"/>
                    <a:pt x="17" y="129"/>
                  </a:cubicBezTo>
                  <a:cubicBezTo>
                    <a:pt x="17" y="147"/>
                    <a:pt x="16" y="152"/>
                    <a:pt x="12" y="153"/>
                  </a:cubicBezTo>
                  <a:cubicBezTo>
                    <a:pt x="11" y="153"/>
                    <a:pt x="4" y="154"/>
                    <a:pt x="4" y="154"/>
                  </a:cubicBezTo>
                  <a:cubicBezTo>
                    <a:pt x="1" y="154"/>
                    <a:pt x="0" y="156"/>
                    <a:pt x="0" y="157"/>
                  </a:cubicBezTo>
                  <a:cubicBezTo>
                    <a:pt x="0" y="160"/>
                    <a:pt x="4" y="160"/>
                    <a:pt x="5" y="160"/>
                  </a:cubicBezTo>
                  <a:cubicBezTo>
                    <a:pt x="22" y="160"/>
                    <a:pt x="22" y="160"/>
                    <a:pt x="22" y="160"/>
                  </a:cubicBezTo>
                  <a:cubicBezTo>
                    <a:pt x="25" y="160"/>
                    <a:pt x="25" y="160"/>
                    <a:pt x="25" y="160"/>
                  </a:cubicBezTo>
                  <a:cubicBezTo>
                    <a:pt x="28" y="160"/>
                    <a:pt x="28" y="160"/>
                    <a:pt x="28" y="160"/>
                  </a:cubicBezTo>
                  <a:cubicBezTo>
                    <a:pt x="46" y="160"/>
                    <a:pt x="46" y="160"/>
                    <a:pt x="46" y="160"/>
                  </a:cubicBezTo>
                  <a:cubicBezTo>
                    <a:pt x="48" y="160"/>
                    <a:pt x="52" y="160"/>
                    <a:pt x="52" y="157"/>
                  </a:cubicBezTo>
                  <a:cubicBezTo>
                    <a:pt x="52" y="156"/>
                    <a:pt x="51" y="154"/>
                    <a:pt x="49" y="154"/>
                  </a:cubicBezTo>
                  <a:cubicBezTo>
                    <a:pt x="39" y="153"/>
                    <a:pt x="39" y="153"/>
                    <a:pt x="39" y="153"/>
                  </a:cubicBezTo>
                  <a:cubicBezTo>
                    <a:pt x="35" y="152"/>
                    <a:pt x="32" y="148"/>
                    <a:pt x="32" y="131"/>
                  </a:cubicBezTo>
                  <a:cubicBezTo>
                    <a:pt x="32" y="131"/>
                    <a:pt x="30" y="45"/>
                    <a:pt x="29" y="37"/>
                  </a:cubicBezTo>
                  <a:cubicBezTo>
                    <a:pt x="34" y="43"/>
                    <a:pt x="80" y="93"/>
                    <a:pt x="80" y="93"/>
                  </a:cubicBezTo>
                  <a:cubicBezTo>
                    <a:pt x="102" y="117"/>
                    <a:pt x="131" y="146"/>
                    <a:pt x="133" y="148"/>
                  </a:cubicBezTo>
                  <a:cubicBezTo>
                    <a:pt x="145" y="160"/>
                    <a:pt x="147" y="162"/>
                    <a:pt x="149" y="162"/>
                  </a:cubicBezTo>
                  <a:cubicBezTo>
                    <a:pt x="152" y="162"/>
                    <a:pt x="153" y="159"/>
                    <a:pt x="153" y="146"/>
                  </a:cubicBezTo>
                  <a:cubicBezTo>
                    <a:pt x="153" y="146"/>
                    <a:pt x="153" y="26"/>
                    <a:pt x="153" y="26"/>
                  </a:cubicBezTo>
                  <a:cubicBezTo>
                    <a:pt x="153" y="13"/>
                    <a:pt x="154" y="10"/>
                    <a:pt x="159" y="9"/>
                  </a:cubicBezTo>
                  <a:cubicBezTo>
                    <a:pt x="159" y="9"/>
                    <a:pt x="164" y="9"/>
                    <a:pt x="164" y="9"/>
                  </a:cubicBezTo>
                  <a:cubicBezTo>
                    <a:pt x="167" y="9"/>
                    <a:pt x="168" y="7"/>
                    <a:pt x="168" y="6"/>
                  </a:cubicBezTo>
                  <a:cubicBezTo>
                    <a:pt x="168" y="3"/>
                    <a:pt x="164" y="3"/>
                    <a:pt x="163" y="3"/>
                  </a:cubicBezTo>
                  <a:cubicBezTo>
                    <a:pt x="149" y="3"/>
                    <a:pt x="149" y="3"/>
                    <a:pt x="149" y="3"/>
                  </a:cubicBezTo>
                  <a:cubicBezTo>
                    <a:pt x="145" y="3"/>
                    <a:pt x="145" y="3"/>
                    <a:pt x="145" y="3"/>
                  </a:cubicBezTo>
                  <a:cubicBezTo>
                    <a:pt x="141" y="3"/>
                    <a:pt x="141" y="3"/>
                    <a:pt x="141" y="3"/>
                  </a:cubicBezTo>
                  <a:cubicBezTo>
                    <a:pt x="124" y="3"/>
                    <a:pt x="124" y="3"/>
                    <a:pt x="124" y="3"/>
                  </a:cubicBezTo>
                  <a:cubicBezTo>
                    <a:pt x="122" y="3"/>
                    <a:pt x="118" y="3"/>
                    <a:pt x="118" y="6"/>
                  </a:cubicBezTo>
                  <a:cubicBezTo>
                    <a:pt x="118" y="8"/>
                    <a:pt x="119" y="9"/>
                    <a:pt x="121" y="9"/>
                  </a:cubicBezTo>
                  <a:cubicBezTo>
                    <a:pt x="131" y="10"/>
                    <a:pt x="131" y="10"/>
                    <a:pt x="131" y="10"/>
                  </a:cubicBezTo>
                  <a:cubicBezTo>
                    <a:pt x="136" y="11"/>
                    <a:pt x="138" y="14"/>
                    <a:pt x="138" y="28"/>
                  </a:cubicBezTo>
                  <a:cubicBezTo>
                    <a:pt x="138" y="28"/>
                    <a:pt x="140" y="108"/>
                    <a:pt x="140" y="127"/>
                  </a:cubicBezTo>
                  <a:cubicBezTo>
                    <a:pt x="136" y="123"/>
                    <a:pt x="125" y="111"/>
                    <a:pt x="125" y="111"/>
                  </a:cubicBezTo>
                  <a:cubicBezTo>
                    <a:pt x="94" y="77"/>
                    <a:pt x="94" y="77"/>
                    <a:pt x="94" y="77"/>
                  </a:cubicBezTo>
                  <a:cubicBezTo>
                    <a:pt x="27" y="5"/>
                    <a:pt x="27" y="5"/>
                    <a:pt x="27" y="5"/>
                  </a:cubicBezTo>
                  <a:cubicBezTo>
                    <a:pt x="24" y="2"/>
                    <a:pt x="22" y="0"/>
                    <a:pt x="21" y="0"/>
                  </a:cubicBezTo>
                  <a:cubicBezTo>
                    <a:pt x="17" y="0"/>
                    <a:pt x="17" y="4"/>
                    <a:pt x="17"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10" name="Freeform 11">
              <a:extLst>
                <a:ext uri="{FF2B5EF4-FFF2-40B4-BE49-F238E27FC236}">
                  <a16:creationId xmlns:a16="http://schemas.microsoft.com/office/drawing/2014/main" id="{126E23DC-0B7A-4960-A9B3-22C8BE17D093}"/>
                </a:ext>
              </a:extLst>
            </p:cNvPr>
            <p:cNvSpPr>
              <a:spLocks/>
            </p:cNvSpPr>
            <p:nvPr userDrawn="1"/>
          </p:nvSpPr>
          <p:spPr bwMode="auto">
            <a:xfrm>
              <a:off x="3686" y="2465"/>
              <a:ext cx="38" cy="107"/>
            </a:xfrm>
            <a:custGeom>
              <a:avLst/>
              <a:gdLst>
                <a:gd name="T0" fmla="*/ 29 w 56"/>
                <a:gd name="T1" fmla="*/ 0 h 157"/>
                <a:gd name="T2" fmla="*/ 26 w 56"/>
                <a:gd name="T3" fmla="*/ 0 h 157"/>
                <a:gd name="T4" fmla="*/ 23 w 56"/>
                <a:gd name="T5" fmla="*/ 0 h 157"/>
                <a:gd name="T6" fmla="*/ 5 w 56"/>
                <a:gd name="T7" fmla="*/ 0 h 157"/>
                <a:gd name="T8" fmla="*/ 0 w 56"/>
                <a:gd name="T9" fmla="*/ 3 h 157"/>
                <a:gd name="T10" fmla="*/ 4 w 56"/>
                <a:gd name="T11" fmla="*/ 6 h 157"/>
                <a:gd name="T12" fmla="*/ 10 w 56"/>
                <a:gd name="T13" fmla="*/ 6 h 157"/>
                <a:gd name="T14" fmla="*/ 15 w 56"/>
                <a:gd name="T15" fmla="*/ 16 h 157"/>
                <a:gd name="T16" fmla="*/ 16 w 56"/>
                <a:gd name="T17" fmla="*/ 60 h 157"/>
                <a:gd name="T18" fmla="*/ 16 w 56"/>
                <a:gd name="T19" fmla="*/ 96 h 157"/>
                <a:gd name="T20" fmla="*/ 15 w 56"/>
                <a:gd name="T21" fmla="*/ 141 h 157"/>
                <a:gd name="T22" fmla="*/ 10 w 56"/>
                <a:gd name="T23" fmla="*/ 150 h 157"/>
                <a:gd name="T24" fmla="*/ 4 w 56"/>
                <a:gd name="T25" fmla="*/ 151 h 157"/>
                <a:gd name="T26" fmla="*/ 1 w 56"/>
                <a:gd name="T27" fmla="*/ 154 h 157"/>
                <a:gd name="T28" fmla="*/ 6 w 56"/>
                <a:gd name="T29" fmla="*/ 157 h 157"/>
                <a:gd name="T30" fmla="*/ 22 w 56"/>
                <a:gd name="T31" fmla="*/ 157 h 157"/>
                <a:gd name="T32" fmla="*/ 26 w 56"/>
                <a:gd name="T33" fmla="*/ 157 h 157"/>
                <a:gd name="T34" fmla="*/ 28 w 56"/>
                <a:gd name="T35" fmla="*/ 157 h 157"/>
                <a:gd name="T36" fmla="*/ 51 w 56"/>
                <a:gd name="T37" fmla="*/ 157 h 157"/>
                <a:gd name="T38" fmla="*/ 56 w 56"/>
                <a:gd name="T39" fmla="*/ 154 h 157"/>
                <a:gd name="T40" fmla="*/ 53 w 56"/>
                <a:gd name="T41" fmla="*/ 151 h 157"/>
                <a:gd name="T42" fmla="*/ 44 w 56"/>
                <a:gd name="T43" fmla="*/ 150 h 157"/>
                <a:gd name="T44" fmla="*/ 37 w 56"/>
                <a:gd name="T45" fmla="*/ 141 h 157"/>
                <a:gd name="T46" fmla="*/ 36 w 56"/>
                <a:gd name="T47" fmla="*/ 96 h 157"/>
                <a:gd name="T48" fmla="*/ 36 w 56"/>
                <a:gd name="T49" fmla="*/ 60 h 157"/>
                <a:gd name="T50" fmla="*/ 36 w 56"/>
                <a:gd name="T51" fmla="*/ 16 h 157"/>
                <a:gd name="T52" fmla="*/ 43 w 56"/>
                <a:gd name="T53" fmla="*/ 6 h 157"/>
                <a:gd name="T54" fmla="*/ 47 w 56"/>
                <a:gd name="T55" fmla="*/ 6 h 157"/>
                <a:gd name="T56" fmla="*/ 51 w 56"/>
                <a:gd name="T57" fmla="*/ 3 h 157"/>
                <a:gd name="T58" fmla="*/ 46 w 56"/>
                <a:gd name="T59" fmla="*/ 0 h 157"/>
                <a:gd name="T60" fmla="*/ 29 w 56"/>
                <a:gd name="T61"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6" h="157">
                  <a:moveTo>
                    <a:pt x="29" y="0"/>
                  </a:moveTo>
                  <a:cubicBezTo>
                    <a:pt x="26" y="0"/>
                    <a:pt x="26" y="0"/>
                    <a:pt x="26" y="0"/>
                  </a:cubicBezTo>
                  <a:cubicBezTo>
                    <a:pt x="23" y="0"/>
                    <a:pt x="23" y="0"/>
                    <a:pt x="23" y="0"/>
                  </a:cubicBezTo>
                  <a:cubicBezTo>
                    <a:pt x="5" y="0"/>
                    <a:pt x="5" y="0"/>
                    <a:pt x="5" y="0"/>
                  </a:cubicBezTo>
                  <a:cubicBezTo>
                    <a:pt x="4" y="0"/>
                    <a:pt x="0" y="0"/>
                    <a:pt x="0" y="3"/>
                  </a:cubicBezTo>
                  <a:cubicBezTo>
                    <a:pt x="0" y="4"/>
                    <a:pt x="2" y="6"/>
                    <a:pt x="4" y="6"/>
                  </a:cubicBezTo>
                  <a:cubicBezTo>
                    <a:pt x="10" y="6"/>
                    <a:pt x="10" y="6"/>
                    <a:pt x="10" y="6"/>
                  </a:cubicBezTo>
                  <a:cubicBezTo>
                    <a:pt x="13" y="7"/>
                    <a:pt x="15" y="9"/>
                    <a:pt x="15" y="16"/>
                  </a:cubicBezTo>
                  <a:cubicBezTo>
                    <a:pt x="15" y="16"/>
                    <a:pt x="16" y="60"/>
                    <a:pt x="16" y="60"/>
                  </a:cubicBezTo>
                  <a:cubicBezTo>
                    <a:pt x="16" y="96"/>
                    <a:pt x="16" y="96"/>
                    <a:pt x="16" y="96"/>
                  </a:cubicBezTo>
                  <a:cubicBezTo>
                    <a:pt x="16" y="116"/>
                    <a:pt x="16" y="132"/>
                    <a:pt x="15" y="141"/>
                  </a:cubicBezTo>
                  <a:cubicBezTo>
                    <a:pt x="14" y="147"/>
                    <a:pt x="13" y="150"/>
                    <a:pt x="10" y="150"/>
                  </a:cubicBezTo>
                  <a:cubicBezTo>
                    <a:pt x="10" y="150"/>
                    <a:pt x="4" y="151"/>
                    <a:pt x="4" y="151"/>
                  </a:cubicBezTo>
                  <a:cubicBezTo>
                    <a:pt x="2" y="151"/>
                    <a:pt x="1" y="153"/>
                    <a:pt x="1" y="154"/>
                  </a:cubicBezTo>
                  <a:cubicBezTo>
                    <a:pt x="1" y="157"/>
                    <a:pt x="5" y="157"/>
                    <a:pt x="6" y="157"/>
                  </a:cubicBezTo>
                  <a:cubicBezTo>
                    <a:pt x="22" y="157"/>
                    <a:pt x="22" y="157"/>
                    <a:pt x="22" y="157"/>
                  </a:cubicBezTo>
                  <a:cubicBezTo>
                    <a:pt x="26" y="157"/>
                    <a:pt x="26" y="157"/>
                    <a:pt x="26" y="157"/>
                  </a:cubicBezTo>
                  <a:cubicBezTo>
                    <a:pt x="28" y="157"/>
                    <a:pt x="28" y="157"/>
                    <a:pt x="28" y="157"/>
                  </a:cubicBezTo>
                  <a:cubicBezTo>
                    <a:pt x="51" y="157"/>
                    <a:pt x="51" y="157"/>
                    <a:pt x="51" y="157"/>
                  </a:cubicBezTo>
                  <a:cubicBezTo>
                    <a:pt x="55" y="157"/>
                    <a:pt x="56" y="155"/>
                    <a:pt x="56" y="154"/>
                  </a:cubicBezTo>
                  <a:cubicBezTo>
                    <a:pt x="56" y="153"/>
                    <a:pt x="55" y="151"/>
                    <a:pt x="53" y="151"/>
                  </a:cubicBezTo>
                  <a:cubicBezTo>
                    <a:pt x="44" y="150"/>
                    <a:pt x="44" y="150"/>
                    <a:pt x="44" y="150"/>
                  </a:cubicBezTo>
                  <a:cubicBezTo>
                    <a:pt x="39" y="150"/>
                    <a:pt x="38" y="147"/>
                    <a:pt x="37" y="141"/>
                  </a:cubicBezTo>
                  <a:cubicBezTo>
                    <a:pt x="36" y="132"/>
                    <a:pt x="36" y="116"/>
                    <a:pt x="36" y="96"/>
                  </a:cubicBezTo>
                  <a:cubicBezTo>
                    <a:pt x="36" y="60"/>
                    <a:pt x="36" y="60"/>
                    <a:pt x="36" y="60"/>
                  </a:cubicBezTo>
                  <a:cubicBezTo>
                    <a:pt x="36" y="16"/>
                    <a:pt x="36" y="16"/>
                    <a:pt x="36" y="16"/>
                  </a:cubicBezTo>
                  <a:cubicBezTo>
                    <a:pt x="37" y="10"/>
                    <a:pt x="38" y="7"/>
                    <a:pt x="43" y="6"/>
                  </a:cubicBezTo>
                  <a:cubicBezTo>
                    <a:pt x="43" y="6"/>
                    <a:pt x="47" y="6"/>
                    <a:pt x="47" y="6"/>
                  </a:cubicBezTo>
                  <a:cubicBezTo>
                    <a:pt x="49" y="6"/>
                    <a:pt x="51" y="4"/>
                    <a:pt x="51" y="3"/>
                  </a:cubicBezTo>
                  <a:cubicBezTo>
                    <a:pt x="51" y="0"/>
                    <a:pt x="47" y="0"/>
                    <a:pt x="46" y="0"/>
                  </a:cubicBezTo>
                  <a:lnTo>
                    <a:pt x="2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11" name="Freeform 12">
              <a:extLst>
                <a:ext uri="{FF2B5EF4-FFF2-40B4-BE49-F238E27FC236}">
                  <a16:creationId xmlns:a16="http://schemas.microsoft.com/office/drawing/2014/main" id="{BEB77C43-B225-4A24-9AB0-31F74D8681EA}"/>
                </a:ext>
              </a:extLst>
            </p:cNvPr>
            <p:cNvSpPr>
              <a:spLocks/>
            </p:cNvSpPr>
            <p:nvPr userDrawn="1"/>
          </p:nvSpPr>
          <p:spPr bwMode="auto">
            <a:xfrm>
              <a:off x="3730" y="2465"/>
              <a:ext cx="112" cy="109"/>
            </a:xfrm>
            <a:custGeom>
              <a:avLst/>
              <a:gdLst>
                <a:gd name="T0" fmla="*/ 148 w 166"/>
                <a:gd name="T1" fmla="*/ 0 h 160"/>
                <a:gd name="T2" fmla="*/ 145 w 166"/>
                <a:gd name="T3" fmla="*/ 0 h 160"/>
                <a:gd name="T4" fmla="*/ 140 w 166"/>
                <a:gd name="T5" fmla="*/ 0 h 160"/>
                <a:gd name="T6" fmla="*/ 125 w 166"/>
                <a:gd name="T7" fmla="*/ 0 h 160"/>
                <a:gd name="T8" fmla="*/ 119 w 166"/>
                <a:gd name="T9" fmla="*/ 3 h 160"/>
                <a:gd name="T10" fmla="*/ 123 w 166"/>
                <a:gd name="T11" fmla="*/ 6 h 160"/>
                <a:gd name="T12" fmla="*/ 130 w 166"/>
                <a:gd name="T13" fmla="*/ 6 h 160"/>
                <a:gd name="T14" fmla="*/ 131 w 166"/>
                <a:gd name="T15" fmla="*/ 10 h 160"/>
                <a:gd name="T16" fmla="*/ 130 w 166"/>
                <a:gd name="T17" fmla="*/ 17 h 160"/>
                <a:gd name="T18" fmla="*/ 88 w 166"/>
                <a:gd name="T19" fmla="*/ 127 h 160"/>
                <a:gd name="T20" fmla="*/ 50 w 166"/>
                <a:gd name="T21" fmla="*/ 26 h 160"/>
                <a:gd name="T22" fmla="*/ 44 w 166"/>
                <a:gd name="T23" fmla="*/ 9 h 160"/>
                <a:gd name="T24" fmla="*/ 46 w 166"/>
                <a:gd name="T25" fmla="*/ 7 h 160"/>
                <a:gd name="T26" fmla="*/ 53 w 166"/>
                <a:gd name="T27" fmla="*/ 6 h 160"/>
                <a:gd name="T28" fmla="*/ 57 w 166"/>
                <a:gd name="T29" fmla="*/ 3 h 160"/>
                <a:gd name="T30" fmla="*/ 50 w 166"/>
                <a:gd name="T31" fmla="*/ 0 h 160"/>
                <a:gd name="T32" fmla="*/ 35 w 166"/>
                <a:gd name="T33" fmla="*/ 0 h 160"/>
                <a:gd name="T34" fmla="*/ 31 w 166"/>
                <a:gd name="T35" fmla="*/ 0 h 160"/>
                <a:gd name="T36" fmla="*/ 26 w 166"/>
                <a:gd name="T37" fmla="*/ 0 h 160"/>
                <a:gd name="T38" fmla="*/ 7 w 166"/>
                <a:gd name="T39" fmla="*/ 0 h 160"/>
                <a:gd name="T40" fmla="*/ 0 w 166"/>
                <a:gd name="T41" fmla="*/ 3 h 160"/>
                <a:gd name="T42" fmla="*/ 3 w 166"/>
                <a:gd name="T43" fmla="*/ 6 h 160"/>
                <a:gd name="T44" fmla="*/ 10 w 166"/>
                <a:gd name="T45" fmla="*/ 6 h 160"/>
                <a:gd name="T46" fmla="*/ 24 w 166"/>
                <a:gd name="T47" fmla="*/ 21 h 160"/>
                <a:gd name="T48" fmla="*/ 75 w 166"/>
                <a:gd name="T49" fmla="*/ 148 h 160"/>
                <a:gd name="T50" fmla="*/ 83 w 166"/>
                <a:gd name="T51" fmla="*/ 160 h 160"/>
                <a:gd name="T52" fmla="*/ 89 w 166"/>
                <a:gd name="T53" fmla="*/ 151 h 160"/>
                <a:gd name="T54" fmla="*/ 93 w 166"/>
                <a:gd name="T55" fmla="*/ 144 h 160"/>
                <a:gd name="T56" fmla="*/ 118 w 166"/>
                <a:gd name="T57" fmla="*/ 84 h 160"/>
                <a:gd name="T58" fmla="*/ 130 w 166"/>
                <a:gd name="T59" fmla="*/ 55 h 160"/>
                <a:gd name="T60" fmla="*/ 142 w 166"/>
                <a:gd name="T61" fmla="*/ 26 h 160"/>
                <a:gd name="T62" fmla="*/ 153 w 166"/>
                <a:gd name="T63" fmla="*/ 8 h 160"/>
                <a:gd name="T64" fmla="*/ 162 w 166"/>
                <a:gd name="T65" fmla="*/ 6 h 160"/>
                <a:gd name="T66" fmla="*/ 166 w 166"/>
                <a:gd name="T67" fmla="*/ 3 h 160"/>
                <a:gd name="T68" fmla="*/ 161 w 166"/>
                <a:gd name="T69" fmla="*/ 0 h 160"/>
                <a:gd name="T70" fmla="*/ 148 w 166"/>
                <a:gd name="T71"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 h="160">
                  <a:moveTo>
                    <a:pt x="148" y="0"/>
                  </a:moveTo>
                  <a:cubicBezTo>
                    <a:pt x="145" y="0"/>
                    <a:pt x="145" y="0"/>
                    <a:pt x="145" y="0"/>
                  </a:cubicBezTo>
                  <a:cubicBezTo>
                    <a:pt x="140" y="0"/>
                    <a:pt x="140" y="0"/>
                    <a:pt x="140" y="0"/>
                  </a:cubicBezTo>
                  <a:cubicBezTo>
                    <a:pt x="125" y="0"/>
                    <a:pt x="125" y="0"/>
                    <a:pt x="125" y="0"/>
                  </a:cubicBezTo>
                  <a:cubicBezTo>
                    <a:pt x="123" y="0"/>
                    <a:pt x="119" y="0"/>
                    <a:pt x="119" y="3"/>
                  </a:cubicBezTo>
                  <a:cubicBezTo>
                    <a:pt x="119" y="4"/>
                    <a:pt x="119" y="6"/>
                    <a:pt x="123" y="6"/>
                  </a:cubicBezTo>
                  <a:cubicBezTo>
                    <a:pt x="130" y="6"/>
                    <a:pt x="130" y="6"/>
                    <a:pt x="130" y="6"/>
                  </a:cubicBezTo>
                  <a:cubicBezTo>
                    <a:pt x="131" y="7"/>
                    <a:pt x="131" y="9"/>
                    <a:pt x="131" y="10"/>
                  </a:cubicBezTo>
                  <a:cubicBezTo>
                    <a:pt x="130" y="17"/>
                    <a:pt x="130" y="17"/>
                    <a:pt x="130" y="17"/>
                  </a:cubicBezTo>
                  <a:cubicBezTo>
                    <a:pt x="126" y="30"/>
                    <a:pt x="100" y="97"/>
                    <a:pt x="88" y="127"/>
                  </a:cubicBezTo>
                  <a:cubicBezTo>
                    <a:pt x="85" y="120"/>
                    <a:pt x="50" y="26"/>
                    <a:pt x="50" y="26"/>
                  </a:cubicBezTo>
                  <a:cubicBezTo>
                    <a:pt x="47" y="18"/>
                    <a:pt x="44" y="12"/>
                    <a:pt x="44" y="9"/>
                  </a:cubicBezTo>
                  <a:cubicBezTo>
                    <a:pt x="44" y="8"/>
                    <a:pt x="45" y="7"/>
                    <a:pt x="46" y="7"/>
                  </a:cubicBezTo>
                  <a:cubicBezTo>
                    <a:pt x="53" y="6"/>
                    <a:pt x="53" y="6"/>
                    <a:pt x="53" y="6"/>
                  </a:cubicBezTo>
                  <a:cubicBezTo>
                    <a:pt x="56" y="6"/>
                    <a:pt x="57" y="4"/>
                    <a:pt x="57" y="3"/>
                  </a:cubicBezTo>
                  <a:cubicBezTo>
                    <a:pt x="57" y="0"/>
                    <a:pt x="52" y="0"/>
                    <a:pt x="50" y="0"/>
                  </a:cubicBezTo>
                  <a:cubicBezTo>
                    <a:pt x="35" y="0"/>
                    <a:pt x="35" y="0"/>
                    <a:pt x="35" y="0"/>
                  </a:cubicBezTo>
                  <a:cubicBezTo>
                    <a:pt x="31" y="0"/>
                    <a:pt x="31" y="0"/>
                    <a:pt x="31" y="0"/>
                  </a:cubicBezTo>
                  <a:cubicBezTo>
                    <a:pt x="26" y="0"/>
                    <a:pt x="26" y="0"/>
                    <a:pt x="26" y="0"/>
                  </a:cubicBezTo>
                  <a:cubicBezTo>
                    <a:pt x="7" y="0"/>
                    <a:pt x="7" y="0"/>
                    <a:pt x="7" y="0"/>
                  </a:cubicBezTo>
                  <a:cubicBezTo>
                    <a:pt x="4" y="0"/>
                    <a:pt x="0" y="0"/>
                    <a:pt x="0" y="3"/>
                  </a:cubicBezTo>
                  <a:cubicBezTo>
                    <a:pt x="0" y="4"/>
                    <a:pt x="1" y="6"/>
                    <a:pt x="3" y="6"/>
                  </a:cubicBezTo>
                  <a:cubicBezTo>
                    <a:pt x="10" y="6"/>
                    <a:pt x="10" y="6"/>
                    <a:pt x="10" y="6"/>
                  </a:cubicBezTo>
                  <a:cubicBezTo>
                    <a:pt x="17" y="8"/>
                    <a:pt x="20" y="10"/>
                    <a:pt x="24" y="21"/>
                  </a:cubicBezTo>
                  <a:cubicBezTo>
                    <a:pt x="75" y="148"/>
                    <a:pt x="75" y="148"/>
                    <a:pt x="75" y="148"/>
                  </a:cubicBezTo>
                  <a:cubicBezTo>
                    <a:pt x="78" y="157"/>
                    <a:pt x="80" y="160"/>
                    <a:pt x="83" y="160"/>
                  </a:cubicBezTo>
                  <a:cubicBezTo>
                    <a:pt x="86" y="160"/>
                    <a:pt x="86" y="158"/>
                    <a:pt x="89" y="151"/>
                  </a:cubicBezTo>
                  <a:cubicBezTo>
                    <a:pt x="93" y="144"/>
                    <a:pt x="93" y="144"/>
                    <a:pt x="93" y="144"/>
                  </a:cubicBezTo>
                  <a:cubicBezTo>
                    <a:pt x="118" y="84"/>
                    <a:pt x="118" y="84"/>
                    <a:pt x="118" y="84"/>
                  </a:cubicBezTo>
                  <a:cubicBezTo>
                    <a:pt x="130" y="55"/>
                    <a:pt x="130" y="55"/>
                    <a:pt x="130" y="55"/>
                  </a:cubicBezTo>
                  <a:cubicBezTo>
                    <a:pt x="142" y="26"/>
                    <a:pt x="142" y="26"/>
                    <a:pt x="142" y="26"/>
                  </a:cubicBezTo>
                  <a:cubicBezTo>
                    <a:pt x="148" y="13"/>
                    <a:pt x="151" y="9"/>
                    <a:pt x="153" y="8"/>
                  </a:cubicBezTo>
                  <a:cubicBezTo>
                    <a:pt x="156" y="6"/>
                    <a:pt x="160" y="6"/>
                    <a:pt x="162" y="6"/>
                  </a:cubicBezTo>
                  <a:cubicBezTo>
                    <a:pt x="165" y="6"/>
                    <a:pt x="166" y="4"/>
                    <a:pt x="166" y="3"/>
                  </a:cubicBezTo>
                  <a:cubicBezTo>
                    <a:pt x="166" y="1"/>
                    <a:pt x="164" y="0"/>
                    <a:pt x="161" y="0"/>
                  </a:cubicBezTo>
                  <a:lnTo>
                    <a:pt x="1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12" name="Freeform 13">
              <a:extLst>
                <a:ext uri="{FF2B5EF4-FFF2-40B4-BE49-F238E27FC236}">
                  <a16:creationId xmlns:a16="http://schemas.microsoft.com/office/drawing/2014/main" id="{5B6E067A-32F0-4EF5-BFD2-6E5CA9D134F6}"/>
                </a:ext>
              </a:extLst>
            </p:cNvPr>
            <p:cNvSpPr>
              <a:spLocks/>
            </p:cNvSpPr>
            <p:nvPr userDrawn="1"/>
          </p:nvSpPr>
          <p:spPr bwMode="auto">
            <a:xfrm>
              <a:off x="3848" y="2464"/>
              <a:ext cx="64" cy="108"/>
            </a:xfrm>
            <a:custGeom>
              <a:avLst/>
              <a:gdLst>
                <a:gd name="T0" fmla="*/ 84 w 94"/>
                <a:gd name="T1" fmla="*/ 1 h 160"/>
                <a:gd name="T2" fmla="*/ 83 w 94"/>
                <a:gd name="T3" fmla="*/ 1 h 160"/>
                <a:gd name="T4" fmla="*/ 75 w 94"/>
                <a:gd name="T5" fmla="*/ 2 h 160"/>
                <a:gd name="T6" fmla="*/ 28 w 94"/>
                <a:gd name="T7" fmla="*/ 2 h 160"/>
                <a:gd name="T8" fmla="*/ 26 w 94"/>
                <a:gd name="T9" fmla="*/ 2 h 160"/>
                <a:gd name="T10" fmla="*/ 5 w 94"/>
                <a:gd name="T11" fmla="*/ 2 h 160"/>
                <a:gd name="T12" fmla="*/ 0 w 94"/>
                <a:gd name="T13" fmla="*/ 5 h 160"/>
                <a:gd name="T14" fmla="*/ 4 w 94"/>
                <a:gd name="T15" fmla="*/ 8 h 160"/>
                <a:gd name="T16" fmla="*/ 10 w 94"/>
                <a:gd name="T17" fmla="*/ 8 h 160"/>
                <a:gd name="T18" fmla="*/ 18 w 94"/>
                <a:gd name="T19" fmla="*/ 18 h 160"/>
                <a:gd name="T20" fmla="*/ 18 w 94"/>
                <a:gd name="T21" fmla="*/ 62 h 160"/>
                <a:gd name="T22" fmla="*/ 18 w 94"/>
                <a:gd name="T23" fmla="*/ 98 h 160"/>
                <a:gd name="T24" fmla="*/ 17 w 94"/>
                <a:gd name="T25" fmla="*/ 143 h 160"/>
                <a:gd name="T26" fmla="*/ 12 w 94"/>
                <a:gd name="T27" fmla="*/ 152 h 160"/>
                <a:gd name="T28" fmla="*/ 7 w 94"/>
                <a:gd name="T29" fmla="*/ 153 h 160"/>
                <a:gd name="T30" fmla="*/ 3 w 94"/>
                <a:gd name="T31" fmla="*/ 156 h 160"/>
                <a:gd name="T32" fmla="*/ 8 w 94"/>
                <a:gd name="T33" fmla="*/ 159 h 160"/>
                <a:gd name="T34" fmla="*/ 25 w 94"/>
                <a:gd name="T35" fmla="*/ 159 h 160"/>
                <a:gd name="T36" fmla="*/ 28 w 94"/>
                <a:gd name="T37" fmla="*/ 159 h 160"/>
                <a:gd name="T38" fmla="*/ 36 w 94"/>
                <a:gd name="T39" fmla="*/ 159 h 160"/>
                <a:gd name="T40" fmla="*/ 79 w 94"/>
                <a:gd name="T41" fmla="*/ 160 h 160"/>
                <a:gd name="T42" fmla="*/ 91 w 94"/>
                <a:gd name="T43" fmla="*/ 153 h 160"/>
                <a:gd name="T44" fmla="*/ 94 w 94"/>
                <a:gd name="T45" fmla="*/ 133 h 160"/>
                <a:gd name="T46" fmla="*/ 91 w 94"/>
                <a:gd name="T47" fmla="*/ 129 h 160"/>
                <a:gd name="T48" fmla="*/ 88 w 94"/>
                <a:gd name="T49" fmla="*/ 133 h 160"/>
                <a:gd name="T50" fmla="*/ 80 w 94"/>
                <a:gd name="T51" fmla="*/ 146 h 160"/>
                <a:gd name="T52" fmla="*/ 61 w 94"/>
                <a:gd name="T53" fmla="*/ 149 h 160"/>
                <a:gd name="T54" fmla="*/ 38 w 94"/>
                <a:gd name="T55" fmla="*/ 133 h 160"/>
                <a:gd name="T56" fmla="*/ 38 w 94"/>
                <a:gd name="T57" fmla="*/ 107 h 160"/>
                <a:gd name="T58" fmla="*/ 38 w 94"/>
                <a:gd name="T59" fmla="*/ 98 h 160"/>
                <a:gd name="T60" fmla="*/ 38 w 94"/>
                <a:gd name="T61" fmla="*/ 80 h 160"/>
                <a:gd name="T62" fmla="*/ 67 w 94"/>
                <a:gd name="T63" fmla="*/ 82 h 160"/>
                <a:gd name="T64" fmla="*/ 77 w 94"/>
                <a:gd name="T65" fmla="*/ 88 h 160"/>
                <a:gd name="T66" fmla="*/ 77 w 94"/>
                <a:gd name="T67" fmla="*/ 94 h 160"/>
                <a:gd name="T68" fmla="*/ 80 w 94"/>
                <a:gd name="T69" fmla="*/ 97 h 160"/>
                <a:gd name="T70" fmla="*/ 83 w 94"/>
                <a:gd name="T71" fmla="*/ 92 h 160"/>
                <a:gd name="T72" fmla="*/ 84 w 94"/>
                <a:gd name="T73" fmla="*/ 79 h 160"/>
                <a:gd name="T74" fmla="*/ 86 w 94"/>
                <a:gd name="T75" fmla="*/ 67 h 160"/>
                <a:gd name="T76" fmla="*/ 83 w 94"/>
                <a:gd name="T77" fmla="*/ 64 h 160"/>
                <a:gd name="T78" fmla="*/ 79 w 94"/>
                <a:gd name="T79" fmla="*/ 67 h 160"/>
                <a:gd name="T80" fmla="*/ 70 w 94"/>
                <a:gd name="T81" fmla="*/ 70 h 160"/>
                <a:gd name="T82" fmla="*/ 38 w 94"/>
                <a:gd name="T83" fmla="*/ 70 h 160"/>
                <a:gd name="T84" fmla="*/ 38 w 94"/>
                <a:gd name="T85" fmla="*/ 13 h 160"/>
                <a:gd name="T86" fmla="*/ 66 w 94"/>
                <a:gd name="T87" fmla="*/ 13 h 160"/>
                <a:gd name="T88" fmla="*/ 79 w 94"/>
                <a:gd name="T89" fmla="*/ 19 h 160"/>
                <a:gd name="T90" fmla="*/ 80 w 94"/>
                <a:gd name="T91" fmla="*/ 26 h 160"/>
                <a:gd name="T92" fmla="*/ 83 w 94"/>
                <a:gd name="T93" fmla="*/ 30 h 160"/>
                <a:gd name="T94" fmla="*/ 86 w 94"/>
                <a:gd name="T95" fmla="*/ 27 h 160"/>
                <a:gd name="T96" fmla="*/ 87 w 94"/>
                <a:gd name="T97" fmla="*/ 17 h 160"/>
                <a:gd name="T98" fmla="*/ 87 w 94"/>
                <a:gd name="T99" fmla="*/ 13 h 160"/>
                <a:gd name="T100" fmla="*/ 89 w 94"/>
                <a:gd name="T101" fmla="*/ 3 h 160"/>
                <a:gd name="T102" fmla="*/ 87 w 94"/>
                <a:gd name="T103" fmla="*/ 0 h 160"/>
                <a:gd name="T104" fmla="*/ 84 w 94"/>
                <a:gd name="T105" fmla="*/ 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4" h="160">
                  <a:moveTo>
                    <a:pt x="84" y="1"/>
                  </a:moveTo>
                  <a:cubicBezTo>
                    <a:pt x="83" y="1"/>
                    <a:pt x="83" y="1"/>
                    <a:pt x="83" y="1"/>
                  </a:cubicBezTo>
                  <a:cubicBezTo>
                    <a:pt x="75" y="2"/>
                    <a:pt x="75" y="2"/>
                    <a:pt x="75" y="2"/>
                  </a:cubicBezTo>
                  <a:cubicBezTo>
                    <a:pt x="75" y="2"/>
                    <a:pt x="28" y="2"/>
                    <a:pt x="28" y="2"/>
                  </a:cubicBezTo>
                  <a:cubicBezTo>
                    <a:pt x="26" y="2"/>
                    <a:pt x="26" y="2"/>
                    <a:pt x="26" y="2"/>
                  </a:cubicBezTo>
                  <a:cubicBezTo>
                    <a:pt x="5" y="2"/>
                    <a:pt x="5" y="2"/>
                    <a:pt x="5" y="2"/>
                  </a:cubicBezTo>
                  <a:cubicBezTo>
                    <a:pt x="4" y="2"/>
                    <a:pt x="0" y="2"/>
                    <a:pt x="0" y="5"/>
                  </a:cubicBezTo>
                  <a:cubicBezTo>
                    <a:pt x="0" y="6"/>
                    <a:pt x="2" y="8"/>
                    <a:pt x="4" y="8"/>
                  </a:cubicBezTo>
                  <a:cubicBezTo>
                    <a:pt x="10" y="8"/>
                    <a:pt x="10" y="8"/>
                    <a:pt x="10" y="8"/>
                  </a:cubicBezTo>
                  <a:cubicBezTo>
                    <a:pt x="16" y="9"/>
                    <a:pt x="17" y="12"/>
                    <a:pt x="18" y="18"/>
                  </a:cubicBezTo>
                  <a:cubicBezTo>
                    <a:pt x="18" y="18"/>
                    <a:pt x="18" y="62"/>
                    <a:pt x="18" y="62"/>
                  </a:cubicBezTo>
                  <a:cubicBezTo>
                    <a:pt x="18" y="98"/>
                    <a:pt x="18" y="98"/>
                    <a:pt x="18" y="98"/>
                  </a:cubicBezTo>
                  <a:cubicBezTo>
                    <a:pt x="18" y="118"/>
                    <a:pt x="18" y="134"/>
                    <a:pt x="17" y="143"/>
                  </a:cubicBezTo>
                  <a:cubicBezTo>
                    <a:pt x="16" y="149"/>
                    <a:pt x="15" y="152"/>
                    <a:pt x="12" y="152"/>
                  </a:cubicBezTo>
                  <a:cubicBezTo>
                    <a:pt x="12" y="152"/>
                    <a:pt x="7" y="153"/>
                    <a:pt x="7" y="153"/>
                  </a:cubicBezTo>
                  <a:cubicBezTo>
                    <a:pt x="4" y="153"/>
                    <a:pt x="3" y="155"/>
                    <a:pt x="3" y="156"/>
                  </a:cubicBezTo>
                  <a:cubicBezTo>
                    <a:pt x="3" y="159"/>
                    <a:pt x="7" y="159"/>
                    <a:pt x="8" y="159"/>
                  </a:cubicBezTo>
                  <a:cubicBezTo>
                    <a:pt x="25" y="159"/>
                    <a:pt x="25" y="159"/>
                    <a:pt x="25" y="159"/>
                  </a:cubicBezTo>
                  <a:cubicBezTo>
                    <a:pt x="28" y="159"/>
                    <a:pt x="28" y="159"/>
                    <a:pt x="28" y="159"/>
                  </a:cubicBezTo>
                  <a:cubicBezTo>
                    <a:pt x="36" y="159"/>
                    <a:pt x="36" y="159"/>
                    <a:pt x="36" y="159"/>
                  </a:cubicBezTo>
                  <a:cubicBezTo>
                    <a:pt x="79" y="160"/>
                    <a:pt x="79" y="160"/>
                    <a:pt x="79" y="160"/>
                  </a:cubicBezTo>
                  <a:cubicBezTo>
                    <a:pt x="87" y="160"/>
                    <a:pt x="90" y="160"/>
                    <a:pt x="91" y="153"/>
                  </a:cubicBezTo>
                  <a:cubicBezTo>
                    <a:pt x="92" y="149"/>
                    <a:pt x="94" y="135"/>
                    <a:pt x="94" y="133"/>
                  </a:cubicBezTo>
                  <a:cubicBezTo>
                    <a:pt x="94" y="132"/>
                    <a:pt x="94" y="129"/>
                    <a:pt x="91" y="129"/>
                  </a:cubicBezTo>
                  <a:cubicBezTo>
                    <a:pt x="89" y="129"/>
                    <a:pt x="88" y="131"/>
                    <a:pt x="88" y="133"/>
                  </a:cubicBezTo>
                  <a:cubicBezTo>
                    <a:pt x="86" y="141"/>
                    <a:pt x="84" y="144"/>
                    <a:pt x="80" y="146"/>
                  </a:cubicBezTo>
                  <a:cubicBezTo>
                    <a:pt x="75" y="149"/>
                    <a:pt x="66" y="149"/>
                    <a:pt x="61" y="149"/>
                  </a:cubicBezTo>
                  <a:cubicBezTo>
                    <a:pt x="41"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5" y="82"/>
                    <a:pt x="76" y="86"/>
                    <a:pt x="77" y="88"/>
                  </a:cubicBezTo>
                  <a:cubicBezTo>
                    <a:pt x="77" y="94"/>
                    <a:pt x="77" y="94"/>
                    <a:pt x="77" y="94"/>
                  </a:cubicBezTo>
                  <a:cubicBezTo>
                    <a:pt x="77" y="96"/>
                    <a:pt x="79" y="97"/>
                    <a:pt x="80" y="97"/>
                  </a:cubicBezTo>
                  <a:cubicBezTo>
                    <a:pt x="83" y="97"/>
                    <a:pt x="83" y="94"/>
                    <a:pt x="83" y="92"/>
                  </a:cubicBezTo>
                  <a:cubicBezTo>
                    <a:pt x="84" y="79"/>
                    <a:pt x="84" y="79"/>
                    <a:pt x="84" y="79"/>
                  </a:cubicBezTo>
                  <a:cubicBezTo>
                    <a:pt x="84" y="79"/>
                    <a:pt x="86" y="67"/>
                    <a:pt x="86" y="67"/>
                  </a:cubicBezTo>
                  <a:cubicBezTo>
                    <a:pt x="86" y="64"/>
                    <a:pt x="84" y="64"/>
                    <a:pt x="83" y="64"/>
                  </a:cubicBezTo>
                  <a:cubicBezTo>
                    <a:pt x="79" y="67"/>
                    <a:pt x="79" y="67"/>
                    <a:pt x="79" y="67"/>
                  </a:cubicBezTo>
                  <a:cubicBezTo>
                    <a:pt x="78" y="69"/>
                    <a:pt x="75" y="69"/>
                    <a:pt x="70" y="70"/>
                  </a:cubicBezTo>
                  <a:cubicBezTo>
                    <a:pt x="38" y="70"/>
                    <a:pt x="38" y="70"/>
                    <a:pt x="38" y="70"/>
                  </a:cubicBezTo>
                  <a:cubicBezTo>
                    <a:pt x="38" y="13"/>
                    <a:pt x="38" y="13"/>
                    <a:pt x="38" y="13"/>
                  </a:cubicBezTo>
                  <a:cubicBezTo>
                    <a:pt x="38" y="13"/>
                    <a:pt x="66" y="13"/>
                    <a:pt x="66" y="13"/>
                  </a:cubicBezTo>
                  <a:cubicBezTo>
                    <a:pt x="77" y="15"/>
                    <a:pt x="78" y="17"/>
                    <a:pt x="79" y="19"/>
                  </a:cubicBezTo>
                  <a:cubicBezTo>
                    <a:pt x="80" y="26"/>
                    <a:pt x="80" y="26"/>
                    <a:pt x="80" y="26"/>
                  </a:cubicBezTo>
                  <a:cubicBezTo>
                    <a:pt x="80" y="30"/>
                    <a:pt x="82" y="30"/>
                    <a:pt x="83" y="30"/>
                  </a:cubicBezTo>
                  <a:cubicBezTo>
                    <a:pt x="84" y="30"/>
                    <a:pt x="86" y="30"/>
                    <a:pt x="86" y="27"/>
                  </a:cubicBezTo>
                  <a:cubicBezTo>
                    <a:pt x="86" y="27"/>
                    <a:pt x="87" y="17"/>
                    <a:pt x="87" y="17"/>
                  </a:cubicBezTo>
                  <a:cubicBezTo>
                    <a:pt x="87" y="13"/>
                    <a:pt x="87" y="13"/>
                    <a:pt x="87" y="13"/>
                  </a:cubicBezTo>
                  <a:cubicBezTo>
                    <a:pt x="89" y="3"/>
                    <a:pt x="89" y="3"/>
                    <a:pt x="89" y="3"/>
                  </a:cubicBezTo>
                  <a:cubicBezTo>
                    <a:pt x="89" y="0"/>
                    <a:pt x="87" y="0"/>
                    <a:pt x="87" y="0"/>
                  </a:cubicBezTo>
                  <a:lnTo>
                    <a:pt x="84"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13" name="Freeform 14">
              <a:extLst>
                <a:ext uri="{FF2B5EF4-FFF2-40B4-BE49-F238E27FC236}">
                  <a16:creationId xmlns:a16="http://schemas.microsoft.com/office/drawing/2014/main" id="{F5F9CDF3-CFBA-4601-93E0-2FB44E78A6A3}"/>
                </a:ext>
              </a:extLst>
            </p:cNvPr>
            <p:cNvSpPr>
              <a:spLocks noEditPoints="1"/>
            </p:cNvSpPr>
            <p:nvPr userDrawn="1"/>
          </p:nvSpPr>
          <p:spPr bwMode="auto">
            <a:xfrm>
              <a:off x="3930" y="2465"/>
              <a:ext cx="107" cy="107"/>
            </a:xfrm>
            <a:custGeom>
              <a:avLst/>
              <a:gdLst>
                <a:gd name="T0" fmla="*/ 35 w 157"/>
                <a:gd name="T1" fmla="*/ 0 h 157"/>
                <a:gd name="T2" fmla="*/ 28 w 157"/>
                <a:gd name="T3" fmla="*/ 0 h 157"/>
                <a:gd name="T4" fmla="*/ 25 w 157"/>
                <a:gd name="T5" fmla="*/ 0 h 157"/>
                <a:gd name="T6" fmla="*/ 5 w 157"/>
                <a:gd name="T7" fmla="*/ 0 h 157"/>
                <a:gd name="T8" fmla="*/ 0 w 157"/>
                <a:gd name="T9" fmla="*/ 3 h 157"/>
                <a:gd name="T10" fmla="*/ 3 w 157"/>
                <a:gd name="T11" fmla="*/ 6 h 157"/>
                <a:gd name="T12" fmla="*/ 10 w 157"/>
                <a:gd name="T13" fmla="*/ 6 h 157"/>
                <a:gd name="T14" fmla="*/ 17 w 157"/>
                <a:gd name="T15" fmla="*/ 16 h 157"/>
                <a:gd name="T16" fmla="*/ 18 w 157"/>
                <a:gd name="T17" fmla="*/ 60 h 157"/>
                <a:gd name="T18" fmla="*/ 18 w 157"/>
                <a:gd name="T19" fmla="*/ 96 h 157"/>
                <a:gd name="T20" fmla="*/ 17 w 157"/>
                <a:gd name="T21" fmla="*/ 141 h 157"/>
                <a:gd name="T22" fmla="*/ 12 w 157"/>
                <a:gd name="T23" fmla="*/ 150 h 157"/>
                <a:gd name="T24" fmla="*/ 6 w 157"/>
                <a:gd name="T25" fmla="*/ 151 h 157"/>
                <a:gd name="T26" fmla="*/ 3 w 157"/>
                <a:gd name="T27" fmla="*/ 154 h 157"/>
                <a:gd name="T28" fmla="*/ 8 w 157"/>
                <a:gd name="T29" fmla="*/ 157 h 157"/>
                <a:gd name="T30" fmla="*/ 26 w 157"/>
                <a:gd name="T31" fmla="*/ 157 h 157"/>
                <a:gd name="T32" fmla="*/ 29 w 157"/>
                <a:gd name="T33" fmla="*/ 157 h 157"/>
                <a:gd name="T34" fmla="*/ 52 w 157"/>
                <a:gd name="T35" fmla="*/ 157 h 157"/>
                <a:gd name="T36" fmla="*/ 57 w 157"/>
                <a:gd name="T37" fmla="*/ 154 h 157"/>
                <a:gd name="T38" fmla="*/ 54 w 157"/>
                <a:gd name="T39" fmla="*/ 151 h 157"/>
                <a:gd name="T40" fmla="*/ 45 w 157"/>
                <a:gd name="T41" fmla="*/ 150 h 157"/>
                <a:gd name="T42" fmla="*/ 38 w 157"/>
                <a:gd name="T43" fmla="*/ 141 h 157"/>
                <a:gd name="T44" fmla="*/ 37 w 157"/>
                <a:gd name="T45" fmla="*/ 96 h 157"/>
                <a:gd name="T46" fmla="*/ 37 w 157"/>
                <a:gd name="T47" fmla="*/ 92 h 157"/>
                <a:gd name="T48" fmla="*/ 62 w 157"/>
                <a:gd name="T49" fmla="*/ 92 h 157"/>
                <a:gd name="T50" fmla="*/ 64 w 157"/>
                <a:gd name="T51" fmla="*/ 93 h 157"/>
                <a:gd name="T52" fmla="*/ 71 w 157"/>
                <a:gd name="T53" fmla="*/ 102 h 157"/>
                <a:gd name="T54" fmla="*/ 86 w 157"/>
                <a:gd name="T55" fmla="*/ 123 h 157"/>
                <a:gd name="T56" fmla="*/ 89 w 157"/>
                <a:gd name="T57" fmla="*/ 126 h 157"/>
                <a:gd name="T58" fmla="*/ 114 w 157"/>
                <a:gd name="T59" fmla="*/ 153 h 157"/>
                <a:gd name="T60" fmla="*/ 136 w 157"/>
                <a:gd name="T61" fmla="*/ 157 h 157"/>
                <a:gd name="T62" fmla="*/ 151 w 157"/>
                <a:gd name="T63" fmla="*/ 157 h 157"/>
                <a:gd name="T64" fmla="*/ 157 w 157"/>
                <a:gd name="T65" fmla="*/ 154 h 157"/>
                <a:gd name="T66" fmla="*/ 154 w 157"/>
                <a:gd name="T67" fmla="*/ 151 h 157"/>
                <a:gd name="T68" fmla="*/ 146 w 157"/>
                <a:gd name="T69" fmla="*/ 151 h 157"/>
                <a:gd name="T70" fmla="*/ 122 w 157"/>
                <a:gd name="T71" fmla="*/ 136 h 157"/>
                <a:gd name="T72" fmla="*/ 85 w 157"/>
                <a:gd name="T73" fmla="*/ 90 h 157"/>
                <a:gd name="T74" fmla="*/ 81 w 157"/>
                <a:gd name="T75" fmla="*/ 85 h 157"/>
                <a:gd name="T76" fmla="*/ 105 w 157"/>
                <a:gd name="T77" fmla="*/ 38 h 157"/>
                <a:gd name="T78" fmla="*/ 90 w 157"/>
                <a:gd name="T79" fmla="*/ 9 h 157"/>
                <a:gd name="T80" fmla="*/ 52 w 157"/>
                <a:gd name="T81" fmla="*/ 0 h 157"/>
                <a:gd name="T82" fmla="*/ 35 w 157"/>
                <a:gd name="T83" fmla="*/ 0 h 157"/>
                <a:gd name="T84" fmla="*/ 38 w 157"/>
                <a:gd name="T85" fmla="*/ 79 h 157"/>
                <a:gd name="T86" fmla="*/ 37 w 157"/>
                <a:gd name="T87" fmla="*/ 78 h 157"/>
                <a:gd name="T88" fmla="*/ 37 w 157"/>
                <a:gd name="T89" fmla="*/ 11 h 157"/>
                <a:gd name="T90" fmla="*/ 38 w 157"/>
                <a:gd name="T91" fmla="*/ 10 h 157"/>
                <a:gd name="T92" fmla="*/ 51 w 157"/>
                <a:gd name="T93" fmla="*/ 9 h 157"/>
                <a:gd name="T94" fmla="*/ 85 w 157"/>
                <a:gd name="T95" fmla="*/ 49 h 157"/>
                <a:gd name="T96" fmla="*/ 73 w 157"/>
                <a:gd name="T97" fmla="*/ 79 h 157"/>
                <a:gd name="T98" fmla="*/ 58 w 157"/>
                <a:gd name="T99" fmla="*/ 82 h 157"/>
                <a:gd name="T100" fmla="*/ 38 w 157"/>
                <a:gd name="T101" fmla="*/ 7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57">
                  <a:moveTo>
                    <a:pt x="35" y="0"/>
                  </a:moveTo>
                  <a:cubicBezTo>
                    <a:pt x="28" y="0"/>
                    <a:pt x="28" y="0"/>
                    <a:pt x="28" y="0"/>
                  </a:cubicBezTo>
                  <a:cubicBezTo>
                    <a:pt x="25" y="0"/>
                    <a:pt x="25" y="0"/>
                    <a:pt x="25"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6"/>
                    <a:pt x="18" y="96"/>
                    <a:pt x="18" y="96"/>
                  </a:cubicBezTo>
                  <a:cubicBezTo>
                    <a:pt x="18" y="116"/>
                    <a:pt x="18" y="132"/>
                    <a:pt x="17" y="141"/>
                  </a:cubicBezTo>
                  <a:cubicBezTo>
                    <a:pt x="16" y="146"/>
                    <a:pt x="15" y="150"/>
                    <a:pt x="12" y="150"/>
                  </a:cubicBezTo>
                  <a:cubicBezTo>
                    <a:pt x="12" y="150"/>
                    <a:pt x="6" y="151"/>
                    <a:pt x="6" y="151"/>
                  </a:cubicBezTo>
                  <a:cubicBezTo>
                    <a:pt x="4" y="151"/>
                    <a:pt x="3" y="153"/>
                    <a:pt x="3" y="154"/>
                  </a:cubicBezTo>
                  <a:cubicBezTo>
                    <a:pt x="3" y="157"/>
                    <a:pt x="7" y="157"/>
                    <a:pt x="8" y="157"/>
                  </a:cubicBezTo>
                  <a:cubicBezTo>
                    <a:pt x="26" y="157"/>
                    <a:pt x="26" y="157"/>
                    <a:pt x="26" y="157"/>
                  </a:cubicBezTo>
                  <a:cubicBezTo>
                    <a:pt x="27" y="157"/>
                    <a:pt x="29" y="157"/>
                    <a:pt x="29" y="157"/>
                  </a:cubicBezTo>
                  <a:cubicBezTo>
                    <a:pt x="52" y="157"/>
                    <a:pt x="52" y="157"/>
                    <a:pt x="52" y="157"/>
                  </a:cubicBezTo>
                  <a:cubicBezTo>
                    <a:pt x="56" y="157"/>
                    <a:pt x="57" y="155"/>
                    <a:pt x="57" y="154"/>
                  </a:cubicBezTo>
                  <a:cubicBezTo>
                    <a:pt x="57" y="153"/>
                    <a:pt x="56" y="151"/>
                    <a:pt x="54" y="151"/>
                  </a:cubicBezTo>
                  <a:cubicBezTo>
                    <a:pt x="45" y="150"/>
                    <a:pt x="45" y="150"/>
                    <a:pt x="45" y="150"/>
                  </a:cubicBezTo>
                  <a:cubicBezTo>
                    <a:pt x="40" y="150"/>
                    <a:pt x="39" y="147"/>
                    <a:pt x="38" y="141"/>
                  </a:cubicBezTo>
                  <a:cubicBezTo>
                    <a:pt x="37" y="132"/>
                    <a:pt x="37" y="116"/>
                    <a:pt x="37" y="96"/>
                  </a:cubicBezTo>
                  <a:cubicBezTo>
                    <a:pt x="37" y="92"/>
                    <a:pt x="37" y="92"/>
                    <a:pt x="37" y="92"/>
                  </a:cubicBezTo>
                  <a:cubicBezTo>
                    <a:pt x="37" y="91"/>
                    <a:pt x="62" y="92"/>
                    <a:pt x="62" y="92"/>
                  </a:cubicBezTo>
                  <a:cubicBezTo>
                    <a:pt x="64" y="93"/>
                    <a:pt x="64" y="93"/>
                    <a:pt x="64" y="93"/>
                  </a:cubicBezTo>
                  <a:cubicBezTo>
                    <a:pt x="64" y="93"/>
                    <a:pt x="71" y="102"/>
                    <a:pt x="71" y="102"/>
                  </a:cubicBezTo>
                  <a:cubicBezTo>
                    <a:pt x="86" y="123"/>
                    <a:pt x="86" y="123"/>
                    <a:pt x="86" y="123"/>
                  </a:cubicBezTo>
                  <a:cubicBezTo>
                    <a:pt x="89" y="126"/>
                    <a:pt x="89" y="126"/>
                    <a:pt x="89" y="126"/>
                  </a:cubicBezTo>
                  <a:cubicBezTo>
                    <a:pt x="99" y="140"/>
                    <a:pt x="106" y="149"/>
                    <a:pt x="114" y="153"/>
                  </a:cubicBezTo>
                  <a:cubicBezTo>
                    <a:pt x="120" y="156"/>
                    <a:pt x="125" y="157"/>
                    <a:pt x="136" y="157"/>
                  </a:cubicBezTo>
                  <a:cubicBezTo>
                    <a:pt x="151" y="157"/>
                    <a:pt x="151" y="157"/>
                    <a:pt x="151" y="157"/>
                  </a:cubicBezTo>
                  <a:cubicBezTo>
                    <a:pt x="154" y="157"/>
                    <a:pt x="157" y="157"/>
                    <a:pt x="157" y="154"/>
                  </a:cubicBezTo>
                  <a:cubicBezTo>
                    <a:pt x="157" y="152"/>
                    <a:pt x="156" y="151"/>
                    <a:pt x="154" y="151"/>
                  </a:cubicBezTo>
                  <a:cubicBezTo>
                    <a:pt x="146" y="151"/>
                    <a:pt x="146" y="151"/>
                    <a:pt x="146" y="151"/>
                  </a:cubicBezTo>
                  <a:cubicBezTo>
                    <a:pt x="141" y="150"/>
                    <a:pt x="133" y="147"/>
                    <a:pt x="122" y="136"/>
                  </a:cubicBezTo>
                  <a:cubicBezTo>
                    <a:pt x="112" y="125"/>
                    <a:pt x="99" y="109"/>
                    <a:pt x="85" y="90"/>
                  </a:cubicBezTo>
                  <a:cubicBezTo>
                    <a:pt x="85" y="90"/>
                    <a:pt x="82" y="87"/>
                    <a:pt x="81" y="85"/>
                  </a:cubicBezTo>
                  <a:cubicBezTo>
                    <a:pt x="97" y="70"/>
                    <a:pt x="105" y="55"/>
                    <a:pt x="105" y="38"/>
                  </a:cubicBezTo>
                  <a:cubicBezTo>
                    <a:pt x="105" y="23"/>
                    <a:pt x="96" y="13"/>
                    <a:pt x="90" y="9"/>
                  </a:cubicBezTo>
                  <a:cubicBezTo>
                    <a:pt x="79" y="1"/>
                    <a:pt x="64" y="0"/>
                    <a:pt x="52" y="0"/>
                  </a:cubicBezTo>
                  <a:lnTo>
                    <a:pt x="35" y="0"/>
                  </a:lnTo>
                  <a:close/>
                  <a:moveTo>
                    <a:pt x="38" y="79"/>
                  </a:moveTo>
                  <a:cubicBezTo>
                    <a:pt x="37" y="79"/>
                    <a:pt x="37" y="79"/>
                    <a:pt x="37" y="78"/>
                  </a:cubicBezTo>
                  <a:cubicBezTo>
                    <a:pt x="37" y="11"/>
                    <a:pt x="37" y="11"/>
                    <a:pt x="37" y="11"/>
                  </a:cubicBezTo>
                  <a:cubicBezTo>
                    <a:pt x="37" y="11"/>
                    <a:pt x="37" y="11"/>
                    <a:pt x="38" y="10"/>
                  </a:cubicBezTo>
                  <a:cubicBezTo>
                    <a:pt x="39" y="10"/>
                    <a:pt x="45" y="9"/>
                    <a:pt x="51" y="9"/>
                  </a:cubicBezTo>
                  <a:cubicBezTo>
                    <a:pt x="72" y="9"/>
                    <a:pt x="85" y="24"/>
                    <a:pt x="85" y="49"/>
                  </a:cubicBezTo>
                  <a:cubicBezTo>
                    <a:pt x="85" y="63"/>
                    <a:pt x="80" y="74"/>
                    <a:pt x="73" y="79"/>
                  </a:cubicBezTo>
                  <a:cubicBezTo>
                    <a:pt x="68" y="82"/>
                    <a:pt x="63" y="82"/>
                    <a:pt x="58" y="82"/>
                  </a:cubicBezTo>
                  <a:cubicBezTo>
                    <a:pt x="49" y="82"/>
                    <a:pt x="40" y="81"/>
                    <a:pt x="38" y="7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14" name="Freeform 15">
              <a:extLst>
                <a:ext uri="{FF2B5EF4-FFF2-40B4-BE49-F238E27FC236}">
                  <a16:creationId xmlns:a16="http://schemas.microsoft.com/office/drawing/2014/main" id="{FC2093D3-EDF4-4C94-8024-1419A7ADF8AB}"/>
                </a:ext>
              </a:extLst>
            </p:cNvPr>
            <p:cNvSpPr>
              <a:spLocks/>
            </p:cNvSpPr>
            <p:nvPr userDrawn="1"/>
          </p:nvSpPr>
          <p:spPr bwMode="auto">
            <a:xfrm>
              <a:off x="4040" y="2463"/>
              <a:ext cx="55" cy="111"/>
            </a:xfrm>
            <a:custGeom>
              <a:avLst/>
              <a:gdLst>
                <a:gd name="T0" fmla="*/ 5 w 81"/>
                <a:gd name="T1" fmla="*/ 38 h 163"/>
                <a:gd name="T2" fmla="*/ 32 w 81"/>
                <a:gd name="T3" fmla="*/ 84 h 163"/>
                <a:gd name="T4" fmla="*/ 41 w 81"/>
                <a:gd name="T5" fmla="*/ 91 h 163"/>
                <a:gd name="T6" fmla="*/ 64 w 81"/>
                <a:gd name="T7" fmla="*/ 127 h 163"/>
                <a:gd name="T8" fmla="*/ 36 w 81"/>
                <a:gd name="T9" fmla="*/ 152 h 163"/>
                <a:gd name="T10" fmla="*/ 7 w 81"/>
                <a:gd name="T11" fmla="*/ 133 h 163"/>
                <a:gd name="T12" fmla="*/ 7 w 81"/>
                <a:gd name="T13" fmla="*/ 126 h 163"/>
                <a:gd name="T14" fmla="*/ 4 w 81"/>
                <a:gd name="T15" fmla="*/ 122 h 163"/>
                <a:gd name="T16" fmla="*/ 1 w 81"/>
                <a:gd name="T17" fmla="*/ 126 h 163"/>
                <a:gd name="T18" fmla="*/ 1 w 81"/>
                <a:gd name="T19" fmla="*/ 128 h 163"/>
                <a:gd name="T20" fmla="*/ 0 w 81"/>
                <a:gd name="T21" fmla="*/ 148 h 163"/>
                <a:gd name="T22" fmla="*/ 4 w 81"/>
                <a:gd name="T23" fmla="*/ 157 h 163"/>
                <a:gd name="T24" fmla="*/ 32 w 81"/>
                <a:gd name="T25" fmla="*/ 163 h 163"/>
                <a:gd name="T26" fmla="*/ 63 w 81"/>
                <a:gd name="T27" fmla="*/ 154 h 163"/>
                <a:gd name="T28" fmla="*/ 81 w 81"/>
                <a:gd name="T29" fmla="*/ 119 h 163"/>
                <a:gd name="T30" fmla="*/ 51 w 81"/>
                <a:gd name="T31" fmla="*/ 70 h 163"/>
                <a:gd name="T32" fmla="*/ 45 w 81"/>
                <a:gd name="T33" fmla="*/ 65 h 163"/>
                <a:gd name="T34" fmla="*/ 21 w 81"/>
                <a:gd name="T35" fmla="*/ 32 h 163"/>
                <a:gd name="T36" fmla="*/ 45 w 81"/>
                <a:gd name="T37" fmla="*/ 10 h 163"/>
                <a:gd name="T38" fmla="*/ 69 w 81"/>
                <a:gd name="T39" fmla="*/ 20 h 163"/>
                <a:gd name="T40" fmla="*/ 71 w 81"/>
                <a:gd name="T41" fmla="*/ 30 h 163"/>
                <a:gd name="T42" fmla="*/ 74 w 81"/>
                <a:gd name="T43" fmla="*/ 34 h 163"/>
                <a:gd name="T44" fmla="*/ 77 w 81"/>
                <a:gd name="T45" fmla="*/ 27 h 163"/>
                <a:gd name="T46" fmla="*/ 78 w 81"/>
                <a:gd name="T47" fmla="*/ 7 h 163"/>
                <a:gd name="T48" fmla="*/ 78 w 81"/>
                <a:gd name="T49" fmla="*/ 6 h 163"/>
                <a:gd name="T50" fmla="*/ 75 w 81"/>
                <a:gd name="T51" fmla="*/ 3 h 163"/>
                <a:gd name="T52" fmla="*/ 68 w 81"/>
                <a:gd name="T53" fmla="*/ 2 h 163"/>
                <a:gd name="T54" fmla="*/ 48 w 81"/>
                <a:gd name="T55" fmla="*/ 0 h 163"/>
                <a:gd name="T56" fmla="*/ 5 w 81"/>
                <a:gd name="T57" fmla="*/ 3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 h="163">
                  <a:moveTo>
                    <a:pt x="5" y="38"/>
                  </a:moveTo>
                  <a:cubicBezTo>
                    <a:pt x="5" y="52"/>
                    <a:pt x="9" y="65"/>
                    <a:pt x="32" y="84"/>
                  </a:cubicBezTo>
                  <a:cubicBezTo>
                    <a:pt x="41" y="91"/>
                    <a:pt x="41" y="91"/>
                    <a:pt x="41" y="91"/>
                  </a:cubicBezTo>
                  <a:cubicBezTo>
                    <a:pt x="59" y="106"/>
                    <a:pt x="64" y="114"/>
                    <a:pt x="64" y="127"/>
                  </a:cubicBezTo>
                  <a:cubicBezTo>
                    <a:pt x="64" y="140"/>
                    <a:pt x="54" y="152"/>
                    <a:pt x="36" y="152"/>
                  </a:cubicBezTo>
                  <a:cubicBezTo>
                    <a:pt x="29" y="152"/>
                    <a:pt x="11" y="150"/>
                    <a:pt x="7" y="133"/>
                  </a:cubicBezTo>
                  <a:cubicBezTo>
                    <a:pt x="7" y="126"/>
                    <a:pt x="7" y="126"/>
                    <a:pt x="7" y="126"/>
                  </a:cubicBezTo>
                  <a:cubicBezTo>
                    <a:pt x="7" y="124"/>
                    <a:pt x="7" y="122"/>
                    <a:pt x="4" y="122"/>
                  </a:cubicBezTo>
                  <a:cubicBezTo>
                    <a:pt x="1" y="122"/>
                    <a:pt x="1" y="125"/>
                    <a:pt x="1" y="126"/>
                  </a:cubicBezTo>
                  <a:cubicBezTo>
                    <a:pt x="1" y="126"/>
                    <a:pt x="1" y="128"/>
                    <a:pt x="1" y="128"/>
                  </a:cubicBezTo>
                  <a:cubicBezTo>
                    <a:pt x="0" y="148"/>
                    <a:pt x="0" y="148"/>
                    <a:pt x="0" y="148"/>
                  </a:cubicBezTo>
                  <a:cubicBezTo>
                    <a:pt x="0" y="154"/>
                    <a:pt x="0" y="156"/>
                    <a:pt x="4" y="157"/>
                  </a:cubicBezTo>
                  <a:cubicBezTo>
                    <a:pt x="11" y="161"/>
                    <a:pt x="21" y="163"/>
                    <a:pt x="32" y="163"/>
                  </a:cubicBezTo>
                  <a:cubicBezTo>
                    <a:pt x="44" y="163"/>
                    <a:pt x="55" y="160"/>
                    <a:pt x="63" y="154"/>
                  </a:cubicBezTo>
                  <a:cubicBezTo>
                    <a:pt x="77" y="145"/>
                    <a:pt x="81" y="130"/>
                    <a:pt x="81" y="119"/>
                  </a:cubicBezTo>
                  <a:cubicBezTo>
                    <a:pt x="81" y="103"/>
                    <a:pt x="76" y="90"/>
                    <a:pt x="51" y="70"/>
                  </a:cubicBezTo>
                  <a:cubicBezTo>
                    <a:pt x="45" y="65"/>
                    <a:pt x="45" y="65"/>
                    <a:pt x="45" y="65"/>
                  </a:cubicBezTo>
                  <a:cubicBezTo>
                    <a:pt x="26" y="49"/>
                    <a:pt x="21" y="43"/>
                    <a:pt x="21" y="32"/>
                  </a:cubicBezTo>
                  <a:cubicBezTo>
                    <a:pt x="21" y="19"/>
                    <a:pt x="30" y="10"/>
                    <a:pt x="45" y="10"/>
                  </a:cubicBezTo>
                  <a:cubicBezTo>
                    <a:pt x="61" y="10"/>
                    <a:pt x="67" y="17"/>
                    <a:pt x="69" y="20"/>
                  </a:cubicBezTo>
                  <a:cubicBezTo>
                    <a:pt x="70" y="22"/>
                    <a:pt x="71" y="27"/>
                    <a:pt x="71" y="30"/>
                  </a:cubicBezTo>
                  <a:cubicBezTo>
                    <a:pt x="71" y="31"/>
                    <a:pt x="72" y="34"/>
                    <a:pt x="74" y="34"/>
                  </a:cubicBezTo>
                  <a:cubicBezTo>
                    <a:pt x="77" y="34"/>
                    <a:pt x="77" y="30"/>
                    <a:pt x="77" y="27"/>
                  </a:cubicBezTo>
                  <a:cubicBezTo>
                    <a:pt x="78" y="7"/>
                    <a:pt x="78" y="7"/>
                    <a:pt x="78" y="7"/>
                  </a:cubicBezTo>
                  <a:cubicBezTo>
                    <a:pt x="78" y="6"/>
                    <a:pt x="78" y="6"/>
                    <a:pt x="78" y="6"/>
                  </a:cubicBezTo>
                  <a:cubicBezTo>
                    <a:pt x="78" y="3"/>
                    <a:pt x="75" y="3"/>
                    <a:pt x="75" y="3"/>
                  </a:cubicBezTo>
                  <a:cubicBezTo>
                    <a:pt x="68" y="2"/>
                    <a:pt x="68" y="2"/>
                    <a:pt x="68" y="2"/>
                  </a:cubicBezTo>
                  <a:cubicBezTo>
                    <a:pt x="62" y="1"/>
                    <a:pt x="56" y="0"/>
                    <a:pt x="48" y="0"/>
                  </a:cubicBezTo>
                  <a:cubicBezTo>
                    <a:pt x="22" y="0"/>
                    <a:pt x="5" y="15"/>
                    <a:pt x="5" y="3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15" name="Freeform 16">
              <a:extLst>
                <a:ext uri="{FF2B5EF4-FFF2-40B4-BE49-F238E27FC236}">
                  <a16:creationId xmlns:a16="http://schemas.microsoft.com/office/drawing/2014/main" id="{DCEC6295-F195-4F01-8E09-4932E4749D27}"/>
                </a:ext>
              </a:extLst>
            </p:cNvPr>
            <p:cNvSpPr>
              <a:spLocks/>
            </p:cNvSpPr>
            <p:nvPr userDrawn="1"/>
          </p:nvSpPr>
          <p:spPr bwMode="auto">
            <a:xfrm>
              <a:off x="4117" y="2465"/>
              <a:ext cx="37" cy="107"/>
            </a:xfrm>
            <a:custGeom>
              <a:avLst/>
              <a:gdLst>
                <a:gd name="T0" fmla="*/ 29 w 55"/>
                <a:gd name="T1" fmla="*/ 0 h 157"/>
                <a:gd name="T2" fmla="*/ 25 w 55"/>
                <a:gd name="T3" fmla="*/ 0 h 157"/>
                <a:gd name="T4" fmla="*/ 22 w 55"/>
                <a:gd name="T5" fmla="*/ 0 h 157"/>
                <a:gd name="T6" fmla="*/ 5 w 55"/>
                <a:gd name="T7" fmla="*/ 0 h 157"/>
                <a:gd name="T8" fmla="*/ 0 w 55"/>
                <a:gd name="T9" fmla="*/ 3 h 157"/>
                <a:gd name="T10" fmla="*/ 3 w 55"/>
                <a:gd name="T11" fmla="*/ 6 h 157"/>
                <a:gd name="T12" fmla="*/ 9 w 55"/>
                <a:gd name="T13" fmla="*/ 6 h 157"/>
                <a:gd name="T14" fmla="*/ 15 w 55"/>
                <a:gd name="T15" fmla="*/ 16 h 157"/>
                <a:gd name="T16" fmla="*/ 15 w 55"/>
                <a:gd name="T17" fmla="*/ 60 h 157"/>
                <a:gd name="T18" fmla="*/ 15 w 55"/>
                <a:gd name="T19" fmla="*/ 96 h 157"/>
                <a:gd name="T20" fmla="*/ 14 w 55"/>
                <a:gd name="T21" fmla="*/ 141 h 157"/>
                <a:gd name="T22" fmla="*/ 9 w 55"/>
                <a:gd name="T23" fmla="*/ 150 h 157"/>
                <a:gd name="T24" fmla="*/ 4 w 55"/>
                <a:gd name="T25" fmla="*/ 151 h 157"/>
                <a:gd name="T26" fmla="*/ 0 w 55"/>
                <a:gd name="T27" fmla="*/ 154 h 157"/>
                <a:gd name="T28" fmla="*/ 5 w 55"/>
                <a:gd name="T29" fmla="*/ 157 h 157"/>
                <a:gd name="T30" fmla="*/ 22 w 55"/>
                <a:gd name="T31" fmla="*/ 157 h 157"/>
                <a:gd name="T32" fmla="*/ 25 w 55"/>
                <a:gd name="T33" fmla="*/ 157 h 157"/>
                <a:gd name="T34" fmla="*/ 28 w 55"/>
                <a:gd name="T35" fmla="*/ 157 h 157"/>
                <a:gd name="T36" fmla="*/ 50 w 55"/>
                <a:gd name="T37" fmla="*/ 157 h 157"/>
                <a:gd name="T38" fmla="*/ 55 w 55"/>
                <a:gd name="T39" fmla="*/ 154 h 157"/>
                <a:gd name="T40" fmla="*/ 52 w 55"/>
                <a:gd name="T41" fmla="*/ 151 h 157"/>
                <a:gd name="T42" fmla="*/ 43 w 55"/>
                <a:gd name="T43" fmla="*/ 150 h 157"/>
                <a:gd name="T44" fmla="*/ 36 w 55"/>
                <a:gd name="T45" fmla="*/ 141 h 157"/>
                <a:gd name="T46" fmla="*/ 35 w 55"/>
                <a:gd name="T47" fmla="*/ 96 h 157"/>
                <a:gd name="T48" fmla="*/ 35 w 55"/>
                <a:gd name="T49" fmla="*/ 60 h 157"/>
                <a:gd name="T50" fmla="*/ 36 w 55"/>
                <a:gd name="T51" fmla="*/ 16 h 157"/>
                <a:gd name="T52" fmla="*/ 42 w 55"/>
                <a:gd name="T53" fmla="*/ 6 h 157"/>
                <a:gd name="T54" fmla="*/ 47 w 55"/>
                <a:gd name="T55" fmla="*/ 6 h 157"/>
                <a:gd name="T56" fmla="*/ 50 w 55"/>
                <a:gd name="T57" fmla="*/ 3 h 157"/>
                <a:gd name="T58" fmla="*/ 45 w 55"/>
                <a:gd name="T59" fmla="*/ 0 h 157"/>
                <a:gd name="T60" fmla="*/ 29 w 55"/>
                <a:gd name="T61"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 h="157">
                  <a:moveTo>
                    <a:pt x="29" y="0"/>
                  </a:moveTo>
                  <a:cubicBezTo>
                    <a:pt x="25" y="0"/>
                    <a:pt x="25" y="0"/>
                    <a:pt x="25" y="0"/>
                  </a:cubicBezTo>
                  <a:cubicBezTo>
                    <a:pt x="22" y="0"/>
                    <a:pt x="22" y="0"/>
                    <a:pt x="22" y="0"/>
                  </a:cubicBezTo>
                  <a:cubicBezTo>
                    <a:pt x="5" y="0"/>
                    <a:pt x="5" y="0"/>
                    <a:pt x="5" y="0"/>
                  </a:cubicBezTo>
                  <a:cubicBezTo>
                    <a:pt x="1" y="0"/>
                    <a:pt x="0" y="1"/>
                    <a:pt x="0" y="3"/>
                  </a:cubicBezTo>
                  <a:cubicBezTo>
                    <a:pt x="0" y="4"/>
                    <a:pt x="1" y="6"/>
                    <a:pt x="3" y="6"/>
                  </a:cubicBezTo>
                  <a:cubicBezTo>
                    <a:pt x="9" y="6"/>
                    <a:pt x="9" y="6"/>
                    <a:pt x="9" y="6"/>
                  </a:cubicBezTo>
                  <a:cubicBezTo>
                    <a:pt x="12" y="7"/>
                    <a:pt x="14" y="9"/>
                    <a:pt x="15" y="16"/>
                  </a:cubicBezTo>
                  <a:cubicBezTo>
                    <a:pt x="15" y="60"/>
                    <a:pt x="15" y="60"/>
                    <a:pt x="15" y="60"/>
                  </a:cubicBezTo>
                  <a:cubicBezTo>
                    <a:pt x="15" y="96"/>
                    <a:pt x="15" y="96"/>
                    <a:pt x="15" y="96"/>
                  </a:cubicBezTo>
                  <a:cubicBezTo>
                    <a:pt x="15" y="116"/>
                    <a:pt x="15" y="132"/>
                    <a:pt x="14" y="141"/>
                  </a:cubicBezTo>
                  <a:cubicBezTo>
                    <a:pt x="13" y="147"/>
                    <a:pt x="12" y="150"/>
                    <a:pt x="9" y="150"/>
                  </a:cubicBezTo>
                  <a:cubicBezTo>
                    <a:pt x="9" y="150"/>
                    <a:pt x="4" y="151"/>
                    <a:pt x="4" y="151"/>
                  </a:cubicBezTo>
                  <a:cubicBezTo>
                    <a:pt x="1" y="151"/>
                    <a:pt x="0" y="153"/>
                    <a:pt x="0" y="154"/>
                  </a:cubicBezTo>
                  <a:cubicBezTo>
                    <a:pt x="0" y="157"/>
                    <a:pt x="4" y="157"/>
                    <a:pt x="5" y="157"/>
                  </a:cubicBezTo>
                  <a:cubicBezTo>
                    <a:pt x="22" y="157"/>
                    <a:pt x="22" y="157"/>
                    <a:pt x="22" y="157"/>
                  </a:cubicBezTo>
                  <a:cubicBezTo>
                    <a:pt x="25" y="157"/>
                    <a:pt x="25" y="157"/>
                    <a:pt x="25" y="157"/>
                  </a:cubicBezTo>
                  <a:cubicBezTo>
                    <a:pt x="28" y="157"/>
                    <a:pt x="28" y="157"/>
                    <a:pt x="28" y="157"/>
                  </a:cubicBezTo>
                  <a:cubicBezTo>
                    <a:pt x="50" y="157"/>
                    <a:pt x="50" y="157"/>
                    <a:pt x="50" y="157"/>
                  </a:cubicBezTo>
                  <a:cubicBezTo>
                    <a:pt x="55" y="157"/>
                    <a:pt x="55" y="155"/>
                    <a:pt x="55" y="154"/>
                  </a:cubicBezTo>
                  <a:cubicBezTo>
                    <a:pt x="55" y="153"/>
                    <a:pt x="54" y="151"/>
                    <a:pt x="52" y="151"/>
                  </a:cubicBezTo>
                  <a:cubicBezTo>
                    <a:pt x="43" y="150"/>
                    <a:pt x="43" y="150"/>
                    <a:pt x="43" y="150"/>
                  </a:cubicBezTo>
                  <a:cubicBezTo>
                    <a:pt x="38" y="150"/>
                    <a:pt x="37" y="147"/>
                    <a:pt x="36" y="141"/>
                  </a:cubicBezTo>
                  <a:cubicBezTo>
                    <a:pt x="35" y="132"/>
                    <a:pt x="35" y="116"/>
                    <a:pt x="35" y="96"/>
                  </a:cubicBezTo>
                  <a:cubicBezTo>
                    <a:pt x="35" y="60"/>
                    <a:pt x="35" y="60"/>
                    <a:pt x="35" y="60"/>
                  </a:cubicBezTo>
                  <a:cubicBezTo>
                    <a:pt x="36" y="16"/>
                    <a:pt x="36" y="16"/>
                    <a:pt x="36" y="16"/>
                  </a:cubicBezTo>
                  <a:cubicBezTo>
                    <a:pt x="36" y="10"/>
                    <a:pt x="38" y="7"/>
                    <a:pt x="42" y="6"/>
                  </a:cubicBezTo>
                  <a:cubicBezTo>
                    <a:pt x="47" y="6"/>
                    <a:pt x="47" y="6"/>
                    <a:pt x="47" y="6"/>
                  </a:cubicBezTo>
                  <a:cubicBezTo>
                    <a:pt x="49" y="6"/>
                    <a:pt x="50" y="4"/>
                    <a:pt x="50" y="3"/>
                  </a:cubicBezTo>
                  <a:cubicBezTo>
                    <a:pt x="50" y="0"/>
                    <a:pt x="46" y="0"/>
                    <a:pt x="45" y="0"/>
                  </a:cubicBezTo>
                  <a:lnTo>
                    <a:pt x="2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16" name="Freeform 17">
              <a:extLst>
                <a:ext uri="{FF2B5EF4-FFF2-40B4-BE49-F238E27FC236}">
                  <a16:creationId xmlns:a16="http://schemas.microsoft.com/office/drawing/2014/main" id="{A70B5572-CD73-49E1-AE1E-F0723A2EA614}"/>
                </a:ext>
              </a:extLst>
            </p:cNvPr>
            <p:cNvSpPr>
              <a:spLocks/>
            </p:cNvSpPr>
            <p:nvPr userDrawn="1"/>
          </p:nvSpPr>
          <p:spPr bwMode="auto">
            <a:xfrm>
              <a:off x="4164" y="2463"/>
              <a:ext cx="89" cy="109"/>
            </a:xfrm>
            <a:custGeom>
              <a:avLst/>
              <a:gdLst>
                <a:gd name="T0" fmla="*/ 4 w 132"/>
                <a:gd name="T1" fmla="*/ 5 h 160"/>
                <a:gd name="T2" fmla="*/ 0 w 132"/>
                <a:gd name="T3" fmla="*/ 27 h 160"/>
                <a:gd name="T4" fmla="*/ 2 w 132"/>
                <a:gd name="T5" fmla="*/ 30 h 160"/>
                <a:gd name="T6" fmla="*/ 6 w 132"/>
                <a:gd name="T7" fmla="*/ 27 h 160"/>
                <a:gd name="T8" fmla="*/ 9 w 132"/>
                <a:gd name="T9" fmla="*/ 21 h 160"/>
                <a:gd name="T10" fmla="*/ 29 w 132"/>
                <a:gd name="T11" fmla="*/ 15 h 160"/>
                <a:gd name="T12" fmla="*/ 57 w 132"/>
                <a:gd name="T13" fmla="*/ 15 h 160"/>
                <a:gd name="T14" fmla="*/ 57 w 132"/>
                <a:gd name="T15" fmla="*/ 99 h 160"/>
                <a:gd name="T16" fmla="*/ 56 w 132"/>
                <a:gd name="T17" fmla="*/ 144 h 160"/>
                <a:gd name="T18" fmla="*/ 52 w 132"/>
                <a:gd name="T19" fmla="*/ 153 h 160"/>
                <a:gd name="T20" fmla="*/ 46 w 132"/>
                <a:gd name="T21" fmla="*/ 154 h 160"/>
                <a:gd name="T22" fmla="*/ 43 w 132"/>
                <a:gd name="T23" fmla="*/ 157 h 160"/>
                <a:gd name="T24" fmla="*/ 47 w 132"/>
                <a:gd name="T25" fmla="*/ 160 h 160"/>
                <a:gd name="T26" fmla="*/ 64 w 132"/>
                <a:gd name="T27" fmla="*/ 160 h 160"/>
                <a:gd name="T28" fmla="*/ 67 w 132"/>
                <a:gd name="T29" fmla="*/ 160 h 160"/>
                <a:gd name="T30" fmla="*/ 70 w 132"/>
                <a:gd name="T31" fmla="*/ 160 h 160"/>
                <a:gd name="T32" fmla="*/ 93 w 132"/>
                <a:gd name="T33" fmla="*/ 160 h 160"/>
                <a:gd name="T34" fmla="*/ 97 w 132"/>
                <a:gd name="T35" fmla="*/ 157 h 160"/>
                <a:gd name="T36" fmla="*/ 94 w 132"/>
                <a:gd name="T37" fmla="*/ 154 h 160"/>
                <a:gd name="T38" fmla="*/ 85 w 132"/>
                <a:gd name="T39" fmla="*/ 153 h 160"/>
                <a:gd name="T40" fmla="*/ 79 w 132"/>
                <a:gd name="T41" fmla="*/ 144 h 160"/>
                <a:gd name="T42" fmla="*/ 78 w 132"/>
                <a:gd name="T43" fmla="*/ 99 h 160"/>
                <a:gd name="T44" fmla="*/ 78 w 132"/>
                <a:gd name="T45" fmla="*/ 15 h 160"/>
                <a:gd name="T46" fmla="*/ 102 w 132"/>
                <a:gd name="T47" fmla="*/ 15 h 160"/>
                <a:gd name="T48" fmla="*/ 125 w 132"/>
                <a:gd name="T49" fmla="*/ 25 h 160"/>
                <a:gd name="T50" fmla="*/ 126 w 132"/>
                <a:gd name="T51" fmla="*/ 27 h 160"/>
                <a:gd name="T52" fmla="*/ 129 w 132"/>
                <a:gd name="T53" fmla="*/ 32 h 160"/>
                <a:gd name="T54" fmla="*/ 132 w 132"/>
                <a:gd name="T55" fmla="*/ 28 h 160"/>
                <a:gd name="T56" fmla="*/ 132 w 132"/>
                <a:gd name="T57" fmla="*/ 21 h 160"/>
                <a:gd name="T58" fmla="*/ 132 w 132"/>
                <a:gd name="T59" fmla="*/ 5 h 160"/>
                <a:gd name="T60" fmla="*/ 130 w 132"/>
                <a:gd name="T61" fmla="*/ 1 h 160"/>
                <a:gd name="T62" fmla="*/ 127 w 132"/>
                <a:gd name="T63" fmla="*/ 2 h 160"/>
                <a:gd name="T64" fmla="*/ 110 w 132"/>
                <a:gd name="T65" fmla="*/ 3 h 160"/>
                <a:gd name="T66" fmla="*/ 33 w 132"/>
                <a:gd name="T67" fmla="*/ 3 h 160"/>
                <a:gd name="T68" fmla="*/ 17 w 132"/>
                <a:gd name="T69" fmla="*/ 2 h 160"/>
                <a:gd name="T70" fmla="*/ 10 w 132"/>
                <a:gd name="T71" fmla="*/ 1 h 160"/>
                <a:gd name="T72" fmla="*/ 8 w 132"/>
                <a:gd name="T73" fmla="*/ 0 h 160"/>
                <a:gd name="T74" fmla="*/ 4 w 132"/>
                <a:gd name="T75" fmla="*/ 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60">
                  <a:moveTo>
                    <a:pt x="4" y="5"/>
                  </a:moveTo>
                  <a:cubicBezTo>
                    <a:pt x="4" y="5"/>
                    <a:pt x="0" y="24"/>
                    <a:pt x="0" y="27"/>
                  </a:cubicBezTo>
                  <a:cubicBezTo>
                    <a:pt x="0" y="29"/>
                    <a:pt x="1" y="30"/>
                    <a:pt x="2" y="30"/>
                  </a:cubicBezTo>
                  <a:cubicBezTo>
                    <a:pt x="4" y="30"/>
                    <a:pt x="5" y="28"/>
                    <a:pt x="6" y="27"/>
                  </a:cubicBezTo>
                  <a:cubicBezTo>
                    <a:pt x="9" y="21"/>
                    <a:pt x="9" y="21"/>
                    <a:pt x="9" y="21"/>
                  </a:cubicBezTo>
                  <a:cubicBezTo>
                    <a:pt x="12" y="16"/>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7" y="160"/>
                    <a:pt x="67" y="160"/>
                    <a:pt x="67"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5" y="25"/>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4" y="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17" name="Freeform 18">
              <a:extLst>
                <a:ext uri="{FF2B5EF4-FFF2-40B4-BE49-F238E27FC236}">
                  <a16:creationId xmlns:a16="http://schemas.microsoft.com/office/drawing/2014/main" id="{5362DAD5-34AC-441D-BF91-8E2BC6ED6F3B}"/>
                </a:ext>
              </a:extLst>
            </p:cNvPr>
            <p:cNvSpPr>
              <a:spLocks/>
            </p:cNvSpPr>
            <p:nvPr userDrawn="1"/>
          </p:nvSpPr>
          <p:spPr bwMode="auto">
            <a:xfrm>
              <a:off x="4258" y="2465"/>
              <a:ext cx="102" cy="107"/>
            </a:xfrm>
            <a:custGeom>
              <a:avLst/>
              <a:gdLst>
                <a:gd name="T0" fmla="*/ 132 w 151"/>
                <a:gd name="T1" fmla="*/ 0 h 157"/>
                <a:gd name="T2" fmla="*/ 127 w 151"/>
                <a:gd name="T3" fmla="*/ 0 h 157"/>
                <a:gd name="T4" fmla="*/ 123 w 151"/>
                <a:gd name="T5" fmla="*/ 0 h 157"/>
                <a:gd name="T6" fmla="*/ 113 w 151"/>
                <a:gd name="T7" fmla="*/ 0 h 157"/>
                <a:gd name="T8" fmla="*/ 108 w 151"/>
                <a:gd name="T9" fmla="*/ 2 h 157"/>
                <a:gd name="T10" fmla="*/ 112 w 151"/>
                <a:gd name="T11" fmla="*/ 6 h 157"/>
                <a:gd name="T12" fmla="*/ 115 w 151"/>
                <a:gd name="T13" fmla="*/ 10 h 157"/>
                <a:gd name="T14" fmla="*/ 111 w 151"/>
                <a:gd name="T15" fmla="*/ 20 h 157"/>
                <a:gd name="T16" fmla="*/ 79 w 151"/>
                <a:gd name="T17" fmla="*/ 77 h 157"/>
                <a:gd name="T18" fmla="*/ 43 w 151"/>
                <a:gd name="T19" fmla="*/ 15 h 157"/>
                <a:gd name="T20" fmla="*/ 40 w 151"/>
                <a:gd name="T21" fmla="*/ 8 h 157"/>
                <a:gd name="T22" fmla="*/ 42 w 151"/>
                <a:gd name="T23" fmla="*/ 6 h 157"/>
                <a:gd name="T24" fmla="*/ 43 w 151"/>
                <a:gd name="T25" fmla="*/ 5 h 157"/>
                <a:gd name="T26" fmla="*/ 46 w 151"/>
                <a:gd name="T27" fmla="*/ 3 h 157"/>
                <a:gd name="T28" fmla="*/ 42 w 151"/>
                <a:gd name="T29" fmla="*/ 0 h 157"/>
                <a:gd name="T30" fmla="*/ 27 w 151"/>
                <a:gd name="T31" fmla="*/ 0 h 157"/>
                <a:gd name="T32" fmla="*/ 24 w 151"/>
                <a:gd name="T33" fmla="*/ 0 h 157"/>
                <a:gd name="T34" fmla="*/ 20 w 151"/>
                <a:gd name="T35" fmla="*/ 0 h 157"/>
                <a:gd name="T36" fmla="*/ 4 w 151"/>
                <a:gd name="T37" fmla="*/ 0 h 157"/>
                <a:gd name="T38" fmla="*/ 0 w 151"/>
                <a:gd name="T39" fmla="*/ 3 h 157"/>
                <a:gd name="T40" fmla="*/ 4 w 151"/>
                <a:gd name="T41" fmla="*/ 6 h 157"/>
                <a:gd name="T42" fmla="*/ 12 w 151"/>
                <a:gd name="T43" fmla="*/ 9 h 157"/>
                <a:gd name="T44" fmla="*/ 25 w 151"/>
                <a:gd name="T45" fmla="*/ 23 h 157"/>
                <a:gd name="T46" fmla="*/ 61 w 151"/>
                <a:gd name="T47" fmla="*/ 82 h 157"/>
                <a:gd name="T48" fmla="*/ 65 w 151"/>
                <a:gd name="T49" fmla="*/ 103 h 157"/>
                <a:gd name="T50" fmla="*/ 65 w 151"/>
                <a:gd name="T51" fmla="*/ 120 h 157"/>
                <a:gd name="T52" fmla="*/ 65 w 151"/>
                <a:gd name="T53" fmla="*/ 141 h 157"/>
                <a:gd name="T54" fmla="*/ 60 w 151"/>
                <a:gd name="T55" fmla="*/ 150 h 157"/>
                <a:gd name="T56" fmla="*/ 54 w 151"/>
                <a:gd name="T57" fmla="*/ 151 h 157"/>
                <a:gd name="T58" fmla="*/ 51 w 151"/>
                <a:gd name="T59" fmla="*/ 154 h 157"/>
                <a:gd name="T60" fmla="*/ 56 w 151"/>
                <a:gd name="T61" fmla="*/ 157 h 157"/>
                <a:gd name="T62" fmla="*/ 72 w 151"/>
                <a:gd name="T63" fmla="*/ 157 h 157"/>
                <a:gd name="T64" fmla="*/ 76 w 151"/>
                <a:gd name="T65" fmla="*/ 157 h 157"/>
                <a:gd name="T66" fmla="*/ 78 w 151"/>
                <a:gd name="T67" fmla="*/ 157 h 157"/>
                <a:gd name="T68" fmla="*/ 101 w 151"/>
                <a:gd name="T69" fmla="*/ 157 h 157"/>
                <a:gd name="T70" fmla="*/ 105 w 151"/>
                <a:gd name="T71" fmla="*/ 154 h 157"/>
                <a:gd name="T72" fmla="*/ 102 w 151"/>
                <a:gd name="T73" fmla="*/ 151 h 157"/>
                <a:gd name="T74" fmla="*/ 93 w 151"/>
                <a:gd name="T75" fmla="*/ 150 h 157"/>
                <a:gd name="T76" fmla="*/ 86 w 151"/>
                <a:gd name="T77" fmla="*/ 141 h 157"/>
                <a:gd name="T78" fmla="*/ 86 w 151"/>
                <a:gd name="T79" fmla="*/ 120 h 157"/>
                <a:gd name="T80" fmla="*/ 86 w 151"/>
                <a:gd name="T81" fmla="*/ 103 h 157"/>
                <a:gd name="T82" fmla="*/ 89 w 151"/>
                <a:gd name="T83" fmla="*/ 83 h 157"/>
                <a:gd name="T84" fmla="*/ 127 w 151"/>
                <a:gd name="T85" fmla="*/ 18 h 157"/>
                <a:gd name="T86" fmla="*/ 138 w 151"/>
                <a:gd name="T87" fmla="*/ 8 h 157"/>
                <a:gd name="T88" fmla="*/ 146 w 151"/>
                <a:gd name="T89" fmla="*/ 6 h 157"/>
                <a:gd name="T90" fmla="*/ 151 w 151"/>
                <a:gd name="T91" fmla="*/ 2 h 157"/>
                <a:gd name="T92" fmla="*/ 146 w 151"/>
                <a:gd name="T93" fmla="*/ 0 h 157"/>
                <a:gd name="T94" fmla="*/ 132 w 151"/>
                <a:gd name="T95"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1" h="157">
                  <a:moveTo>
                    <a:pt x="132" y="0"/>
                  </a:moveTo>
                  <a:cubicBezTo>
                    <a:pt x="127" y="0"/>
                    <a:pt x="127" y="0"/>
                    <a:pt x="127" y="0"/>
                  </a:cubicBezTo>
                  <a:cubicBezTo>
                    <a:pt x="123" y="0"/>
                    <a:pt x="123" y="0"/>
                    <a:pt x="123" y="0"/>
                  </a:cubicBezTo>
                  <a:cubicBezTo>
                    <a:pt x="113" y="0"/>
                    <a:pt x="113" y="0"/>
                    <a:pt x="113" y="0"/>
                  </a:cubicBezTo>
                  <a:cubicBezTo>
                    <a:pt x="109" y="0"/>
                    <a:pt x="108" y="1"/>
                    <a:pt x="108" y="2"/>
                  </a:cubicBezTo>
                  <a:cubicBezTo>
                    <a:pt x="108" y="5"/>
                    <a:pt x="110" y="5"/>
                    <a:pt x="112" y="6"/>
                  </a:cubicBezTo>
                  <a:cubicBezTo>
                    <a:pt x="113" y="6"/>
                    <a:pt x="115" y="6"/>
                    <a:pt x="115" y="10"/>
                  </a:cubicBezTo>
                  <a:cubicBezTo>
                    <a:pt x="115" y="13"/>
                    <a:pt x="114" y="16"/>
                    <a:pt x="111" y="20"/>
                  </a:cubicBezTo>
                  <a:cubicBezTo>
                    <a:pt x="108" y="26"/>
                    <a:pt x="85" y="65"/>
                    <a:pt x="79" y="77"/>
                  </a:cubicBezTo>
                  <a:cubicBezTo>
                    <a:pt x="72" y="66"/>
                    <a:pt x="46" y="21"/>
                    <a:pt x="43" y="15"/>
                  </a:cubicBezTo>
                  <a:cubicBezTo>
                    <a:pt x="41" y="12"/>
                    <a:pt x="40" y="10"/>
                    <a:pt x="40" y="8"/>
                  </a:cubicBezTo>
                  <a:cubicBezTo>
                    <a:pt x="40" y="7"/>
                    <a:pt x="41" y="6"/>
                    <a:pt x="42" y="6"/>
                  </a:cubicBezTo>
                  <a:cubicBezTo>
                    <a:pt x="42" y="6"/>
                    <a:pt x="43" y="5"/>
                    <a:pt x="43" y="5"/>
                  </a:cubicBezTo>
                  <a:cubicBezTo>
                    <a:pt x="44" y="5"/>
                    <a:pt x="46" y="4"/>
                    <a:pt x="46" y="3"/>
                  </a:cubicBezTo>
                  <a:cubicBezTo>
                    <a:pt x="46" y="1"/>
                    <a:pt x="44" y="0"/>
                    <a:pt x="42" y="0"/>
                  </a:cubicBezTo>
                  <a:cubicBezTo>
                    <a:pt x="27" y="0"/>
                    <a:pt x="27" y="0"/>
                    <a:pt x="27" y="0"/>
                  </a:cubicBezTo>
                  <a:cubicBezTo>
                    <a:pt x="24" y="0"/>
                    <a:pt x="24" y="0"/>
                    <a:pt x="24" y="0"/>
                  </a:cubicBezTo>
                  <a:cubicBezTo>
                    <a:pt x="20" y="0"/>
                    <a:pt x="20" y="0"/>
                    <a:pt x="20" y="0"/>
                  </a:cubicBezTo>
                  <a:cubicBezTo>
                    <a:pt x="4" y="0"/>
                    <a:pt x="4" y="0"/>
                    <a:pt x="4" y="0"/>
                  </a:cubicBezTo>
                  <a:cubicBezTo>
                    <a:pt x="0" y="0"/>
                    <a:pt x="0" y="2"/>
                    <a:pt x="0" y="3"/>
                  </a:cubicBezTo>
                  <a:cubicBezTo>
                    <a:pt x="0" y="4"/>
                    <a:pt x="1" y="6"/>
                    <a:pt x="4" y="6"/>
                  </a:cubicBezTo>
                  <a:cubicBezTo>
                    <a:pt x="5" y="6"/>
                    <a:pt x="9" y="7"/>
                    <a:pt x="12" y="9"/>
                  </a:cubicBezTo>
                  <a:cubicBezTo>
                    <a:pt x="16" y="11"/>
                    <a:pt x="21" y="17"/>
                    <a:pt x="25" y="23"/>
                  </a:cubicBezTo>
                  <a:cubicBezTo>
                    <a:pt x="32" y="34"/>
                    <a:pt x="60" y="79"/>
                    <a:pt x="61" y="82"/>
                  </a:cubicBezTo>
                  <a:cubicBezTo>
                    <a:pt x="64" y="88"/>
                    <a:pt x="65" y="92"/>
                    <a:pt x="65" y="103"/>
                  </a:cubicBezTo>
                  <a:cubicBezTo>
                    <a:pt x="65" y="120"/>
                    <a:pt x="65" y="120"/>
                    <a:pt x="65" y="120"/>
                  </a:cubicBezTo>
                  <a:cubicBezTo>
                    <a:pt x="65" y="141"/>
                    <a:pt x="65" y="141"/>
                    <a:pt x="65" y="141"/>
                  </a:cubicBezTo>
                  <a:cubicBezTo>
                    <a:pt x="65" y="145"/>
                    <a:pt x="63" y="150"/>
                    <a:pt x="60" y="150"/>
                  </a:cubicBezTo>
                  <a:cubicBezTo>
                    <a:pt x="54" y="151"/>
                    <a:pt x="54" y="151"/>
                    <a:pt x="54" y="151"/>
                  </a:cubicBezTo>
                  <a:cubicBezTo>
                    <a:pt x="52" y="151"/>
                    <a:pt x="51" y="153"/>
                    <a:pt x="51" y="154"/>
                  </a:cubicBezTo>
                  <a:cubicBezTo>
                    <a:pt x="51" y="157"/>
                    <a:pt x="54" y="157"/>
                    <a:pt x="56" y="157"/>
                  </a:cubicBezTo>
                  <a:cubicBezTo>
                    <a:pt x="72" y="157"/>
                    <a:pt x="72" y="157"/>
                    <a:pt x="72" y="157"/>
                  </a:cubicBezTo>
                  <a:cubicBezTo>
                    <a:pt x="76" y="157"/>
                    <a:pt x="76" y="157"/>
                    <a:pt x="76" y="157"/>
                  </a:cubicBezTo>
                  <a:cubicBezTo>
                    <a:pt x="78" y="157"/>
                    <a:pt x="78" y="157"/>
                    <a:pt x="78" y="157"/>
                  </a:cubicBezTo>
                  <a:cubicBezTo>
                    <a:pt x="101" y="157"/>
                    <a:pt x="101" y="157"/>
                    <a:pt x="101" y="157"/>
                  </a:cubicBezTo>
                  <a:cubicBezTo>
                    <a:pt x="105" y="157"/>
                    <a:pt x="105" y="155"/>
                    <a:pt x="105" y="154"/>
                  </a:cubicBezTo>
                  <a:cubicBezTo>
                    <a:pt x="105" y="153"/>
                    <a:pt x="104" y="151"/>
                    <a:pt x="102" y="151"/>
                  </a:cubicBezTo>
                  <a:cubicBezTo>
                    <a:pt x="93" y="150"/>
                    <a:pt x="93" y="150"/>
                    <a:pt x="93" y="150"/>
                  </a:cubicBezTo>
                  <a:cubicBezTo>
                    <a:pt x="89" y="150"/>
                    <a:pt x="87" y="147"/>
                    <a:pt x="86" y="141"/>
                  </a:cubicBezTo>
                  <a:cubicBezTo>
                    <a:pt x="86" y="120"/>
                    <a:pt x="86" y="120"/>
                    <a:pt x="86" y="120"/>
                  </a:cubicBezTo>
                  <a:cubicBezTo>
                    <a:pt x="86" y="103"/>
                    <a:pt x="86" y="103"/>
                    <a:pt x="86" y="103"/>
                  </a:cubicBezTo>
                  <a:cubicBezTo>
                    <a:pt x="86" y="96"/>
                    <a:pt x="86" y="90"/>
                    <a:pt x="89" y="83"/>
                  </a:cubicBezTo>
                  <a:cubicBezTo>
                    <a:pt x="92" y="75"/>
                    <a:pt x="121" y="27"/>
                    <a:pt x="127" y="18"/>
                  </a:cubicBezTo>
                  <a:cubicBezTo>
                    <a:pt x="132" y="13"/>
                    <a:pt x="134" y="10"/>
                    <a:pt x="138" y="8"/>
                  </a:cubicBezTo>
                  <a:cubicBezTo>
                    <a:pt x="141" y="6"/>
                    <a:pt x="144" y="6"/>
                    <a:pt x="146" y="6"/>
                  </a:cubicBezTo>
                  <a:cubicBezTo>
                    <a:pt x="150" y="6"/>
                    <a:pt x="151" y="4"/>
                    <a:pt x="151" y="2"/>
                  </a:cubicBezTo>
                  <a:cubicBezTo>
                    <a:pt x="151" y="1"/>
                    <a:pt x="150" y="0"/>
                    <a:pt x="146" y="0"/>
                  </a:cubicBezTo>
                  <a:lnTo>
                    <a:pt x="13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18" name="Freeform 19">
              <a:extLst>
                <a:ext uri="{FF2B5EF4-FFF2-40B4-BE49-F238E27FC236}">
                  <a16:creationId xmlns:a16="http://schemas.microsoft.com/office/drawing/2014/main" id="{5E1B8BBE-E117-48BA-A214-800A9C8DA47E}"/>
                </a:ext>
              </a:extLst>
            </p:cNvPr>
            <p:cNvSpPr>
              <a:spLocks noEditPoints="1"/>
            </p:cNvSpPr>
            <p:nvPr userDrawn="1"/>
          </p:nvSpPr>
          <p:spPr bwMode="auto">
            <a:xfrm>
              <a:off x="4406" y="2463"/>
              <a:ext cx="111" cy="111"/>
            </a:xfrm>
            <a:custGeom>
              <a:avLst/>
              <a:gdLst>
                <a:gd name="T0" fmla="*/ 0 w 164"/>
                <a:gd name="T1" fmla="*/ 81 h 163"/>
                <a:gd name="T2" fmla="*/ 81 w 164"/>
                <a:gd name="T3" fmla="*/ 163 h 163"/>
                <a:gd name="T4" fmla="*/ 164 w 164"/>
                <a:gd name="T5" fmla="*/ 78 h 163"/>
                <a:gd name="T6" fmla="*/ 82 w 164"/>
                <a:gd name="T7" fmla="*/ 0 h 163"/>
                <a:gd name="T8" fmla="*/ 0 w 164"/>
                <a:gd name="T9" fmla="*/ 81 h 163"/>
                <a:gd name="T10" fmla="*/ 23 w 164"/>
                <a:gd name="T11" fmla="*/ 76 h 163"/>
                <a:gd name="T12" fmla="*/ 81 w 164"/>
                <a:gd name="T13" fmla="*/ 10 h 163"/>
                <a:gd name="T14" fmla="*/ 142 w 164"/>
                <a:gd name="T15" fmla="*/ 84 h 163"/>
                <a:gd name="T16" fmla="*/ 87 w 164"/>
                <a:gd name="T17" fmla="*/ 152 h 163"/>
                <a:gd name="T18" fmla="*/ 23 w 164"/>
                <a:gd name="T19" fmla="*/ 76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163">
                  <a:moveTo>
                    <a:pt x="0" y="81"/>
                  </a:moveTo>
                  <a:cubicBezTo>
                    <a:pt x="0" y="121"/>
                    <a:pt x="26" y="163"/>
                    <a:pt x="81" y="163"/>
                  </a:cubicBezTo>
                  <a:cubicBezTo>
                    <a:pt x="129" y="163"/>
                    <a:pt x="164" y="127"/>
                    <a:pt x="164" y="78"/>
                  </a:cubicBezTo>
                  <a:cubicBezTo>
                    <a:pt x="164" y="31"/>
                    <a:pt x="131" y="0"/>
                    <a:pt x="82" y="0"/>
                  </a:cubicBezTo>
                  <a:cubicBezTo>
                    <a:pt x="23" y="0"/>
                    <a:pt x="0" y="50"/>
                    <a:pt x="0" y="81"/>
                  </a:cubicBezTo>
                  <a:moveTo>
                    <a:pt x="23" y="76"/>
                  </a:moveTo>
                  <a:cubicBezTo>
                    <a:pt x="23" y="35"/>
                    <a:pt x="45" y="10"/>
                    <a:pt x="81" y="10"/>
                  </a:cubicBezTo>
                  <a:cubicBezTo>
                    <a:pt x="110" y="10"/>
                    <a:pt x="142" y="33"/>
                    <a:pt x="142" y="84"/>
                  </a:cubicBezTo>
                  <a:cubicBezTo>
                    <a:pt x="142" y="149"/>
                    <a:pt x="96" y="152"/>
                    <a:pt x="87" y="152"/>
                  </a:cubicBezTo>
                  <a:cubicBezTo>
                    <a:pt x="49" y="152"/>
                    <a:pt x="23" y="121"/>
                    <a:pt x="23" y="7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19" name="Freeform 20">
              <a:extLst>
                <a:ext uri="{FF2B5EF4-FFF2-40B4-BE49-F238E27FC236}">
                  <a16:creationId xmlns:a16="http://schemas.microsoft.com/office/drawing/2014/main" id="{9162E42C-1B6D-4124-82DF-8DC5ECD1520D}"/>
                </a:ext>
              </a:extLst>
            </p:cNvPr>
            <p:cNvSpPr>
              <a:spLocks/>
            </p:cNvSpPr>
            <p:nvPr userDrawn="1"/>
          </p:nvSpPr>
          <p:spPr bwMode="auto">
            <a:xfrm>
              <a:off x="4530" y="2464"/>
              <a:ext cx="62" cy="108"/>
            </a:xfrm>
            <a:custGeom>
              <a:avLst/>
              <a:gdLst>
                <a:gd name="T0" fmla="*/ 87 w 92"/>
                <a:gd name="T1" fmla="*/ 1 h 159"/>
                <a:gd name="T2" fmla="*/ 86 w 92"/>
                <a:gd name="T3" fmla="*/ 1 h 159"/>
                <a:gd name="T4" fmla="*/ 80 w 92"/>
                <a:gd name="T5" fmla="*/ 2 h 159"/>
                <a:gd name="T6" fmla="*/ 78 w 92"/>
                <a:gd name="T7" fmla="*/ 2 h 159"/>
                <a:gd name="T8" fmla="*/ 28 w 92"/>
                <a:gd name="T9" fmla="*/ 2 h 159"/>
                <a:gd name="T10" fmla="*/ 25 w 92"/>
                <a:gd name="T11" fmla="*/ 2 h 159"/>
                <a:gd name="T12" fmla="*/ 4 w 92"/>
                <a:gd name="T13" fmla="*/ 2 h 159"/>
                <a:gd name="T14" fmla="*/ 0 w 92"/>
                <a:gd name="T15" fmla="*/ 5 h 159"/>
                <a:gd name="T16" fmla="*/ 3 w 92"/>
                <a:gd name="T17" fmla="*/ 8 h 159"/>
                <a:gd name="T18" fmla="*/ 9 w 92"/>
                <a:gd name="T19" fmla="*/ 8 h 159"/>
                <a:gd name="T20" fmla="*/ 17 w 92"/>
                <a:gd name="T21" fmla="*/ 18 h 159"/>
                <a:gd name="T22" fmla="*/ 17 w 92"/>
                <a:gd name="T23" fmla="*/ 62 h 159"/>
                <a:gd name="T24" fmla="*/ 17 w 92"/>
                <a:gd name="T25" fmla="*/ 98 h 159"/>
                <a:gd name="T26" fmla="*/ 16 w 92"/>
                <a:gd name="T27" fmla="*/ 143 h 159"/>
                <a:gd name="T28" fmla="*/ 12 w 92"/>
                <a:gd name="T29" fmla="*/ 152 h 159"/>
                <a:gd name="T30" fmla="*/ 6 w 92"/>
                <a:gd name="T31" fmla="*/ 153 h 159"/>
                <a:gd name="T32" fmla="*/ 3 w 92"/>
                <a:gd name="T33" fmla="*/ 156 h 159"/>
                <a:gd name="T34" fmla="*/ 8 w 92"/>
                <a:gd name="T35" fmla="*/ 159 h 159"/>
                <a:gd name="T36" fmla="*/ 24 w 92"/>
                <a:gd name="T37" fmla="*/ 159 h 159"/>
                <a:gd name="T38" fmla="*/ 28 w 92"/>
                <a:gd name="T39" fmla="*/ 159 h 159"/>
                <a:gd name="T40" fmla="*/ 30 w 92"/>
                <a:gd name="T41" fmla="*/ 159 h 159"/>
                <a:gd name="T42" fmla="*/ 53 w 92"/>
                <a:gd name="T43" fmla="*/ 159 h 159"/>
                <a:gd name="T44" fmla="*/ 58 w 92"/>
                <a:gd name="T45" fmla="*/ 156 h 159"/>
                <a:gd name="T46" fmla="*/ 54 w 92"/>
                <a:gd name="T47" fmla="*/ 153 h 159"/>
                <a:gd name="T48" fmla="*/ 45 w 92"/>
                <a:gd name="T49" fmla="*/ 152 h 159"/>
                <a:gd name="T50" fmla="*/ 39 w 92"/>
                <a:gd name="T51" fmla="*/ 143 h 159"/>
                <a:gd name="T52" fmla="*/ 38 w 92"/>
                <a:gd name="T53" fmla="*/ 98 h 159"/>
                <a:gd name="T54" fmla="*/ 38 w 92"/>
                <a:gd name="T55" fmla="*/ 81 h 159"/>
                <a:gd name="T56" fmla="*/ 68 w 92"/>
                <a:gd name="T57" fmla="*/ 81 h 159"/>
                <a:gd name="T58" fmla="*/ 78 w 92"/>
                <a:gd name="T59" fmla="*/ 88 h 159"/>
                <a:gd name="T60" fmla="*/ 79 w 92"/>
                <a:gd name="T61" fmla="*/ 94 h 159"/>
                <a:gd name="T62" fmla="*/ 79 w 92"/>
                <a:gd name="T63" fmla="*/ 95 h 159"/>
                <a:gd name="T64" fmla="*/ 82 w 92"/>
                <a:gd name="T65" fmla="*/ 98 h 159"/>
                <a:gd name="T66" fmla="*/ 85 w 92"/>
                <a:gd name="T67" fmla="*/ 92 h 159"/>
                <a:gd name="T68" fmla="*/ 85 w 92"/>
                <a:gd name="T69" fmla="*/ 79 h 159"/>
                <a:gd name="T70" fmla="*/ 87 w 92"/>
                <a:gd name="T71" fmla="*/ 67 h 159"/>
                <a:gd name="T72" fmla="*/ 85 w 92"/>
                <a:gd name="T73" fmla="*/ 64 h 159"/>
                <a:gd name="T74" fmla="*/ 81 w 92"/>
                <a:gd name="T75" fmla="*/ 66 h 159"/>
                <a:gd name="T76" fmla="*/ 73 w 92"/>
                <a:gd name="T77" fmla="*/ 70 h 159"/>
                <a:gd name="T78" fmla="*/ 64 w 92"/>
                <a:gd name="T79" fmla="*/ 70 h 159"/>
                <a:gd name="T80" fmla="*/ 38 w 92"/>
                <a:gd name="T81" fmla="*/ 70 h 159"/>
                <a:gd name="T82" fmla="*/ 38 w 92"/>
                <a:gd name="T83" fmla="*/ 14 h 159"/>
                <a:gd name="T84" fmla="*/ 69 w 92"/>
                <a:gd name="T85" fmla="*/ 14 h 159"/>
                <a:gd name="T86" fmla="*/ 82 w 92"/>
                <a:gd name="T87" fmla="*/ 19 h 159"/>
                <a:gd name="T88" fmla="*/ 84 w 92"/>
                <a:gd name="T89" fmla="*/ 26 h 159"/>
                <a:gd name="T90" fmla="*/ 87 w 92"/>
                <a:gd name="T91" fmla="*/ 30 h 159"/>
                <a:gd name="T92" fmla="*/ 90 w 92"/>
                <a:gd name="T93" fmla="*/ 27 h 159"/>
                <a:gd name="T94" fmla="*/ 91 w 92"/>
                <a:gd name="T95" fmla="*/ 17 h 159"/>
                <a:gd name="T96" fmla="*/ 91 w 92"/>
                <a:gd name="T97" fmla="*/ 13 h 159"/>
                <a:gd name="T98" fmla="*/ 92 w 92"/>
                <a:gd name="T99" fmla="*/ 6 h 159"/>
                <a:gd name="T100" fmla="*/ 92 w 92"/>
                <a:gd name="T101" fmla="*/ 3 h 159"/>
                <a:gd name="T102" fmla="*/ 90 w 92"/>
                <a:gd name="T103" fmla="*/ 0 h 159"/>
                <a:gd name="T104" fmla="*/ 87 w 92"/>
                <a:gd name="T105" fmla="*/ 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2" h="159">
                  <a:moveTo>
                    <a:pt x="87" y="1"/>
                  </a:moveTo>
                  <a:cubicBezTo>
                    <a:pt x="86" y="1"/>
                    <a:pt x="86" y="1"/>
                    <a:pt x="86" y="1"/>
                  </a:cubicBezTo>
                  <a:cubicBezTo>
                    <a:pt x="80" y="2"/>
                    <a:pt x="80" y="2"/>
                    <a:pt x="80" y="2"/>
                  </a:cubicBezTo>
                  <a:cubicBezTo>
                    <a:pt x="78" y="2"/>
                    <a:pt x="78" y="2"/>
                    <a:pt x="78" y="2"/>
                  </a:cubicBezTo>
                  <a:cubicBezTo>
                    <a:pt x="78" y="2"/>
                    <a:pt x="28" y="2"/>
                    <a:pt x="28" y="2"/>
                  </a:cubicBezTo>
                  <a:cubicBezTo>
                    <a:pt x="25" y="2"/>
                    <a:pt x="25" y="2"/>
                    <a:pt x="25" y="2"/>
                  </a:cubicBezTo>
                  <a:cubicBezTo>
                    <a:pt x="4" y="2"/>
                    <a:pt x="4" y="2"/>
                    <a:pt x="4" y="2"/>
                  </a:cubicBezTo>
                  <a:cubicBezTo>
                    <a:pt x="3" y="2"/>
                    <a:pt x="0" y="2"/>
                    <a:pt x="0" y="5"/>
                  </a:cubicBezTo>
                  <a:cubicBezTo>
                    <a:pt x="0" y="6"/>
                    <a:pt x="1" y="8"/>
                    <a:pt x="3" y="8"/>
                  </a:cubicBezTo>
                  <a:cubicBezTo>
                    <a:pt x="9" y="8"/>
                    <a:pt x="9" y="8"/>
                    <a:pt x="9" y="8"/>
                  </a:cubicBezTo>
                  <a:cubicBezTo>
                    <a:pt x="15" y="9"/>
                    <a:pt x="17" y="12"/>
                    <a:pt x="17" y="18"/>
                  </a:cubicBezTo>
                  <a:cubicBezTo>
                    <a:pt x="17" y="18"/>
                    <a:pt x="17" y="62"/>
                    <a:pt x="17" y="62"/>
                  </a:cubicBezTo>
                  <a:cubicBezTo>
                    <a:pt x="17" y="98"/>
                    <a:pt x="17" y="98"/>
                    <a:pt x="17" y="98"/>
                  </a:cubicBezTo>
                  <a:cubicBezTo>
                    <a:pt x="17" y="118"/>
                    <a:pt x="17" y="134"/>
                    <a:pt x="16" y="143"/>
                  </a:cubicBezTo>
                  <a:cubicBezTo>
                    <a:pt x="16" y="149"/>
                    <a:pt x="15" y="152"/>
                    <a:pt x="12" y="152"/>
                  </a:cubicBezTo>
                  <a:cubicBezTo>
                    <a:pt x="12" y="152"/>
                    <a:pt x="6" y="153"/>
                    <a:pt x="6" y="153"/>
                  </a:cubicBezTo>
                  <a:cubicBezTo>
                    <a:pt x="4" y="153"/>
                    <a:pt x="3" y="155"/>
                    <a:pt x="3" y="156"/>
                  </a:cubicBezTo>
                  <a:cubicBezTo>
                    <a:pt x="3" y="159"/>
                    <a:pt x="6" y="159"/>
                    <a:pt x="8" y="159"/>
                  </a:cubicBezTo>
                  <a:cubicBezTo>
                    <a:pt x="24" y="159"/>
                    <a:pt x="24" y="159"/>
                    <a:pt x="24" y="159"/>
                  </a:cubicBezTo>
                  <a:cubicBezTo>
                    <a:pt x="28" y="159"/>
                    <a:pt x="28" y="159"/>
                    <a:pt x="28" y="159"/>
                  </a:cubicBezTo>
                  <a:cubicBezTo>
                    <a:pt x="30" y="159"/>
                    <a:pt x="30" y="159"/>
                    <a:pt x="30" y="159"/>
                  </a:cubicBezTo>
                  <a:cubicBezTo>
                    <a:pt x="53" y="159"/>
                    <a:pt x="53" y="159"/>
                    <a:pt x="53" y="159"/>
                  </a:cubicBezTo>
                  <a:cubicBezTo>
                    <a:pt x="57" y="159"/>
                    <a:pt x="58" y="157"/>
                    <a:pt x="58" y="156"/>
                  </a:cubicBezTo>
                  <a:cubicBezTo>
                    <a:pt x="58" y="155"/>
                    <a:pt x="57" y="153"/>
                    <a:pt x="54" y="153"/>
                  </a:cubicBezTo>
                  <a:cubicBezTo>
                    <a:pt x="45" y="152"/>
                    <a:pt x="45" y="152"/>
                    <a:pt x="45" y="152"/>
                  </a:cubicBezTo>
                  <a:cubicBezTo>
                    <a:pt x="41" y="152"/>
                    <a:pt x="39" y="149"/>
                    <a:pt x="39" y="143"/>
                  </a:cubicBezTo>
                  <a:cubicBezTo>
                    <a:pt x="38" y="134"/>
                    <a:pt x="38" y="118"/>
                    <a:pt x="38" y="98"/>
                  </a:cubicBezTo>
                  <a:cubicBezTo>
                    <a:pt x="38" y="81"/>
                    <a:pt x="38" y="81"/>
                    <a:pt x="38" y="81"/>
                  </a:cubicBezTo>
                  <a:cubicBezTo>
                    <a:pt x="45" y="81"/>
                    <a:pt x="64" y="81"/>
                    <a:pt x="68" y="81"/>
                  </a:cubicBezTo>
                  <a:cubicBezTo>
                    <a:pt x="74" y="82"/>
                    <a:pt x="77" y="85"/>
                    <a:pt x="78" y="88"/>
                  </a:cubicBezTo>
                  <a:cubicBezTo>
                    <a:pt x="79" y="94"/>
                    <a:pt x="79" y="94"/>
                    <a:pt x="79" y="94"/>
                  </a:cubicBezTo>
                  <a:cubicBezTo>
                    <a:pt x="79" y="95"/>
                    <a:pt x="79" y="95"/>
                    <a:pt x="79" y="95"/>
                  </a:cubicBezTo>
                  <a:cubicBezTo>
                    <a:pt x="79" y="97"/>
                    <a:pt x="80" y="98"/>
                    <a:pt x="82" y="98"/>
                  </a:cubicBezTo>
                  <a:cubicBezTo>
                    <a:pt x="85" y="98"/>
                    <a:pt x="85" y="94"/>
                    <a:pt x="85" y="92"/>
                  </a:cubicBezTo>
                  <a:cubicBezTo>
                    <a:pt x="85" y="79"/>
                    <a:pt x="85" y="79"/>
                    <a:pt x="85" y="79"/>
                  </a:cubicBezTo>
                  <a:cubicBezTo>
                    <a:pt x="87" y="67"/>
                    <a:pt x="87" y="67"/>
                    <a:pt x="87" y="67"/>
                  </a:cubicBezTo>
                  <a:cubicBezTo>
                    <a:pt x="87" y="64"/>
                    <a:pt x="85" y="64"/>
                    <a:pt x="85" y="64"/>
                  </a:cubicBezTo>
                  <a:cubicBezTo>
                    <a:pt x="83" y="64"/>
                    <a:pt x="82" y="65"/>
                    <a:pt x="81" y="66"/>
                  </a:cubicBezTo>
                  <a:cubicBezTo>
                    <a:pt x="80" y="69"/>
                    <a:pt x="78" y="69"/>
                    <a:pt x="73" y="70"/>
                  </a:cubicBezTo>
                  <a:cubicBezTo>
                    <a:pt x="64" y="70"/>
                    <a:pt x="64" y="70"/>
                    <a:pt x="64" y="70"/>
                  </a:cubicBezTo>
                  <a:cubicBezTo>
                    <a:pt x="38" y="70"/>
                    <a:pt x="38" y="70"/>
                    <a:pt x="38" y="70"/>
                  </a:cubicBezTo>
                  <a:cubicBezTo>
                    <a:pt x="38" y="14"/>
                    <a:pt x="38" y="14"/>
                    <a:pt x="38" y="14"/>
                  </a:cubicBezTo>
                  <a:cubicBezTo>
                    <a:pt x="38" y="13"/>
                    <a:pt x="69" y="14"/>
                    <a:pt x="69" y="14"/>
                  </a:cubicBezTo>
                  <a:cubicBezTo>
                    <a:pt x="77" y="14"/>
                    <a:pt x="81" y="17"/>
                    <a:pt x="82" y="19"/>
                  </a:cubicBezTo>
                  <a:cubicBezTo>
                    <a:pt x="82" y="19"/>
                    <a:pt x="84" y="26"/>
                    <a:pt x="84" y="26"/>
                  </a:cubicBezTo>
                  <a:cubicBezTo>
                    <a:pt x="84" y="30"/>
                    <a:pt x="86" y="30"/>
                    <a:pt x="87" y="30"/>
                  </a:cubicBezTo>
                  <a:cubicBezTo>
                    <a:pt x="88" y="30"/>
                    <a:pt x="89" y="30"/>
                    <a:pt x="90" y="27"/>
                  </a:cubicBezTo>
                  <a:cubicBezTo>
                    <a:pt x="90" y="27"/>
                    <a:pt x="91" y="17"/>
                    <a:pt x="91" y="17"/>
                  </a:cubicBezTo>
                  <a:cubicBezTo>
                    <a:pt x="91" y="13"/>
                    <a:pt x="91" y="13"/>
                    <a:pt x="91" y="13"/>
                  </a:cubicBezTo>
                  <a:cubicBezTo>
                    <a:pt x="92" y="6"/>
                    <a:pt x="92" y="6"/>
                    <a:pt x="92" y="6"/>
                  </a:cubicBezTo>
                  <a:cubicBezTo>
                    <a:pt x="92" y="3"/>
                    <a:pt x="92" y="3"/>
                    <a:pt x="92" y="3"/>
                  </a:cubicBezTo>
                  <a:cubicBezTo>
                    <a:pt x="92" y="1"/>
                    <a:pt x="91" y="0"/>
                    <a:pt x="90" y="0"/>
                  </a:cubicBezTo>
                  <a:lnTo>
                    <a:pt x="87"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20" name="Rectangle 21">
              <a:extLst>
                <a:ext uri="{FF2B5EF4-FFF2-40B4-BE49-F238E27FC236}">
                  <a16:creationId xmlns:a16="http://schemas.microsoft.com/office/drawing/2014/main" id="{5E305348-442D-4A7B-98DF-7DD81D340541}"/>
                </a:ext>
              </a:extLst>
            </p:cNvPr>
            <p:cNvSpPr>
              <a:spLocks noChangeArrowheads="1"/>
            </p:cNvSpPr>
            <p:nvPr userDrawn="1"/>
          </p:nvSpPr>
          <p:spPr bwMode="auto">
            <a:xfrm>
              <a:off x="3108" y="2653"/>
              <a:ext cx="1477" cy="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21" name="Freeform 22">
              <a:extLst>
                <a:ext uri="{FF2B5EF4-FFF2-40B4-BE49-F238E27FC236}">
                  <a16:creationId xmlns:a16="http://schemas.microsoft.com/office/drawing/2014/main" id="{AE1D3C21-515B-4DAE-99A4-460E0AEACB10}"/>
                </a:ext>
              </a:extLst>
            </p:cNvPr>
            <p:cNvSpPr>
              <a:spLocks/>
            </p:cNvSpPr>
            <p:nvPr userDrawn="1"/>
          </p:nvSpPr>
          <p:spPr bwMode="auto">
            <a:xfrm>
              <a:off x="3091" y="2736"/>
              <a:ext cx="222" cy="168"/>
            </a:xfrm>
            <a:custGeom>
              <a:avLst/>
              <a:gdLst>
                <a:gd name="T0" fmla="*/ 245 w 327"/>
                <a:gd name="T1" fmla="*/ 8 h 247"/>
                <a:gd name="T2" fmla="*/ 159 w 327"/>
                <a:gd name="T3" fmla="*/ 186 h 247"/>
                <a:gd name="T4" fmla="*/ 74 w 327"/>
                <a:gd name="T5" fmla="*/ 10 h 247"/>
                <a:gd name="T6" fmla="*/ 65 w 327"/>
                <a:gd name="T7" fmla="*/ 0 h 247"/>
                <a:gd name="T8" fmla="*/ 59 w 327"/>
                <a:gd name="T9" fmla="*/ 8 h 247"/>
                <a:gd name="T10" fmla="*/ 27 w 327"/>
                <a:gd name="T11" fmla="*/ 214 h 247"/>
                <a:gd name="T12" fmla="*/ 15 w 327"/>
                <a:gd name="T13" fmla="*/ 238 h 247"/>
                <a:gd name="T14" fmla="*/ 6 w 327"/>
                <a:gd name="T15" fmla="*/ 239 h 247"/>
                <a:gd name="T16" fmla="*/ 0 w 327"/>
                <a:gd name="T17" fmla="*/ 242 h 247"/>
                <a:gd name="T18" fmla="*/ 6 w 327"/>
                <a:gd name="T19" fmla="*/ 247 h 247"/>
                <a:gd name="T20" fmla="*/ 26 w 327"/>
                <a:gd name="T21" fmla="*/ 246 h 247"/>
                <a:gd name="T22" fmla="*/ 38 w 327"/>
                <a:gd name="T23" fmla="*/ 246 h 247"/>
                <a:gd name="T24" fmla="*/ 48 w 327"/>
                <a:gd name="T25" fmla="*/ 246 h 247"/>
                <a:gd name="T26" fmla="*/ 71 w 327"/>
                <a:gd name="T27" fmla="*/ 247 h 247"/>
                <a:gd name="T28" fmla="*/ 79 w 327"/>
                <a:gd name="T29" fmla="*/ 242 h 247"/>
                <a:gd name="T30" fmla="*/ 74 w 327"/>
                <a:gd name="T31" fmla="*/ 239 h 247"/>
                <a:gd name="T32" fmla="*/ 61 w 327"/>
                <a:gd name="T33" fmla="*/ 238 h 247"/>
                <a:gd name="T34" fmla="*/ 52 w 327"/>
                <a:gd name="T35" fmla="*/ 228 h 247"/>
                <a:gd name="T36" fmla="*/ 53 w 327"/>
                <a:gd name="T37" fmla="*/ 214 h 247"/>
                <a:gd name="T38" fmla="*/ 69 w 327"/>
                <a:gd name="T39" fmla="*/ 90 h 247"/>
                <a:gd name="T40" fmla="*/ 84 w 327"/>
                <a:gd name="T41" fmla="*/ 121 h 247"/>
                <a:gd name="T42" fmla="*/ 102 w 327"/>
                <a:gd name="T43" fmla="*/ 158 h 247"/>
                <a:gd name="T44" fmla="*/ 138 w 327"/>
                <a:gd name="T45" fmla="*/ 230 h 247"/>
                <a:gd name="T46" fmla="*/ 139 w 327"/>
                <a:gd name="T47" fmla="*/ 232 h 247"/>
                <a:gd name="T48" fmla="*/ 150 w 327"/>
                <a:gd name="T49" fmla="*/ 246 h 247"/>
                <a:gd name="T50" fmla="*/ 162 w 327"/>
                <a:gd name="T51" fmla="*/ 228 h 247"/>
                <a:gd name="T52" fmla="*/ 231 w 327"/>
                <a:gd name="T53" fmla="*/ 85 h 247"/>
                <a:gd name="T54" fmla="*/ 250 w 327"/>
                <a:gd name="T55" fmla="*/ 223 h 247"/>
                <a:gd name="T56" fmla="*/ 250 w 327"/>
                <a:gd name="T57" fmla="*/ 230 h 247"/>
                <a:gd name="T58" fmla="*/ 248 w 327"/>
                <a:gd name="T59" fmla="*/ 236 h 247"/>
                <a:gd name="T60" fmla="*/ 244 w 327"/>
                <a:gd name="T61" fmla="*/ 240 h 247"/>
                <a:gd name="T62" fmla="*/ 254 w 327"/>
                <a:gd name="T63" fmla="*/ 245 h 247"/>
                <a:gd name="T64" fmla="*/ 318 w 327"/>
                <a:gd name="T65" fmla="*/ 247 h 247"/>
                <a:gd name="T66" fmla="*/ 327 w 327"/>
                <a:gd name="T67" fmla="*/ 242 h 247"/>
                <a:gd name="T68" fmla="*/ 322 w 327"/>
                <a:gd name="T69" fmla="*/ 239 h 247"/>
                <a:gd name="T70" fmla="*/ 302 w 327"/>
                <a:gd name="T71" fmla="*/ 236 h 247"/>
                <a:gd name="T72" fmla="*/ 287 w 327"/>
                <a:gd name="T73" fmla="*/ 205 h 247"/>
                <a:gd name="T74" fmla="*/ 259 w 327"/>
                <a:gd name="T75" fmla="*/ 10 h 247"/>
                <a:gd name="T76" fmla="*/ 252 w 327"/>
                <a:gd name="T77" fmla="*/ 0 h 247"/>
                <a:gd name="T78" fmla="*/ 245 w 327"/>
                <a:gd name="T79" fmla="*/ 8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7" h="247">
                  <a:moveTo>
                    <a:pt x="245" y="8"/>
                  </a:moveTo>
                  <a:cubicBezTo>
                    <a:pt x="245" y="8"/>
                    <a:pt x="167" y="171"/>
                    <a:pt x="159" y="186"/>
                  </a:cubicBezTo>
                  <a:cubicBezTo>
                    <a:pt x="158" y="183"/>
                    <a:pt x="74" y="10"/>
                    <a:pt x="74" y="10"/>
                  </a:cubicBezTo>
                  <a:cubicBezTo>
                    <a:pt x="70" y="2"/>
                    <a:pt x="68" y="0"/>
                    <a:pt x="65" y="0"/>
                  </a:cubicBezTo>
                  <a:cubicBezTo>
                    <a:pt x="63" y="0"/>
                    <a:pt x="60" y="1"/>
                    <a:pt x="59" y="8"/>
                  </a:cubicBezTo>
                  <a:cubicBezTo>
                    <a:pt x="27" y="214"/>
                    <a:pt x="27" y="214"/>
                    <a:pt x="27" y="214"/>
                  </a:cubicBezTo>
                  <a:cubicBezTo>
                    <a:pt x="26" y="226"/>
                    <a:pt x="23" y="237"/>
                    <a:pt x="15" y="238"/>
                  </a:cubicBezTo>
                  <a:cubicBezTo>
                    <a:pt x="15" y="238"/>
                    <a:pt x="6" y="239"/>
                    <a:pt x="6" y="239"/>
                  </a:cubicBezTo>
                  <a:cubicBezTo>
                    <a:pt x="4" y="239"/>
                    <a:pt x="0" y="239"/>
                    <a:pt x="0" y="242"/>
                  </a:cubicBezTo>
                  <a:cubicBezTo>
                    <a:pt x="0" y="247"/>
                    <a:pt x="5" y="247"/>
                    <a:pt x="6" y="247"/>
                  </a:cubicBezTo>
                  <a:cubicBezTo>
                    <a:pt x="26" y="246"/>
                    <a:pt x="26" y="246"/>
                    <a:pt x="26" y="246"/>
                  </a:cubicBezTo>
                  <a:cubicBezTo>
                    <a:pt x="38" y="246"/>
                    <a:pt x="38" y="246"/>
                    <a:pt x="38" y="246"/>
                  </a:cubicBezTo>
                  <a:cubicBezTo>
                    <a:pt x="48" y="246"/>
                    <a:pt x="48" y="246"/>
                    <a:pt x="48" y="246"/>
                  </a:cubicBezTo>
                  <a:cubicBezTo>
                    <a:pt x="71" y="247"/>
                    <a:pt x="71" y="247"/>
                    <a:pt x="71" y="247"/>
                  </a:cubicBezTo>
                  <a:cubicBezTo>
                    <a:pt x="75" y="247"/>
                    <a:pt x="79" y="246"/>
                    <a:pt x="79" y="242"/>
                  </a:cubicBezTo>
                  <a:cubicBezTo>
                    <a:pt x="79" y="240"/>
                    <a:pt x="77" y="239"/>
                    <a:pt x="74" y="239"/>
                  </a:cubicBezTo>
                  <a:cubicBezTo>
                    <a:pt x="61" y="238"/>
                    <a:pt x="61" y="238"/>
                    <a:pt x="61" y="238"/>
                  </a:cubicBezTo>
                  <a:cubicBezTo>
                    <a:pt x="55" y="236"/>
                    <a:pt x="52" y="233"/>
                    <a:pt x="52" y="228"/>
                  </a:cubicBezTo>
                  <a:cubicBezTo>
                    <a:pt x="53" y="214"/>
                    <a:pt x="53" y="214"/>
                    <a:pt x="53" y="214"/>
                  </a:cubicBezTo>
                  <a:cubicBezTo>
                    <a:pt x="53" y="214"/>
                    <a:pt x="67" y="104"/>
                    <a:pt x="69" y="90"/>
                  </a:cubicBezTo>
                  <a:cubicBezTo>
                    <a:pt x="71" y="94"/>
                    <a:pt x="84" y="121"/>
                    <a:pt x="84" y="121"/>
                  </a:cubicBezTo>
                  <a:cubicBezTo>
                    <a:pt x="102" y="158"/>
                    <a:pt x="102" y="158"/>
                    <a:pt x="102" y="158"/>
                  </a:cubicBezTo>
                  <a:cubicBezTo>
                    <a:pt x="105" y="167"/>
                    <a:pt x="130" y="215"/>
                    <a:pt x="138" y="230"/>
                  </a:cubicBezTo>
                  <a:cubicBezTo>
                    <a:pt x="139" y="232"/>
                    <a:pt x="139" y="232"/>
                    <a:pt x="139" y="232"/>
                  </a:cubicBezTo>
                  <a:cubicBezTo>
                    <a:pt x="144" y="241"/>
                    <a:pt x="147" y="246"/>
                    <a:pt x="150" y="246"/>
                  </a:cubicBezTo>
                  <a:cubicBezTo>
                    <a:pt x="153" y="246"/>
                    <a:pt x="155" y="243"/>
                    <a:pt x="162" y="228"/>
                  </a:cubicBezTo>
                  <a:cubicBezTo>
                    <a:pt x="162" y="228"/>
                    <a:pt x="231" y="85"/>
                    <a:pt x="231" y="85"/>
                  </a:cubicBezTo>
                  <a:cubicBezTo>
                    <a:pt x="231" y="86"/>
                    <a:pt x="250" y="223"/>
                    <a:pt x="250" y="223"/>
                  </a:cubicBezTo>
                  <a:cubicBezTo>
                    <a:pt x="250" y="226"/>
                    <a:pt x="250" y="228"/>
                    <a:pt x="250" y="230"/>
                  </a:cubicBezTo>
                  <a:cubicBezTo>
                    <a:pt x="250" y="234"/>
                    <a:pt x="249" y="236"/>
                    <a:pt x="248" y="236"/>
                  </a:cubicBezTo>
                  <a:cubicBezTo>
                    <a:pt x="246" y="237"/>
                    <a:pt x="244" y="238"/>
                    <a:pt x="244" y="240"/>
                  </a:cubicBezTo>
                  <a:cubicBezTo>
                    <a:pt x="244" y="243"/>
                    <a:pt x="248" y="244"/>
                    <a:pt x="254" y="245"/>
                  </a:cubicBezTo>
                  <a:cubicBezTo>
                    <a:pt x="267" y="246"/>
                    <a:pt x="310" y="247"/>
                    <a:pt x="318" y="247"/>
                  </a:cubicBezTo>
                  <a:cubicBezTo>
                    <a:pt x="324" y="247"/>
                    <a:pt x="327" y="245"/>
                    <a:pt x="327" y="242"/>
                  </a:cubicBezTo>
                  <a:cubicBezTo>
                    <a:pt x="327" y="239"/>
                    <a:pt x="323" y="239"/>
                    <a:pt x="322" y="239"/>
                  </a:cubicBezTo>
                  <a:cubicBezTo>
                    <a:pt x="317" y="239"/>
                    <a:pt x="311" y="239"/>
                    <a:pt x="302" y="236"/>
                  </a:cubicBezTo>
                  <a:cubicBezTo>
                    <a:pt x="293" y="233"/>
                    <a:pt x="290" y="224"/>
                    <a:pt x="287" y="205"/>
                  </a:cubicBezTo>
                  <a:cubicBezTo>
                    <a:pt x="259" y="10"/>
                    <a:pt x="259" y="10"/>
                    <a:pt x="259" y="10"/>
                  </a:cubicBezTo>
                  <a:cubicBezTo>
                    <a:pt x="258" y="3"/>
                    <a:pt x="256" y="0"/>
                    <a:pt x="252" y="0"/>
                  </a:cubicBezTo>
                  <a:cubicBezTo>
                    <a:pt x="249" y="0"/>
                    <a:pt x="247" y="3"/>
                    <a:pt x="245" y="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22" name="Freeform 23">
              <a:extLst>
                <a:ext uri="{FF2B5EF4-FFF2-40B4-BE49-F238E27FC236}">
                  <a16:creationId xmlns:a16="http://schemas.microsoft.com/office/drawing/2014/main" id="{C3C3A0FB-A66C-4144-9927-7638EE783670}"/>
                </a:ext>
              </a:extLst>
            </p:cNvPr>
            <p:cNvSpPr>
              <a:spLocks/>
            </p:cNvSpPr>
            <p:nvPr userDrawn="1"/>
          </p:nvSpPr>
          <p:spPr bwMode="auto">
            <a:xfrm>
              <a:off x="3324" y="2739"/>
              <a:ext cx="109" cy="165"/>
            </a:xfrm>
            <a:custGeom>
              <a:avLst/>
              <a:gdLst>
                <a:gd name="T0" fmla="*/ 147 w 161"/>
                <a:gd name="T1" fmla="*/ 1 h 243"/>
                <a:gd name="T2" fmla="*/ 146 w 161"/>
                <a:gd name="T3" fmla="*/ 1 h 243"/>
                <a:gd name="T4" fmla="*/ 132 w 161"/>
                <a:gd name="T5" fmla="*/ 3 h 243"/>
                <a:gd name="T6" fmla="*/ 53 w 161"/>
                <a:gd name="T7" fmla="*/ 3 h 243"/>
                <a:gd name="T8" fmla="*/ 37 w 161"/>
                <a:gd name="T9" fmla="*/ 3 h 243"/>
                <a:gd name="T10" fmla="*/ 33 w 161"/>
                <a:gd name="T11" fmla="*/ 3 h 243"/>
                <a:gd name="T12" fmla="*/ 8 w 161"/>
                <a:gd name="T13" fmla="*/ 2 h 243"/>
                <a:gd name="T14" fmla="*/ 0 w 161"/>
                <a:gd name="T15" fmla="*/ 6 h 243"/>
                <a:gd name="T16" fmla="*/ 6 w 161"/>
                <a:gd name="T17" fmla="*/ 10 h 243"/>
                <a:gd name="T18" fmla="*/ 18 w 161"/>
                <a:gd name="T19" fmla="*/ 11 h 243"/>
                <a:gd name="T20" fmla="*/ 31 w 161"/>
                <a:gd name="T21" fmla="*/ 28 h 243"/>
                <a:gd name="T22" fmla="*/ 32 w 161"/>
                <a:gd name="T23" fmla="*/ 95 h 243"/>
                <a:gd name="T24" fmla="*/ 32 w 161"/>
                <a:gd name="T25" fmla="*/ 150 h 243"/>
                <a:gd name="T26" fmla="*/ 30 w 161"/>
                <a:gd name="T27" fmla="*/ 217 h 243"/>
                <a:gd name="T28" fmla="*/ 22 w 161"/>
                <a:gd name="T29" fmla="*/ 234 h 243"/>
                <a:gd name="T30" fmla="*/ 11 w 161"/>
                <a:gd name="T31" fmla="*/ 235 h 243"/>
                <a:gd name="T32" fmla="*/ 5 w 161"/>
                <a:gd name="T33" fmla="*/ 239 h 243"/>
                <a:gd name="T34" fmla="*/ 12 w 161"/>
                <a:gd name="T35" fmla="*/ 243 h 243"/>
                <a:gd name="T36" fmla="*/ 34 w 161"/>
                <a:gd name="T37" fmla="*/ 242 h 243"/>
                <a:gd name="T38" fmla="*/ 52 w 161"/>
                <a:gd name="T39" fmla="*/ 242 h 243"/>
                <a:gd name="T40" fmla="*/ 84 w 161"/>
                <a:gd name="T41" fmla="*/ 243 h 243"/>
                <a:gd name="T42" fmla="*/ 94 w 161"/>
                <a:gd name="T43" fmla="*/ 243 h 243"/>
                <a:gd name="T44" fmla="*/ 139 w 161"/>
                <a:gd name="T45" fmla="*/ 243 h 243"/>
                <a:gd name="T46" fmla="*/ 157 w 161"/>
                <a:gd name="T47" fmla="*/ 235 h 243"/>
                <a:gd name="T48" fmla="*/ 161 w 161"/>
                <a:gd name="T49" fmla="*/ 199 h 243"/>
                <a:gd name="T50" fmla="*/ 158 w 161"/>
                <a:gd name="T51" fmla="*/ 193 h 243"/>
                <a:gd name="T52" fmla="*/ 153 w 161"/>
                <a:gd name="T53" fmla="*/ 198 h 243"/>
                <a:gd name="T54" fmla="*/ 140 w 161"/>
                <a:gd name="T55" fmla="*/ 221 h 243"/>
                <a:gd name="T56" fmla="*/ 110 w 161"/>
                <a:gd name="T57" fmla="*/ 225 h 243"/>
                <a:gd name="T58" fmla="*/ 73 w 161"/>
                <a:gd name="T59" fmla="*/ 199 h 243"/>
                <a:gd name="T60" fmla="*/ 73 w 161"/>
                <a:gd name="T61" fmla="*/ 163 h 243"/>
                <a:gd name="T62" fmla="*/ 73 w 161"/>
                <a:gd name="T63" fmla="*/ 150 h 243"/>
                <a:gd name="T64" fmla="*/ 73 w 161"/>
                <a:gd name="T65" fmla="*/ 125 h 243"/>
                <a:gd name="T66" fmla="*/ 74 w 161"/>
                <a:gd name="T67" fmla="*/ 123 h 243"/>
                <a:gd name="T68" fmla="*/ 119 w 161"/>
                <a:gd name="T69" fmla="*/ 124 h 243"/>
                <a:gd name="T70" fmla="*/ 136 w 161"/>
                <a:gd name="T71" fmla="*/ 136 h 243"/>
                <a:gd name="T72" fmla="*/ 137 w 161"/>
                <a:gd name="T73" fmla="*/ 144 h 243"/>
                <a:gd name="T74" fmla="*/ 137 w 161"/>
                <a:gd name="T75" fmla="*/ 147 h 243"/>
                <a:gd name="T76" fmla="*/ 141 w 161"/>
                <a:gd name="T77" fmla="*/ 150 h 243"/>
                <a:gd name="T78" fmla="*/ 145 w 161"/>
                <a:gd name="T79" fmla="*/ 144 h 243"/>
                <a:gd name="T80" fmla="*/ 145 w 161"/>
                <a:gd name="T81" fmla="*/ 134 h 243"/>
                <a:gd name="T82" fmla="*/ 146 w 161"/>
                <a:gd name="T83" fmla="*/ 123 h 243"/>
                <a:gd name="T84" fmla="*/ 148 w 161"/>
                <a:gd name="T85" fmla="*/ 103 h 243"/>
                <a:gd name="T86" fmla="*/ 148 w 161"/>
                <a:gd name="T87" fmla="*/ 99 h 243"/>
                <a:gd name="T88" fmla="*/ 145 w 161"/>
                <a:gd name="T89" fmla="*/ 96 h 243"/>
                <a:gd name="T90" fmla="*/ 140 w 161"/>
                <a:gd name="T91" fmla="*/ 100 h 243"/>
                <a:gd name="T92" fmla="*/ 125 w 161"/>
                <a:gd name="T93" fmla="*/ 105 h 243"/>
                <a:gd name="T94" fmla="*/ 75 w 161"/>
                <a:gd name="T95" fmla="*/ 106 h 243"/>
                <a:gd name="T96" fmla="*/ 73 w 161"/>
                <a:gd name="T97" fmla="*/ 103 h 243"/>
                <a:gd name="T98" fmla="*/ 73 w 161"/>
                <a:gd name="T99" fmla="*/ 23 h 243"/>
                <a:gd name="T100" fmla="*/ 75 w 161"/>
                <a:gd name="T101" fmla="*/ 21 h 243"/>
                <a:gd name="T102" fmla="*/ 119 w 161"/>
                <a:gd name="T103" fmla="*/ 22 h 243"/>
                <a:gd name="T104" fmla="*/ 140 w 161"/>
                <a:gd name="T105" fmla="*/ 33 h 243"/>
                <a:gd name="T106" fmla="*/ 142 w 161"/>
                <a:gd name="T107" fmla="*/ 44 h 243"/>
                <a:gd name="T108" fmla="*/ 145 w 161"/>
                <a:gd name="T109" fmla="*/ 49 h 243"/>
                <a:gd name="T110" fmla="*/ 149 w 161"/>
                <a:gd name="T111" fmla="*/ 45 h 243"/>
                <a:gd name="T112" fmla="*/ 150 w 161"/>
                <a:gd name="T113" fmla="*/ 31 h 243"/>
                <a:gd name="T114" fmla="*/ 151 w 161"/>
                <a:gd name="T115" fmla="*/ 24 h 243"/>
                <a:gd name="T116" fmla="*/ 153 w 161"/>
                <a:gd name="T117" fmla="*/ 7 h 243"/>
                <a:gd name="T118" fmla="*/ 153 w 161"/>
                <a:gd name="T119" fmla="*/ 4 h 243"/>
                <a:gd name="T120" fmla="*/ 151 w 161"/>
                <a:gd name="T121" fmla="*/ 0 h 243"/>
                <a:gd name="T122" fmla="*/ 147 w 161"/>
                <a:gd name="T123" fmla="*/ 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1" h="243">
                  <a:moveTo>
                    <a:pt x="147" y="1"/>
                  </a:moveTo>
                  <a:cubicBezTo>
                    <a:pt x="146" y="1"/>
                    <a:pt x="146" y="1"/>
                    <a:pt x="146" y="1"/>
                  </a:cubicBezTo>
                  <a:cubicBezTo>
                    <a:pt x="132" y="3"/>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8"/>
                    <a:pt x="27" y="233"/>
                    <a:pt x="22" y="234"/>
                  </a:cubicBezTo>
                  <a:cubicBezTo>
                    <a:pt x="11" y="235"/>
                    <a:pt x="11" y="235"/>
                    <a:pt x="11" y="235"/>
                  </a:cubicBezTo>
                  <a:cubicBezTo>
                    <a:pt x="8" y="235"/>
                    <a:pt x="5" y="236"/>
                    <a:pt x="5" y="239"/>
                  </a:cubicBezTo>
                  <a:cubicBezTo>
                    <a:pt x="5" y="241"/>
                    <a:pt x="7" y="243"/>
                    <a:pt x="12" y="243"/>
                  </a:cubicBezTo>
                  <a:cubicBezTo>
                    <a:pt x="34" y="242"/>
                    <a:pt x="34" y="242"/>
                    <a:pt x="34" y="242"/>
                  </a:cubicBezTo>
                  <a:cubicBezTo>
                    <a:pt x="52"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6" y="136"/>
                    <a:pt x="137" y="144"/>
                    <a:pt x="137" y="144"/>
                  </a:cubicBezTo>
                  <a:cubicBezTo>
                    <a:pt x="137" y="147"/>
                    <a:pt x="137" y="147"/>
                    <a:pt x="137" y="147"/>
                  </a:cubicBezTo>
                  <a:cubicBezTo>
                    <a:pt x="137" y="149"/>
                    <a:pt x="139" y="150"/>
                    <a:pt x="141" y="150"/>
                  </a:cubicBezTo>
                  <a:cubicBezTo>
                    <a:pt x="145" y="150"/>
                    <a:pt x="145" y="146"/>
                    <a:pt x="145" y="144"/>
                  </a:cubicBezTo>
                  <a:cubicBezTo>
                    <a:pt x="145" y="134"/>
                    <a:pt x="145" y="134"/>
                    <a:pt x="145" y="134"/>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4" y="96"/>
                    <a:pt x="142" y="98"/>
                    <a:pt x="140" y="100"/>
                  </a:cubicBezTo>
                  <a:cubicBezTo>
                    <a:pt x="137" y="104"/>
                    <a:pt x="133" y="104"/>
                    <a:pt x="125" y="105"/>
                  </a:cubicBezTo>
                  <a:cubicBezTo>
                    <a:pt x="120" y="105"/>
                    <a:pt x="103"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3"/>
                    <a:pt x="153" y="0"/>
                    <a:pt x="151" y="0"/>
                  </a:cubicBezTo>
                  <a:lnTo>
                    <a:pt x="147"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23" name="Freeform 24">
              <a:extLst>
                <a:ext uri="{FF2B5EF4-FFF2-40B4-BE49-F238E27FC236}">
                  <a16:creationId xmlns:a16="http://schemas.microsoft.com/office/drawing/2014/main" id="{85ED3CDE-F072-4E1D-9009-6DED96105F95}"/>
                </a:ext>
              </a:extLst>
            </p:cNvPr>
            <p:cNvSpPr>
              <a:spLocks/>
            </p:cNvSpPr>
            <p:nvPr userDrawn="1"/>
          </p:nvSpPr>
          <p:spPr bwMode="auto">
            <a:xfrm>
              <a:off x="3460" y="2740"/>
              <a:ext cx="114" cy="164"/>
            </a:xfrm>
            <a:custGeom>
              <a:avLst/>
              <a:gdLst>
                <a:gd name="T0" fmla="*/ 68 w 167"/>
                <a:gd name="T1" fmla="*/ 1 h 241"/>
                <a:gd name="T2" fmla="*/ 51 w 167"/>
                <a:gd name="T3" fmla="*/ 1 h 241"/>
                <a:gd name="T4" fmla="*/ 35 w 167"/>
                <a:gd name="T5" fmla="*/ 1 h 241"/>
                <a:gd name="T6" fmla="*/ 8 w 167"/>
                <a:gd name="T7" fmla="*/ 0 h 241"/>
                <a:gd name="T8" fmla="*/ 0 w 167"/>
                <a:gd name="T9" fmla="*/ 4 h 241"/>
                <a:gd name="T10" fmla="*/ 7 w 167"/>
                <a:gd name="T11" fmla="*/ 8 h 241"/>
                <a:gd name="T12" fmla="*/ 17 w 167"/>
                <a:gd name="T13" fmla="*/ 9 h 241"/>
                <a:gd name="T14" fmla="*/ 30 w 167"/>
                <a:gd name="T15" fmla="*/ 26 h 241"/>
                <a:gd name="T16" fmla="*/ 30 w 167"/>
                <a:gd name="T17" fmla="*/ 93 h 241"/>
                <a:gd name="T18" fmla="*/ 30 w 167"/>
                <a:gd name="T19" fmla="*/ 148 h 241"/>
                <a:gd name="T20" fmla="*/ 29 w 167"/>
                <a:gd name="T21" fmla="*/ 215 h 241"/>
                <a:gd name="T22" fmla="*/ 20 w 167"/>
                <a:gd name="T23" fmla="*/ 232 h 241"/>
                <a:gd name="T24" fmla="*/ 9 w 167"/>
                <a:gd name="T25" fmla="*/ 233 h 241"/>
                <a:gd name="T26" fmla="*/ 3 w 167"/>
                <a:gd name="T27" fmla="*/ 237 h 241"/>
                <a:gd name="T28" fmla="*/ 10 w 167"/>
                <a:gd name="T29" fmla="*/ 240 h 241"/>
                <a:gd name="T30" fmla="*/ 32 w 167"/>
                <a:gd name="T31" fmla="*/ 240 h 241"/>
                <a:gd name="T32" fmla="*/ 50 w 167"/>
                <a:gd name="T33" fmla="*/ 240 h 241"/>
                <a:gd name="T34" fmla="*/ 99 w 167"/>
                <a:gd name="T35" fmla="*/ 241 h 241"/>
                <a:gd name="T36" fmla="*/ 142 w 167"/>
                <a:gd name="T37" fmla="*/ 241 h 241"/>
                <a:gd name="T38" fmla="*/ 162 w 167"/>
                <a:gd name="T39" fmla="*/ 232 h 241"/>
                <a:gd name="T40" fmla="*/ 167 w 167"/>
                <a:gd name="T41" fmla="*/ 196 h 241"/>
                <a:gd name="T42" fmla="*/ 164 w 167"/>
                <a:gd name="T43" fmla="*/ 190 h 241"/>
                <a:gd name="T44" fmla="*/ 160 w 167"/>
                <a:gd name="T45" fmla="*/ 195 h 241"/>
                <a:gd name="T46" fmla="*/ 152 w 167"/>
                <a:gd name="T47" fmla="*/ 214 h 241"/>
                <a:gd name="T48" fmla="*/ 115 w 167"/>
                <a:gd name="T49" fmla="*/ 222 h 241"/>
                <a:gd name="T50" fmla="*/ 78 w 167"/>
                <a:gd name="T51" fmla="*/ 216 h 241"/>
                <a:gd name="T52" fmla="*/ 71 w 167"/>
                <a:gd name="T53" fmla="*/ 148 h 241"/>
                <a:gd name="T54" fmla="*/ 71 w 167"/>
                <a:gd name="T55" fmla="*/ 93 h 241"/>
                <a:gd name="T56" fmla="*/ 72 w 167"/>
                <a:gd name="T57" fmla="*/ 26 h 241"/>
                <a:gd name="T58" fmla="*/ 83 w 167"/>
                <a:gd name="T59" fmla="*/ 9 h 241"/>
                <a:gd name="T60" fmla="*/ 95 w 167"/>
                <a:gd name="T61" fmla="*/ 8 h 241"/>
                <a:gd name="T62" fmla="*/ 102 w 167"/>
                <a:gd name="T63" fmla="*/ 4 h 241"/>
                <a:gd name="T64" fmla="*/ 94 w 167"/>
                <a:gd name="T65" fmla="*/ 0 h 241"/>
                <a:gd name="T66" fmla="*/ 68 w 167"/>
                <a:gd name="T67" fmla="*/ 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7" h="241">
                  <a:moveTo>
                    <a:pt x="68" y="1"/>
                  </a:moveTo>
                  <a:cubicBezTo>
                    <a:pt x="51" y="1"/>
                    <a:pt x="51" y="1"/>
                    <a:pt x="51" y="1"/>
                  </a:cubicBezTo>
                  <a:cubicBezTo>
                    <a:pt x="35" y="1"/>
                    <a:pt x="35" y="1"/>
                    <a:pt x="35" y="1"/>
                  </a:cubicBezTo>
                  <a:cubicBezTo>
                    <a:pt x="8" y="0"/>
                    <a:pt x="8" y="0"/>
                    <a:pt x="8" y="0"/>
                  </a:cubicBezTo>
                  <a:cubicBezTo>
                    <a:pt x="4" y="0"/>
                    <a:pt x="0" y="1"/>
                    <a:pt x="0" y="4"/>
                  </a:cubicBezTo>
                  <a:cubicBezTo>
                    <a:pt x="0" y="8"/>
                    <a:pt x="5" y="8"/>
                    <a:pt x="7" y="8"/>
                  </a:cubicBezTo>
                  <a:cubicBezTo>
                    <a:pt x="17" y="9"/>
                    <a:pt x="17" y="9"/>
                    <a:pt x="17" y="9"/>
                  </a:cubicBezTo>
                  <a:cubicBezTo>
                    <a:pt x="27" y="11"/>
                    <a:pt x="29" y="16"/>
                    <a:pt x="30" y="26"/>
                  </a:cubicBezTo>
                  <a:cubicBezTo>
                    <a:pt x="30" y="36"/>
                    <a:pt x="30" y="45"/>
                    <a:pt x="30" y="93"/>
                  </a:cubicBezTo>
                  <a:cubicBezTo>
                    <a:pt x="30" y="148"/>
                    <a:pt x="30" y="148"/>
                    <a:pt x="30" y="148"/>
                  </a:cubicBezTo>
                  <a:cubicBezTo>
                    <a:pt x="30" y="177"/>
                    <a:pt x="30" y="202"/>
                    <a:pt x="29" y="215"/>
                  </a:cubicBezTo>
                  <a:cubicBezTo>
                    <a:pt x="27" y="226"/>
                    <a:pt x="26" y="231"/>
                    <a:pt x="20" y="232"/>
                  </a:cubicBezTo>
                  <a:cubicBezTo>
                    <a:pt x="20" y="232"/>
                    <a:pt x="9" y="233"/>
                    <a:pt x="9" y="233"/>
                  </a:cubicBezTo>
                  <a:cubicBezTo>
                    <a:pt x="7" y="233"/>
                    <a:pt x="3" y="234"/>
                    <a:pt x="3" y="237"/>
                  </a:cubicBezTo>
                  <a:cubicBezTo>
                    <a:pt x="3" y="240"/>
                    <a:pt x="9" y="240"/>
                    <a:pt x="10" y="240"/>
                  </a:cubicBezTo>
                  <a:cubicBezTo>
                    <a:pt x="32" y="240"/>
                    <a:pt x="32" y="240"/>
                    <a:pt x="32" y="240"/>
                  </a:cubicBezTo>
                  <a:cubicBezTo>
                    <a:pt x="32" y="240"/>
                    <a:pt x="50" y="240"/>
                    <a:pt x="50" y="240"/>
                  </a:cubicBezTo>
                  <a:cubicBezTo>
                    <a:pt x="99" y="241"/>
                    <a:pt x="99" y="241"/>
                    <a:pt x="99" y="241"/>
                  </a:cubicBezTo>
                  <a:cubicBezTo>
                    <a:pt x="142" y="241"/>
                    <a:pt x="142" y="241"/>
                    <a:pt x="142" y="241"/>
                  </a:cubicBezTo>
                  <a:cubicBezTo>
                    <a:pt x="158" y="241"/>
                    <a:pt x="160" y="240"/>
                    <a:pt x="162" y="232"/>
                  </a:cubicBezTo>
                  <a:cubicBezTo>
                    <a:pt x="165" y="223"/>
                    <a:pt x="167" y="200"/>
                    <a:pt x="167" y="196"/>
                  </a:cubicBezTo>
                  <a:cubicBezTo>
                    <a:pt x="167" y="193"/>
                    <a:pt x="167" y="190"/>
                    <a:pt x="164" y="190"/>
                  </a:cubicBezTo>
                  <a:cubicBezTo>
                    <a:pt x="160" y="190"/>
                    <a:pt x="160" y="193"/>
                    <a:pt x="160" y="195"/>
                  </a:cubicBezTo>
                  <a:cubicBezTo>
                    <a:pt x="159" y="201"/>
                    <a:pt x="155" y="210"/>
                    <a:pt x="152" y="214"/>
                  </a:cubicBezTo>
                  <a:cubicBezTo>
                    <a:pt x="144" y="222"/>
                    <a:pt x="133" y="222"/>
                    <a:pt x="115" y="222"/>
                  </a:cubicBezTo>
                  <a:cubicBezTo>
                    <a:pt x="90" y="222"/>
                    <a:pt x="83" y="220"/>
                    <a:pt x="78" y="216"/>
                  </a:cubicBezTo>
                  <a:cubicBezTo>
                    <a:pt x="71" y="210"/>
                    <a:pt x="71" y="188"/>
                    <a:pt x="71" y="148"/>
                  </a:cubicBezTo>
                  <a:cubicBezTo>
                    <a:pt x="71" y="93"/>
                    <a:pt x="71" y="93"/>
                    <a:pt x="71" y="93"/>
                  </a:cubicBezTo>
                  <a:cubicBezTo>
                    <a:pt x="71" y="45"/>
                    <a:pt x="71" y="36"/>
                    <a:pt x="72" y="26"/>
                  </a:cubicBezTo>
                  <a:cubicBezTo>
                    <a:pt x="73" y="14"/>
                    <a:pt x="75" y="10"/>
                    <a:pt x="83" y="9"/>
                  </a:cubicBezTo>
                  <a:cubicBezTo>
                    <a:pt x="95" y="8"/>
                    <a:pt x="95" y="8"/>
                    <a:pt x="95" y="8"/>
                  </a:cubicBezTo>
                  <a:cubicBezTo>
                    <a:pt x="99" y="8"/>
                    <a:pt x="102" y="7"/>
                    <a:pt x="102" y="4"/>
                  </a:cubicBezTo>
                  <a:cubicBezTo>
                    <a:pt x="102" y="1"/>
                    <a:pt x="98" y="0"/>
                    <a:pt x="94" y="0"/>
                  </a:cubicBezTo>
                  <a:lnTo>
                    <a:pt x="68"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24" name="Freeform 25">
              <a:extLst>
                <a:ext uri="{FF2B5EF4-FFF2-40B4-BE49-F238E27FC236}">
                  <a16:creationId xmlns:a16="http://schemas.microsoft.com/office/drawing/2014/main" id="{86710FA4-1150-429E-B9BA-AB3AED2FFC68}"/>
                </a:ext>
              </a:extLst>
            </p:cNvPr>
            <p:cNvSpPr>
              <a:spLocks noEditPoints="1"/>
            </p:cNvSpPr>
            <p:nvPr userDrawn="1"/>
          </p:nvSpPr>
          <p:spPr bwMode="auto">
            <a:xfrm>
              <a:off x="3589" y="2740"/>
              <a:ext cx="124" cy="164"/>
            </a:xfrm>
            <a:custGeom>
              <a:avLst/>
              <a:gdLst>
                <a:gd name="T0" fmla="*/ 82 w 183"/>
                <a:gd name="T1" fmla="*/ 222 h 241"/>
                <a:gd name="T2" fmla="*/ 72 w 183"/>
                <a:gd name="T3" fmla="*/ 192 h 241"/>
                <a:gd name="T4" fmla="*/ 72 w 183"/>
                <a:gd name="T5" fmla="*/ 118 h 241"/>
                <a:gd name="T6" fmla="*/ 73 w 183"/>
                <a:gd name="T7" fmla="*/ 116 h 241"/>
                <a:gd name="T8" fmla="*/ 86 w 183"/>
                <a:gd name="T9" fmla="*/ 117 h 241"/>
                <a:gd name="T10" fmla="*/ 112 w 183"/>
                <a:gd name="T11" fmla="*/ 124 h 241"/>
                <a:gd name="T12" fmla="*/ 112 w 183"/>
                <a:gd name="T13" fmla="*/ 124 h 241"/>
                <a:gd name="T14" fmla="*/ 142 w 183"/>
                <a:gd name="T15" fmla="*/ 186 h 241"/>
                <a:gd name="T16" fmla="*/ 105 w 183"/>
                <a:gd name="T17" fmla="*/ 226 h 241"/>
                <a:gd name="T18" fmla="*/ 82 w 183"/>
                <a:gd name="T19" fmla="*/ 222 h 241"/>
                <a:gd name="T20" fmla="*/ 84 w 183"/>
                <a:gd name="T21" fmla="*/ 15 h 241"/>
                <a:gd name="T22" fmla="*/ 123 w 183"/>
                <a:gd name="T23" fmla="*/ 63 h 241"/>
                <a:gd name="T24" fmla="*/ 110 w 183"/>
                <a:gd name="T25" fmla="*/ 96 h 241"/>
                <a:gd name="T26" fmla="*/ 88 w 183"/>
                <a:gd name="T27" fmla="*/ 102 h 241"/>
                <a:gd name="T28" fmla="*/ 73 w 183"/>
                <a:gd name="T29" fmla="*/ 101 h 241"/>
                <a:gd name="T30" fmla="*/ 72 w 183"/>
                <a:gd name="T31" fmla="*/ 98 h 241"/>
                <a:gd name="T32" fmla="*/ 72 w 183"/>
                <a:gd name="T33" fmla="*/ 20 h 241"/>
                <a:gd name="T34" fmla="*/ 74 w 183"/>
                <a:gd name="T35" fmla="*/ 16 h 241"/>
                <a:gd name="T36" fmla="*/ 84 w 183"/>
                <a:gd name="T37" fmla="*/ 15 h 241"/>
                <a:gd name="T38" fmla="*/ 74 w 183"/>
                <a:gd name="T39" fmla="*/ 1 h 241"/>
                <a:gd name="T40" fmla="*/ 51 w 183"/>
                <a:gd name="T41" fmla="*/ 1 h 241"/>
                <a:gd name="T42" fmla="*/ 39 w 183"/>
                <a:gd name="T43" fmla="*/ 1 h 241"/>
                <a:gd name="T44" fmla="*/ 8 w 183"/>
                <a:gd name="T45" fmla="*/ 0 h 241"/>
                <a:gd name="T46" fmla="*/ 0 w 183"/>
                <a:gd name="T47" fmla="*/ 4 h 241"/>
                <a:gd name="T48" fmla="*/ 6 w 183"/>
                <a:gd name="T49" fmla="*/ 8 h 241"/>
                <a:gd name="T50" fmla="*/ 19 w 183"/>
                <a:gd name="T51" fmla="*/ 9 h 241"/>
                <a:gd name="T52" fmla="*/ 32 w 183"/>
                <a:gd name="T53" fmla="*/ 26 h 241"/>
                <a:gd name="T54" fmla="*/ 32 w 183"/>
                <a:gd name="T55" fmla="*/ 93 h 241"/>
                <a:gd name="T56" fmla="*/ 32 w 183"/>
                <a:gd name="T57" fmla="*/ 148 h 241"/>
                <a:gd name="T58" fmla="*/ 31 w 183"/>
                <a:gd name="T59" fmla="*/ 215 h 241"/>
                <a:gd name="T60" fmla="*/ 22 w 183"/>
                <a:gd name="T61" fmla="*/ 232 h 241"/>
                <a:gd name="T62" fmla="*/ 11 w 183"/>
                <a:gd name="T63" fmla="*/ 233 h 241"/>
                <a:gd name="T64" fmla="*/ 5 w 183"/>
                <a:gd name="T65" fmla="*/ 237 h 241"/>
                <a:gd name="T66" fmla="*/ 12 w 183"/>
                <a:gd name="T67" fmla="*/ 241 h 241"/>
                <a:gd name="T68" fmla="*/ 34 w 183"/>
                <a:gd name="T69" fmla="*/ 240 h 241"/>
                <a:gd name="T70" fmla="*/ 52 w 183"/>
                <a:gd name="T71" fmla="*/ 240 h 241"/>
                <a:gd name="T72" fmla="*/ 76 w 183"/>
                <a:gd name="T73" fmla="*/ 241 h 241"/>
                <a:gd name="T74" fmla="*/ 88 w 183"/>
                <a:gd name="T75" fmla="*/ 241 h 241"/>
                <a:gd name="T76" fmla="*/ 98 w 183"/>
                <a:gd name="T77" fmla="*/ 241 h 241"/>
                <a:gd name="T78" fmla="*/ 183 w 183"/>
                <a:gd name="T79" fmla="*/ 172 h 241"/>
                <a:gd name="T80" fmla="*/ 126 w 183"/>
                <a:gd name="T81" fmla="*/ 103 h 241"/>
                <a:gd name="T82" fmla="*/ 157 w 183"/>
                <a:gd name="T83" fmla="*/ 49 h 241"/>
                <a:gd name="T84" fmla="*/ 89 w 183"/>
                <a:gd name="T85" fmla="*/ 0 h 241"/>
                <a:gd name="T86" fmla="*/ 74 w 183"/>
                <a:gd name="T87" fmla="*/ 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3" h="241">
                  <a:moveTo>
                    <a:pt x="82" y="222"/>
                  </a:moveTo>
                  <a:cubicBezTo>
                    <a:pt x="72" y="218"/>
                    <a:pt x="72" y="213"/>
                    <a:pt x="72" y="192"/>
                  </a:cubicBezTo>
                  <a:cubicBezTo>
                    <a:pt x="72" y="118"/>
                    <a:pt x="72" y="118"/>
                    <a:pt x="72" y="118"/>
                  </a:cubicBezTo>
                  <a:cubicBezTo>
                    <a:pt x="72" y="116"/>
                    <a:pt x="72" y="116"/>
                    <a:pt x="73" y="116"/>
                  </a:cubicBezTo>
                  <a:cubicBezTo>
                    <a:pt x="86" y="117"/>
                    <a:pt x="86" y="117"/>
                    <a:pt x="86" y="117"/>
                  </a:cubicBezTo>
                  <a:cubicBezTo>
                    <a:pt x="98" y="117"/>
                    <a:pt x="105" y="119"/>
                    <a:pt x="112" y="124"/>
                  </a:cubicBezTo>
                  <a:cubicBezTo>
                    <a:pt x="112" y="124"/>
                    <a:pt x="112" y="124"/>
                    <a:pt x="112" y="124"/>
                  </a:cubicBezTo>
                  <a:cubicBezTo>
                    <a:pt x="139" y="143"/>
                    <a:pt x="142" y="174"/>
                    <a:pt x="142" y="186"/>
                  </a:cubicBezTo>
                  <a:cubicBezTo>
                    <a:pt x="142" y="224"/>
                    <a:pt x="111" y="226"/>
                    <a:pt x="105" y="226"/>
                  </a:cubicBezTo>
                  <a:cubicBezTo>
                    <a:pt x="98" y="226"/>
                    <a:pt x="91" y="225"/>
                    <a:pt x="82" y="222"/>
                  </a:cubicBezTo>
                  <a:moveTo>
                    <a:pt x="84" y="15"/>
                  </a:moveTo>
                  <a:cubicBezTo>
                    <a:pt x="112" y="15"/>
                    <a:pt x="123" y="44"/>
                    <a:pt x="123" y="63"/>
                  </a:cubicBezTo>
                  <a:cubicBezTo>
                    <a:pt x="123" y="78"/>
                    <a:pt x="118" y="89"/>
                    <a:pt x="110" y="96"/>
                  </a:cubicBezTo>
                  <a:cubicBezTo>
                    <a:pt x="105" y="101"/>
                    <a:pt x="97" y="102"/>
                    <a:pt x="88" y="102"/>
                  </a:cubicBezTo>
                  <a:cubicBezTo>
                    <a:pt x="73" y="101"/>
                    <a:pt x="73" y="101"/>
                    <a:pt x="73" y="101"/>
                  </a:cubicBezTo>
                  <a:cubicBezTo>
                    <a:pt x="72" y="101"/>
                    <a:pt x="72" y="100"/>
                    <a:pt x="72" y="98"/>
                  </a:cubicBezTo>
                  <a:cubicBezTo>
                    <a:pt x="72" y="20"/>
                    <a:pt x="72" y="20"/>
                    <a:pt x="72" y="20"/>
                  </a:cubicBezTo>
                  <a:cubicBezTo>
                    <a:pt x="72" y="17"/>
                    <a:pt x="72" y="16"/>
                    <a:pt x="74" y="16"/>
                  </a:cubicBezTo>
                  <a:cubicBezTo>
                    <a:pt x="74" y="16"/>
                    <a:pt x="84" y="15"/>
                    <a:pt x="84" y="15"/>
                  </a:cubicBezTo>
                  <a:moveTo>
                    <a:pt x="74" y="1"/>
                  </a:moveTo>
                  <a:cubicBezTo>
                    <a:pt x="51" y="1"/>
                    <a:pt x="51" y="1"/>
                    <a:pt x="51" y="1"/>
                  </a:cubicBezTo>
                  <a:cubicBezTo>
                    <a:pt x="39" y="1"/>
                    <a:pt x="39" y="1"/>
                    <a:pt x="39" y="1"/>
                  </a:cubicBezTo>
                  <a:cubicBezTo>
                    <a:pt x="8" y="0"/>
                    <a:pt x="8" y="0"/>
                    <a:pt x="8" y="0"/>
                  </a:cubicBezTo>
                  <a:cubicBezTo>
                    <a:pt x="4" y="0"/>
                    <a:pt x="0" y="1"/>
                    <a:pt x="0" y="4"/>
                  </a:cubicBezTo>
                  <a:cubicBezTo>
                    <a:pt x="0" y="8"/>
                    <a:pt x="4" y="8"/>
                    <a:pt x="6" y="8"/>
                  </a:cubicBezTo>
                  <a:cubicBezTo>
                    <a:pt x="19" y="9"/>
                    <a:pt x="19" y="9"/>
                    <a:pt x="19" y="9"/>
                  </a:cubicBezTo>
                  <a:cubicBezTo>
                    <a:pt x="29" y="11"/>
                    <a:pt x="31" y="16"/>
                    <a:pt x="32" y="26"/>
                  </a:cubicBezTo>
                  <a:cubicBezTo>
                    <a:pt x="32" y="36"/>
                    <a:pt x="32" y="45"/>
                    <a:pt x="32" y="93"/>
                  </a:cubicBezTo>
                  <a:cubicBezTo>
                    <a:pt x="32" y="148"/>
                    <a:pt x="32" y="148"/>
                    <a:pt x="32" y="148"/>
                  </a:cubicBezTo>
                  <a:cubicBezTo>
                    <a:pt x="32" y="177"/>
                    <a:pt x="32" y="202"/>
                    <a:pt x="31" y="215"/>
                  </a:cubicBezTo>
                  <a:cubicBezTo>
                    <a:pt x="29" y="224"/>
                    <a:pt x="28" y="231"/>
                    <a:pt x="22" y="232"/>
                  </a:cubicBezTo>
                  <a:cubicBezTo>
                    <a:pt x="22" y="232"/>
                    <a:pt x="11" y="233"/>
                    <a:pt x="11" y="233"/>
                  </a:cubicBezTo>
                  <a:cubicBezTo>
                    <a:pt x="8" y="233"/>
                    <a:pt x="5" y="234"/>
                    <a:pt x="5" y="237"/>
                  </a:cubicBezTo>
                  <a:cubicBezTo>
                    <a:pt x="5" y="241"/>
                    <a:pt x="10" y="241"/>
                    <a:pt x="12" y="241"/>
                  </a:cubicBezTo>
                  <a:cubicBezTo>
                    <a:pt x="34" y="240"/>
                    <a:pt x="34" y="240"/>
                    <a:pt x="34" y="240"/>
                  </a:cubicBezTo>
                  <a:cubicBezTo>
                    <a:pt x="34" y="240"/>
                    <a:pt x="52" y="240"/>
                    <a:pt x="52" y="240"/>
                  </a:cubicBezTo>
                  <a:cubicBezTo>
                    <a:pt x="76" y="241"/>
                    <a:pt x="76" y="241"/>
                    <a:pt x="76" y="241"/>
                  </a:cubicBezTo>
                  <a:cubicBezTo>
                    <a:pt x="76" y="241"/>
                    <a:pt x="88" y="241"/>
                    <a:pt x="88" y="241"/>
                  </a:cubicBezTo>
                  <a:cubicBezTo>
                    <a:pt x="98" y="241"/>
                    <a:pt x="98" y="241"/>
                    <a:pt x="98" y="241"/>
                  </a:cubicBezTo>
                  <a:cubicBezTo>
                    <a:pt x="156" y="241"/>
                    <a:pt x="183" y="206"/>
                    <a:pt x="183" y="172"/>
                  </a:cubicBezTo>
                  <a:cubicBezTo>
                    <a:pt x="183" y="136"/>
                    <a:pt x="154" y="113"/>
                    <a:pt x="126" y="103"/>
                  </a:cubicBezTo>
                  <a:cubicBezTo>
                    <a:pt x="145" y="88"/>
                    <a:pt x="157" y="73"/>
                    <a:pt x="157" y="49"/>
                  </a:cubicBezTo>
                  <a:cubicBezTo>
                    <a:pt x="157" y="37"/>
                    <a:pt x="152" y="0"/>
                    <a:pt x="89" y="0"/>
                  </a:cubicBezTo>
                  <a:lnTo>
                    <a:pt x="74"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25" name="Freeform 26">
              <a:extLst>
                <a:ext uri="{FF2B5EF4-FFF2-40B4-BE49-F238E27FC236}">
                  <a16:creationId xmlns:a16="http://schemas.microsoft.com/office/drawing/2014/main" id="{01850EFF-E486-4A0F-A510-A32C79AD33A1}"/>
                </a:ext>
              </a:extLst>
            </p:cNvPr>
            <p:cNvSpPr>
              <a:spLocks noEditPoints="1"/>
            </p:cNvSpPr>
            <p:nvPr userDrawn="1"/>
          </p:nvSpPr>
          <p:spPr bwMode="auto">
            <a:xfrm>
              <a:off x="3734" y="2738"/>
              <a:ext cx="176" cy="169"/>
            </a:xfrm>
            <a:custGeom>
              <a:avLst/>
              <a:gdLst>
                <a:gd name="T0" fmla="*/ 45 w 259"/>
                <a:gd name="T1" fmla="*/ 115 h 249"/>
                <a:gd name="T2" fmla="*/ 121 w 259"/>
                <a:gd name="T3" fmla="*/ 17 h 249"/>
                <a:gd name="T4" fmla="*/ 213 w 259"/>
                <a:gd name="T5" fmla="*/ 130 h 249"/>
                <a:gd name="T6" fmla="*/ 141 w 259"/>
                <a:gd name="T7" fmla="*/ 232 h 249"/>
                <a:gd name="T8" fmla="*/ 45 w 259"/>
                <a:gd name="T9" fmla="*/ 115 h 249"/>
                <a:gd name="T10" fmla="*/ 0 w 259"/>
                <a:gd name="T11" fmla="*/ 125 h 249"/>
                <a:gd name="T12" fmla="*/ 127 w 259"/>
                <a:gd name="T13" fmla="*/ 249 h 249"/>
                <a:gd name="T14" fmla="*/ 259 w 259"/>
                <a:gd name="T15" fmla="*/ 119 h 249"/>
                <a:gd name="T16" fmla="*/ 131 w 259"/>
                <a:gd name="T17" fmla="*/ 0 h 249"/>
                <a:gd name="T18" fmla="*/ 0 w 259"/>
                <a:gd name="T19" fmla="*/ 12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9" h="249">
                  <a:moveTo>
                    <a:pt x="45" y="115"/>
                  </a:moveTo>
                  <a:cubicBezTo>
                    <a:pt x="45" y="29"/>
                    <a:pt x="93" y="17"/>
                    <a:pt x="121" y="17"/>
                  </a:cubicBezTo>
                  <a:cubicBezTo>
                    <a:pt x="175" y="17"/>
                    <a:pt x="213" y="64"/>
                    <a:pt x="213" y="130"/>
                  </a:cubicBezTo>
                  <a:cubicBezTo>
                    <a:pt x="213" y="222"/>
                    <a:pt x="162" y="232"/>
                    <a:pt x="141" y="232"/>
                  </a:cubicBezTo>
                  <a:cubicBezTo>
                    <a:pt x="84" y="232"/>
                    <a:pt x="45" y="184"/>
                    <a:pt x="45" y="115"/>
                  </a:cubicBezTo>
                  <a:moveTo>
                    <a:pt x="0" y="125"/>
                  </a:moveTo>
                  <a:cubicBezTo>
                    <a:pt x="0" y="184"/>
                    <a:pt x="40" y="249"/>
                    <a:pt x="127" y="249"/>
                  </a:cubicBezTo>
                  <a:cubicBezTo>
                    <a:pt x="205" y="249"/>
                    <a:pt x="259" y="195"/>
                    <a:pt x="259" y="119"/>
                  </a:cubicBezTo>
                  <a:cubicBezTo>
                    <a:pt x="259" y="46"/>
                    <a:pt x="210" y="0"/>
                    <a:pt x="131" y="0"/>
                  </a:cubicBezTo>
                  <a:cubicBezTo>
                    <a:pt x="41" y="0"/>
                    <a:pt x="0" y="65"/>
                    <a:pt x="0" y="12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26" name="Freeform 27">
              <a:extLst>
                <a:ext uri="{FF2B5EF4-FFF2-40B4-BE49-F238E27FC236}">
                  <a16:creationId xmlns:a16="http://schemas.microsoft.com/office/drawing/2014/main" id="{B01F71D8-A173-4BD2-9389-D5CF79AD00DF}"/>
                </a:ext>
              </a:extLst>
            </p:cNvPr>
            <p:cNvSpPr>
              <a:spLocks/>
            </p:cNvSpPr>
            <p:nvPr userDrawn="1"/>
          </p:nvSpPr>
          <p:spPr bwMode="auto">
            <a:xfrm>
              <a:off x="3925" y="2740"/>
              <a:ext cx="172" cy="167"/>
            </a:xfrm>
            <a:custGeom>
              <a:avLst/>
              <a:gdLst>
                <a:gd name="T0" fmla="*/ 220 w 254"/>
                <a:gd name="T1" fmla="*/ 1 h 245"/>
                <a:gd name="T2" fmla="*/ 211 w 254"/>
                <a:gd name="T3" fmla="*/ 1 h 245"/>
                <a:gd name="T4" fmla="*/ 174 w 254"/>
                <a:gd name="T5" fmla="*/ 0 h 245"/>
                <a:gd name="T6" fmla="*/ 167 w 254"/>
                <a:gd name="T7" fmla="*/ 4 h 245"/>
                <a:gd name="T8" fmla="*/ 173 w 254"/>
                <a:gd name="T9" fmla="*/ 8 h 245"/>
                <a:gd name="T10" fmla="*/ 184 w 254"/>
                <a:gd name="T11" fmla="*/ 9 h 245"/>
                <a:gd name="T12" fmla="*/ 197 w 254"/>
                <a:gd name="T13" fmla="*/ 26 h 245"/>
                <a:gd name="T14" fmla="*/ 198 w 254"/>
                <a:gd name="T15" fmla="*/ 93 h 245"/>
                <a:gd name="T16" fmla="*/ 198 w 254"/>
                <a:gd name="T17" fmla="*/ 132 h 245"/>
                <a:gd name="T18" fmla="*/ 180 w 254"/>
                <a:gd name="T19" fmla="*/ 210 h 245"/>
                <a:gd name="T20" fmla="*/ 137 w 254"/>
                <a:gd name="T21" fmla="*/ 227 h 245"/>
                <a:gd name="T22" fmla="*/ 98 w 254"/>
                <a:gd name="T23" fmla="*/ 214 h 245"/>
                <a:gd name="T24" fmla="*/ 74 w 254"/>
                <a:gd name="T25" fmla="*/ 137 h 245"/>
                <a:gd name="T26" fmla="*/ 74 w 254"/>
                <a:gd name="T27" fmla="*/ 93 h 245"/>
                <a:gd name="T28" fmla="*/ 74 w 254"/>
                <a:gd name="T29" fmla="*/ 26 h 245"/>
                <a:gd name="T30" fmla="*/ 85 w 254"/>
                <a:gd name="T31" fmla="*/ 9 h 245"/>
                <a:gd name="T32" fmla="*/ 94 w 254"/>
                <a:gd name="T33" fmla="*/ 8 h 245"/>
                <a:gd name="T34" fmla="*/ 100 w 254"/>
                <a:gd name="T35" fmla="*/ 4 h 245"/>
                <a:gd name="T36" fmla="*/ 92 w 254"/>
                <a:gd name="T37" fmla="*/ 0 h 245"/>
                <a:gd name="T38" fmla="*/ 69 w 254"/>
                <a:gd name="T39" fmla="*/ 1 h 245"/>
                <a:gd name="T40" fmla="*/ 54 w 254"/>
                <a:gd name="T41" fmla="*/ 1 h 245"/>
                <a:gd name="T42" fmla="*/ 37 w 254"/>
                <a:gd name="T43" fmla="*/ 1 h 245"/>
                <a:gd name="T44" fmla="*/ 8 w 254"/>
                <a:gd name="T45" fmla="*/ 0 h 245"/>
                <a:gd name="T46" fmla="*/ 0 w 254"/>
                <a:gd name="T47" fmla="*/ 4 h 245"/>
                <a:gd name="T48" fmla="*/ 6 w 254"/>
                <a:gd name="T49" fmla="*/ 8 h 245"/>
                <a:gd name="T50" fmla="*/ 18 w 254"/>
                <a:gd name="T51" fmla="*/ 9 h 245"/>
                <a:gd name="T52" fmla="*/ 31 w 254"/>
                <a:gd name="T53" fmla="*/ 26 h 245"/>
                <a:gd name="T54" fmla="*/ 32 w 254"/>
                <a:gd name="T55" fmla="*/ 93 h 245"/>
                <a:gd name="T56" fmla="*/ 32 w 254"/>
                <a:gd name="T57" fmla="*/ 139 h 245"/>
                <a:gd name="T58" fmla="*/ 60 w 254"/>
                <a:gd name="T59" fmla="*/ 223 h 245"/>
                <a:gd name="T60" fmla="*/ 131 w 254"/>
                <a:gd name="T61" fmla="*/ 245 h 245"/>
                <a:gd name="T62" fmla="*/ 197 w 254"/>
                <a:gd name="T63" fmla="*/ 222 h 245"/>
                <a:gd name="T64" fmla="*/ 227 w 254"/>
                <a:gd name="T65" fmla="*/ 126 h 245"/>
                <a:gd name="T66" fmla="*/ 227 w 254"/>
                <a:gd name="T67" fmla="*/ 93 h 245"/>
                <a:gd name="T68" fmla="*/ 228 w 254"/>
                <a:gd name="T69" fmla="*/ 26 h 245"/>
                <a:gd name="T70" fmla="*/ 239 w 254"/>
                <a:gd name="T71" fmla="*/ 9 h 245"/>
                <a:gd name="T72" fmla="*/ 248 w 254"/>
                <a:gd name="T73" fmla="*/ 8 h 245"/>
                <a:gd name="T74" fmla="*/ 254 w 254"/>
                <a:gd name="T75" fmla="*/ 4 h 245"/>
                <a:gd name="T76" fmla="*/ 247 w 254"/>
                <a:gd name="T77" fmla="*/ 0 h 245"/>
                <a:gd name="T78" fmla="*/ 220 w 254"/>
                <a:gd name="T79" fmla="*/ 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4" h="245">
                  <a:moveTo>
                    <a:pt x="220" y="1"/>
                  </a:moveTo>
                  <a:cubicBezTo>
                    <a:pt x="211" y="1"/>
                    <a:pt x="211" y="1"/>
                    <a:pt x="211" y="1"/>
                  </a:cubicBezTo>
                  <a:cubicBezTo>
                    <a:pt x="210" y="1"/>
                    <a:pt x="174" y="0"/>
                    <a:pt x="174" y="0"/>
                  </a:cubicBezTo>
                  <a:cubicBezTo>
                    <a:pt x="171" y="0"/>
                    <a:pt x="167" y="1"/>
                    <a:pt x="167" y="4"/>
                  </a:cubicBezTo>
                  <a:cubicBezTo>
                    <a:pt x="167" y="8"/>
                    <a:pt x="171" y="8"/>
                    <a:pt x="173" y="8"/>
                  </a:cubicBezTo>
                  <a:cubicBezTo>
                    <a:pt x="184" y="9"/>
                    <a:pt x="184" y="9"/>
                    <a:pt x="184" y="9"/>
                  </a:cubicBezTo>
                  <a:cubicBezTo>
                    <a:pt x="195" y="11"/>
                    <a:pt x="197" y="16"/>
                    <a:pt x="197" y="26"/>
                  </a:cubicBezTo>
                  <a:cubicBezTo>
                    <a:pt x="198" y="36"/>
                    <a:pt x="198" y="45"/>
                    <a:pt x="198" y="93"/>
                  </a:cubicBezTo>
                  <a:cubicBezTo>
                    <a:pt x="198" y="132"/>
                    <a:pt x="198" y="132"/>
                    <a:pt x="198" y="132"/>
                  </a:cubicBezTo>
                  <a:cubicBezTo>
                    <a:pt x="198" y="166"/>
                    <a:pt x="197" y="193"/>
                    <a:pt x="180" y="210"/>
                  </a:cubicBezTo>
                  <a:cubicBezTo>
                    <a:pt x="165" y="225"/>
                    <a:pt x="145" y="227"/>
                    <a:pt x="137" y="227"/>
                  </a:cubicBezTo>
                  <a:cubicBezTo>
                    <a:pt x="126" y="227"/>
                    <a:pt x="112" y="225"/>
                    <a:pt x="98" y="214"/>
                  </a:cubicBezTo>
                  <a:cubicBezTo>
                    <a:pt x="85" y="204"/>
                    <a:pt x="74" y="187"/>
                    <a:pt x="74" y="137"/>
                  </a:cubicBezTo>
                  <a:cubicBezTo>
                    <a:pt x="74" y="93"/>
                    <a:pt x="74" y="93"/>
                    <a:pt x="74" y="93"/>
                  </a:cubicBezTo>
                  <a:cubicBezTo>
                    <a:pt x="74" y="45"/>
                    <a:pt x="74" y="36"/>
                    <a:pt x="74" y="26"/>
                  </a:cubicBezTo>
                  <a:cubicBezTo>
                    <a:pt x="75" y="14"/>
                    <a:pt x="78" y="10"/>
                    <a:pt x="85" y="9"/>
                  </a:cubicBezTo>
                  <a:cubicBezTo>
                    <a:pt x="94" y="8"/>
                    <a:pt x="94" y="8"/>
                    <a:pt x="94" y="8"/>
                  </a:cubicBezTo>
                  <a:cubicBezTo>
                    <a:pt x="96" y="8"/>
                    <a:pt x="100" y="8"/>
                    <a:pt x="100" y="4"/>
                  </a:cubicBezTo>
                  <a:cubicBezTo>
                    <a:pt x="100" y="1"/>
                    <a:pt x="96" y="0"/>
                    <a:pt x="92" y="0"/>
                  </a:cubicBezTo>
                  <a:cubicBezTo>
                    <a:pt x="69" y="1"/>
                    <a:pt x="69" y="1"/>
                    <a:pt x="69" y="1"/>
                  </a:cubicBezTo>
                  <a:cubicBezTo>
                    <a:pt x="54" y="1"/>
                    <a:pt x="54" y="1"/>
                    <a:pt x="54" y="1"/>
                  </a:cubicBezTo>
                  <a:cubicBezTo>
                    <a:pt x="37" y="1"/>
                    <a:pt x="37" y="1"/>
                    <a:pt x="37" y="1"/>
                  </a:cubicBezTo>
                  <a:cubicBezTo>
                    <a:pt x="8" y="0"/>
                    <a:pt x="8" y="0"/>
                    <a:pt x="8" y="0"/>
                  </a:cubicBezTo>
                  <a:cubicBezTo>
                    <a:pt x="4" y="0"/>
                    <a:pt x="0" y="1"/>
                    <a:pt x="0" y="4"/>
                  </a:cubicBezTo>
                  <a:cubicBezTo>
                    <a:pt x="0" y="8"/>
                    <a:pt x="4" y="8"/>
                    <a:pt x="6" y="8"/>
                  </a:cubicBezTo>
                  <a:cubicBezTo>
                    <a:pt x="18" y="9"/>
                    <a:pt x="18" y="9"/>
                    <a:pt x="18" y="9"/>
                  </a:cubicBezTo>
                  <a:cubicBezTo>
                    <a:pt x="28" y="11"/>
                    <a:pt x="31" y="16"/>
                    <a:pt x="31" y="26"/>
                  </a:cubicBezTo>
                  <a:cubicBezTo>
                    <a:pt x="32" y="36"/>
                    <a:pt x="32" y="45"/>
                    <a:pt x="32" y="93"/>
                  </a:cubicBezTo>
                  <a:cubicBezTo>
                    <a:pt x="32" y="139"/>
                    <a:pt x="32" y="139"/>
                    <a:pt x="32" y="139"/>
                  </a:cubicBezTo>
                  <a:cubicBezTo>
                    <a:pt x="32" y="179"/>
                    <a:pt x="41" y="206"/>
                    <a:pt x="60" y="223"/>
                  </a:cubicBezTo>
                  <a:cubicBezTo>
                    <a:pt x="84" y="245"/>
                    <a:pt x="117" y="245"/>
                    <a:pt x="131" y="245"/>
                  </a:cubicBezTo>
                  <a:cubicBezTo>
                    <a:pt x="149" y="245"/>
                    <a:pt x="173" y="242"/>
                    <a:pt x="197" y="222"/>
                  </a:cubicBezTo>
                  <a:cubicBezTo>
                    <a:pt x="223" y="199"/>
                    <a:pt x="227" y="163"/>
                    <a:pt x="227" y="126"/>
                  </a:cubicBezTo>
                  <a:cubicBezTo>
                    <a:pt x="227" y="93"/>
                    <a:pt x="227" y="93"/>
                    <a:pt x="227" y="93"/>
                  </a:cubicBezTo>
                  <a:cubicBezTo>
                    <a:pt x="227" y="45"/>
                    <a:pt x="227" y="36"/>
                    <a:pt x="228" y="26"/>
                  </a:cubicBezTo>
                  <a:cubicBezTo>
                    <a:pt x="228" y="14"/>
                    <a:pt x="231" y="10"/>
                    <a:pt x="239" y="9"/>
                  </a:cubicBezTo>
                  <a:cubicBezTo>
                    <a:pt x="239" y="9"/>
                    <a:pt x="248" y="8"/>
                    <a:pt x="248" y="8"/>
                  </a:cubicBezTo>
                  <a:cubicBezTo>
                    <a:pt x="251" y="8"/>
                    <a:pt x="254" y="7"/>
                    <a:pt x="254" y="4"/>
                  </a:cubicBezTo>
                  <a:cubicBezTo>
                    <a:pt x="254" y="1"/>
                    <a:pt x="250" y="0"/>
                    <a:pt x="247" y="0"/>
                  </a:cubicBezTo>
                  <a:lnTo>
                    <a:pt x="220"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27" name="Freeform 28">
              <a:extLst>
                <a:ext uri="{FF2B5EF4-FFF2-40B4-BE49-F238E27FC236}">
                  <a16:creationId xmlns:a16="http://schemas.microsoft.com/office/drawing/2014/main" id="{9B9F0F60-A68D-4F64-A840-68F3C3AE6D20}"/>
                </a:ext>
              </a:extLst>
            </p:cNvPr>
            <p:cNvSpPr>
              <a:spLocks noEditPoints="1"/>
            </p:cNvSpPr>
            <p:nvPr userDrawn="1"/>
          </p:nvSpPr>
          <p:spPr bwMode="auto">
            <a:xfrm>
              <a:off x="4116" y="2740"/>
              <a:ext cx="170" cy="164"/>
            </a:xfrm>
            <a:custGeom>
              <a:avLst/>
              <a:gdLst>
                <a:gd name="T0" fmla="*/ 73 w 251"/>
                <a:gd name="T1" fmla="*/ 123 h 241"/>
                <a:gd name="T2" fmla="*/ 71 w 251"/>
                <a:gd name="T3" fmla="*/ 118 h 241"/>
                <a:gd name="T4" fmla="*/ 71 w 251"/>
                <a:gd name="T5" fmla="*/ 22 h 241"/>
                <a:gd name="T6" fmla="*/ 73 w 251"/>
                <a:gd name="T7" fmla="*/ 18 h 241"/>
                <a:gd name="T8" fmla="*/ 90 w 251"/>
                <a:gd name="T9" fmla="*/ 17 h 241"/>
                <a:gd name="T10" fmla="*/ 137 w 251"/>
                <a:gd name="T11" fmla="*/ 74 h 241"/>
                <a:gd name="T12" fmla="*/ 119 w 251"/>
                <a:gd name="T13" fmla="*/ 120 h 241"/>
                <a:gd name="T14" fmla="*/ 97 w 251"/>
                <a:gd name="T15" fmla="*/ 126 h 241"/>
                <a:gd name="T16" fmla="*/ 73 w 251"/>
                <a:gd name="T17" fmla="*/ 123 h 241"/>
                <a:gd name="T18" fmla="*/ 74 w 251"/>
                <a:gd name="T19" fmla="*/ 1 h 241"/>
                <a:gd name="T20" fmla="*/ 51 w 251"/>
                <a:gd name="T21" fmla="*/ 1 h 241"/>
                <a:gd name="T22" fmla="*/ 38 w 251"/>
                <a:gd name="T23" fmla="*/ 1 h 241"/>
                <a:gd name="T24" fmla="*/ 8 w 251"/>
                <a:gd name="T25" fmla="*/ 0 h 241"/>
                <a:gd name="T26" fmla="*/ 0 w 251"/>
                <a:gd name="T27" fmla="*/ 4 h 241"/>
                <a:gd name="T28" fmla="*/ 6 w 251"/>
                <a:gd name="T29" fmla="*/ 8 h 241"/>
                <a:gd name="T30" fmla="*/ 18 w 251"/>
                <a:gd name="T31" fmla="*/ 9 h 241"/>
                <a:gd name="T32" fmla="*/ 31 w 251"/>
                <a:gd name="T33" fmla="*/ 26 h 241"/>
                <a:gd name="T34" fmla="*/ 32 w 251"/>
                <a:gd name="T35" fmla="*/ 93 h 241"/>
                <a:gd name="T36" fmla="*/ 32 w 251"/>
                <a:gd name="T37" fmla="*/ 148 h 241"/>
                <a:gd name="T38" fmla="*/ 30 w 251"/>
                <a:gd name="T39" fmla="*/ 215 h 241"/>
                <a:gd name="T40" fmla="*/ 22 w 251"/>
                <a:gd name="T41" fmla="*/ 232 h 241"/>
                <a:gd name="T42" fmla="*/ 11 w 251"/>
                <a:gd name="T43" fmla="*/ 233 h 241"/>
                <a:gd name="T44" fmla="*/ 5 w 251"/>
                <a:gd name="T45" fmla="*/ 237 h 241"/>
                <a:gd name="T46" fmla="*/ 12 w 251"/>
                <a:gd name="T47" fmla="*/ 241 h 241"/>
                <a:gd name="T48" fmla="*/ 38 w 251"/>
                <a:gd name="T49" fmla="*/ 240 h 241"/>
                <a:gd name="T50" fmla="*/ 50 w 251"/>
                <a:gd name="T51" fmla="*/ 240 h 241"/>
                <a:gd name="T52" fmla="*/ 61 w 251"/>
                <a:gd name="T53" fmla="*/ 240 h 241"/>
                <a:gd name="T54" fmla="*/ 97 w 251"/>
                <a:gd name="T55" fmla="*/ 241 h 241"/>
                <a:gd name="T56" fmla="*/ 104 w 251"/>
                <a:gd name="T57" fmla="*/ 237 h 241"/>
                <a:gd name="T58" fmla="*/ 99 w 251"/>
                <a:gd name="T59" fmla="*/ 233 h 241"/>
                <a:gd name="T60" fmla="*/ 84 w 251"/>
                <a:gd name="T61" fmla="*/ 232 h 241"/>
                <a:gd name="T62" fmla="*/ 72 w 251"/>
                <a:gd name="T63" fmla="*/ 215 h 241"/>
                <a:gd name="T64" fmla="*/ 71 w 251"/>
                <a:gd name="T65" fmla="*/ 148 h 241"/>
                <a:gd name="T66" fmla="*/ 71 w 251"/>
                <a:gd name="T67" fmla="*/ 143 h 241"/>
                <a:gd name="T68" fmla="*/ 73 w 251"/>
                <a:gd name="T69" fmla="*/ 142 h 241"/>
                <a:gd name="T70" fmla="*/ 100 w 251"/>
                <a:gd name="T71" fmla="*/ 142 h 241"/>
                <a:gd name="T72" fmla="*/ 105 w 251"/>
                <a:gd name="T73" fmla="*/ 144 h 241"/>
                <a:gd name="T74" fmla="*/ 120 w 251"/>
                <a:gd name="T75" fmla="*/ 165 h 241"/>
                <a:gd name="T76" fmla="*/ 136 w 251"/>
                <a:gd name="T77" fmla="*/ 188 h 241"/>
                <a:gd name="T78" fmla="*/ 180 w 251"/>
                <a:gd name="T79" fmla="*/ 234 h 241"/>
                <a:gd name="T80" fmla="*/ 214 w 251"/>
                <a:gd name="T81" fmla="*/ 241 h 241"/>
                <a:gd name="T82" fmla="*/ 244 w 251"/>
                <a:gd name="T83" fmla="*/ 241 h 241"/>
                <a:gd name="T84" fmla="*/ 251 w 251"/>
                <a:gd name="T85" fmla="*/ 237 h 241"/>
                <a:gd name="T86" fmla="*/ 246 w 251"/>
                <a:gd name="T87" fmla="*/ 233 h 241"/>
                <a:gd name="T88" fmla="*/ 237 w 251"/>
                <a:gd name="T89" fmla="*/ 232 h 241"/>
                <a:gd name="T90" fmla="*/ 202 w 251"/>
                <a:gd name="T91" fmla="*/ 211 h 241"/>
                <a:gd name="T92" fmla="*/ 145 w 251"/>
                <a:gd name="T93" fmla="*/ 142 h 241"/>
                <a:gd name="T94" fmla="*/ 134 w 251"/>
                <a:gd name="T95" fmla="*/ 129 h 241"/>
                <a:gd name="T96" fmla="*/ 176 w 251"/>
                <a:gd name="T97" fmla="*/ 58 h 241"/>
                <a:gd name="T98" fmla="*/ 154 w 251"/>
                <a:gd name="T99" fmla="*/ 14 h 241"/>
                <a:gd name="T100" fmla="*/ 96 w 251"/>
                <a:gd name="T101" fmla="*/ 0 h 241"/>
                <a:gd name="T102" fmla="*/ 74 w 251"/>
                <a:gd name="T103" fmla="*/ 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1" h="241">
                  <a:moveTo>
                    <a:pt x="73" y="123"/>
                  </a:moveTo>
                  <a:cubicBezTo>
                    <a:pt x="71" y="122"/>
                    <a:pt x="71" y="121"/>
                    <a:pt x="71" y="118"/>
                  </a:cubicBezTo>
                  <a:cubicBezTo>
                    <a:pt x="71" y="22"/>
                    <a:pt x="71" y="22"/>
                    <a:pt x="71" y="22"/>
                  </a:cubicBezTo>
                  <a:cubicBezTo>
                    <a:pt x="71" y="19"/>
                    <a:pt x="71" y="19"/>
                    <a:pt x="73" y="18"/>
                  </a:cubicBezTo>
                  <a:cubicBezTo>
                    <a:pt x="76" y="17"/>
                    <a:pt x="81" y="17"/>
                    <a:pt x="90" y="17"/>
                  </a:cubicBezTo>
                  <a:cubicBezTo>
                    <a:pt x="107" y="17"/>
                    <a:pt x="137" y="29"/>
                    <a:pt x="137" y="74"/>
                  </a:cubicBezTo>
                  <a:cubicBezTo>
                    <a:pt x="137" y="103"/>
                    <a:pt x="126" y="115"/>
                    <a:pt x="119" y="120"/>
                  </a:cubicBezTo>
                  <a:cubicBezTo>
                    <a:pt x="113" y="124"/>
                    <a:pt x="109" y="126"/>
                    <a:pt x="97" y="126"/>
                  </a:cubicBezTo>
                  <a:cubicBezTo>
                    <a:pt x="88" y="126"/>
                    <a:pt x="79" y="125"/>
                    <a:pt x="73" y="123"/>
                  </a:cubicBezTo>
                  <a:moveTo>
                    <a:pt x="74" y="1"/>
                  </a:moveTo>
                  <a:cubicBezTo>
                    <a:pt x="51" y="1"/>
                    <a:pt x="51" y="1"/>
                    <a:pt x="51" y="1"/>
                  </a:cubicBezTo>
                  <a:cubicBezTo>
                    <a:pt x="38" y="1"/>
                    <a:pt x="38" y="1"/>
                    <a:pt x="38" y="1"/>
                  </a:cubicBezTo>
                  <a:cubicBezTo>
                    <a:pt x="8" y="0"/>
                    <a:pt x="8" y="0"/>
                    <a:pt x="8" y="0"/>
                  </a:cubicBezTo>
                  <a:cubicBezTo>
                    <a:pt x="4" y="0"/>
                    <a:pt x="0" y="1"/>
                    <a:pt x="0" y="4"/>
                  </a:cubicBezTo>
                  <a:cubicBezTo>
                    <a:pt x="0" y="8"/>
                    <a:pt x="4" y="8"/>
                    <a:pt x="6" y="8"/>
                  </a:cubicBezTo>
                  <a:cubicBezTo>
                    <a:pt x="18" y="9"/>
                    <a:pt x="18" y="9"/>
                    <a:pt x="18" y="9"/>
                  </a:cubicBezTo>
                  <a:cubicBezTo>
                    <a:pt x="29" y="11"/>
                    <a:pt x="31" y="16"/>
                    <a:pt x="31" y="26"/>
                  </a:cubicBezTo>
                  <a:cubicBezTo>
                    <a:pt x="32" y="36"/>
                    <a:pt x="32" y="45"/>
                    <a:pt x="32" y="93"/>
                  </a:cubicBezTo>
                  <a:cubicBezTo>
                    <a:pt x="32" y="148"/>
                    <a:pt x="32" y="148"/>
                    <a:pt x="32" y="148"/>
                  </a:cubicBezTo>
                  <a:cubicBezTo>
                    <a:pt x="32" y="177"/>
                    <a:pt x="32" y="202"/>
                    <a:pt x="30" y="215"/>
                  </a:cubicBezTo>
                  <a:cubicBezTo>
                    <a:pt x="29" y="224"/>
                    <a:pt x="28" y="231"/>
                    <a:pt x="22" y="232"/>
                  </a:cubicBezTo>
                  <a:cubicBezTo>
                    <a:pt x="11" y="233"/>
                    <a:pt x="11" y="233"/>
                    <a:pt x="11" y="233"/>
                  </a:cubicBezTo>
                  <a:cubicBezTo>
                    <a:pt x="8" y="233"/>
                    <a:pt x="5" y="234"/>
                    <a:pt x="5" y="237"/>
                  </a:cubicBezTo>
                  <a:cubicBezTo>
                    <a:pt x="5" y="241"/>
                    <a:pt x="10" y="241"/>
                    <a:pt x="12" y="241"/>
                  </a:cubicBezTo>
                  <a:cubicBezTo>
                    <a:pt x="38" y="240"/>
                    <a:pt x="38" y="240"/>
                    <a:pt x="38" y="240"/>
                  </a:cubicBezTo>
                  <a:cubicBezTo>
                    <a:pt x="50" y="240"/>
                    <a:pt x="50" y="240"/>
                    <a:pt x="50" y="240"/>
                  </a:cubicBezTo>
                  <a:cubicBezTo>
                    <a:pt x="61" y="240"/>
                    <a:pt x="61" y="240"/>
                    <a:pt x="61" y="240"/>
                  </a:cubicBezTo>
                  <a:cubicBezTo>
                    <a:pt x="97" y="241"/>
                    <a:pt x="97" y="241"/>
                    <a:pt x="97" y="241"/>
                  </a:cubicBezTo>
                  <a:cubicBezTo>
                    <a:pt x="99" y="241"/>
                    <a:pt x="104" y="241"/>
                    <a:pt x="104" y="237"/>
                  </a:cubicBezTo>
                  <a:cubicBezTo>
                    <a:pt x="104" y="236"/>
                    <a:pt x="103" y="233"/>
                    <a:pt x="99" y="233"/>
                  </a:cubicBezTo>
                  <a:cubicBezTo>
                    <a:pt x="84" y="232"/>
                    <a:pt x="84" y="232"/>
                    <a:pt x="84" y="232"/>
                  </a:cubicBezTo>
                  <a:cubicBezTo>
                    <a:pt x="76" y="231"/>
                    <a:pt x="73" y="225"/>
                    <a:pt x="72" y="215"/>
                  </a:cubicBezTo>
                  <a:cubicBezTo>
                    <a:pt x="71" y="202"/>
                    <a:pt x="71" y="177"/>
                    <a:pt x="71" y="148"/>
                  </a:cubicBezTo>
                  <a:cubicBezTo>
                    <a:pt x="71" y="143"/>
                    <a:pt x="71" y="143"/>
                    <a:pt x="71" y="143"/>
                  </a:cubicBezTo>
                  <a:cubicBezTo>
                    <a:pt x="71" y="142"/>
                    <a:pt x="71" y="142"/>
                    <a:pt x="73" y="142"/>
                  </a:cubicBezTo>
                  <a:cubicBezTo>
                    <a:pt x="100" y="142"/>
                    <a:pt x="100" y="142"/>
                    <a:pt x="100" y="142"/>
                  </a:cubicBezTo>
                  <a:cubicBezTo>
                    <a:pt x="102" y="142"/>
                    <a:pt x="104" y="143"/>
                    <a:pt x="105" y="144"/>
                  </a:cubicBezTo>
                  <a:cubicBezTo>
                    <a:pt x="105" y="144"/>
                    <a:pt x="120" y="165"/>
                    <a:pt x="120" y="165"/>
                  </a:cubicBezTo>
                  <a:cubicBezTo>
                    <a:pt x="136" y="188"/>
                    <a:pt x="136" y="188"/>
                    <a:pt x="136" y="188"/>
                  </a:cubicBezTo>
                  <a:cubicBezTo>
                    <a:pt x="155" y="213"/>
                    <a:pt x="166" y="227"/>
                    <a:pt x="180" y="234"/>
                  </a:cubicBezTo>
                  <a:cubicBezTo>
                    <a:pt x="188" y="239"/>
                    <a:pt x="197" y="241"/>
                    <a:pt x="214" y="241"/>
                  </a:cubicBezTo>
                  <a:cubicBezTo>
                    <a:pt x="244" y="241"/>
                    <a:pt x="244" y="241"/>
                    <a:pt x="244" y="241"/>
                  </a:cubicBezTo>
                  <a:cubicBezTo>
                    <a:pt x="246" y="241"/>
                    <a:pt x="251" y="241"/>
                    <a:pt x="251" y="237"/>
                  </a:cubicBezTo>
                  <a:cubicBezTo>
                    <a:pt x="251" y="236"/>
                    <a:pt x="250" y="233"/>
                    <a:pt x="246" y="233"/>
                  </a:cubicBezTo>
                  <a:cubicBezTo>
                    <a:pt x="237" y="232"/>
                    <a:pt x="237" y="232"/>
                    <a:pt x="237" y="232"/>
                  </a:cubicBezTo>
                  <a:cubicBezTo>
                    <a:pt x="232" y="231"/>
                    <a:pt x="220" y="229"/>
                    <a:pt x="202" y="211"/>
                  </a:cubicBezTo>
                  <a:cubicBezTo>
                    <a:pt x="186" y="194"/>
                    <a:pt x="168" y="171"/>
                    <a:pt x="145" y="142"/>
                  </a:cubicBezTo>
                  <a:cubicBezTo>
                    <a:pt x="145" y="142"/>
                    <a:pt x="135" y="130"/>
                    <a:pt x="134" y="129"/>
                  </a:cubicBezTo>
                  <a:cubicBezTo>
                    <a:pt x="163" y="105"/>
                    <a:pt x="176" y="84"/>
                    <a:pt x="176" y="58"/>
                  </a:cubicBezTo>
                  <a:cubicBezTo>
                    <a:pt x="176" y="35"/>
                    <a:pt x="162" y="19"/>
                    <a:pt x="154" y="14"/>
                  </a:cubicBezTo>
                  <a:cubicBezTo>
                    <a:pt x="136" y="2"/>
                    <a:pt x="115" y="0"/>
                    <a:pt x="96" y="0"/>
                  </a:cubicBezTo>
                  <a:lnTo>
                    <a:pt x="74"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28" name="Freeform 29">
              <a:extLst>
                <a:ext uri="{FF2B5EF4-FFF2-40B4-BE49-F238E27FC236}">
                  <a16:creationId xmlns:a16="http://schemas.microsoft.com/office/drawing/2014/main" id="{4FB4686D-CD2A-4C15-86D7-222F6B9DF02A}"/>
                </a:ext>
              </a:extLst>
            </p:cNvPr>
            <p:cNvSpPr>
              <a:spLocks/>
            </p:cNvSpPr>
            <p:nvPr userDrawn="1"/>
          </p:nvSpPr>
          <p:spPr bwMode="auto">
            <a:xfrm>
              <a:off x="4290" y="2737"/>
              <a:ext cx="180" cy="169"/>
            </a:xfrm>
            <a:custGeom>
              <a:avLst/>
              <a:gdLst>
                <a:gd name="T0" fmla="*/ 31 w 266"/>
                <a:gd name="T1" fmla="*/ 12 h 249"/>
                <a:gd name="T2" fmla="*/ 29 w 266"/>
                <a:gd name="T3" fmla="*/ 198 h 249"/>
                <a:gd name="T4" fmla="*/ 19 w 266"/>
                <a:gd name="T5" fmla="*/ 237 h 249"/>
                <a:gd name="T6" fmla="*/ 5 w 266"/>
                <a:gd name="T7" fmla="*/ 238 h 249"/>
                <a:gd name="T8" fmla="*/ 0 w 266"/>
                <a:gd name="T9" fmla="*/ 242 h 249"/>
                <a:gd name="T10" fmla="*/ 7 w 266"/>
                <a:gd name="T11" fmla="*/ 246 h 249"/>
                <a:gd name="T12" fmla="*/ 36 w 266"/>
                <a:gd name="T13" fmla="*/ 245 h 249"/>
                <a:gd name="T14" fmla="*/ 41 w 266"/>
                <a:gd name="T15" fmla="*/ 245 h 249"/>
                <a:gd name="T16" fmla="*/ 50 w 266"/>
                <a:gd name="T17" fmla="*/ 245 h 249"/>
                <a:gd name="T18" fmla="*/ 80 w 266"/>
                <a:gd name="T19" fmla="*/ 246 h 249"/>
                <a:gd name="T20" fmla="*/ 88 w 266"/>
                <a:gd name="T21" fmla="*/ 242 h 249"/>
                <a:gd name="T22" fmla="*/ 82 w 266"/>
                <a:gd name="T23" fmla="*/ 238 h 249"/>
                <a:gd name="T24" fmla="*/ 66 w 266"/>
                <a:gd name="T25" fmla="*/ 236 h 249"/>
                <a:gd name="T26" fmla="*/ 56 w 266"/>
                <a:gd name="T27" fmla="*/ 202 h 249"/>
                <a:gd name="T28" fmla="*/ 52 w 266"/>
                <a:gd name="T29" fmla="*/ 71 h 249"/>
                <a:gd name="T30" fmla="*/ 59 w 266"/>
                <a:gd name="T31" fmla="*/ 77 h 249"/>
                <a:gd name="T32" fmla="*/ 127 w 266"/>
                <a:gd name="T33" fmla="*/ 149 h 249"/>
                <a:gd name="T34" fmla="*/ 169 w 266"/>
                <a:gd name="T35" fmla="*/ 191 h 249"/>
                <a:gd name="T36" fmla="*/ 220 w 266"/>
                <a:gd name="T37" fmla="*/ 242 h 249"/>
                <a:gd name="T38" fmla="*/ 231 w 266"/>
                <a:gd name="T39" fmla="*/ 249 h 249"/>
                <a:gd name="T40" fmla="*/ 236 w 266"/>
                <a:gd name="T41" fmla="*/ 239 h 249"/>
                <a:gd name="T42" fmla="*/ 240 w 266"/>
                <a:gd name="T43" fmla="*/ 40 h 249"/>
                <a:gd name="T44" fmla="*/ 251 w 266"/>
                <a:gd name="T45" fmla="*/ 14 h 249"/>
                <a:gd name="T46" fmla="*/ 260 w 266"/>
                <a:gd name="T47" fmla="*/ 13 h 249"/>
                <a:gd name="T48" fmla="*/ 266 w 266"/>
                <a:gd name="T49" fmla="*/ 9 h 249"/>
                <a:gd name="T50" fmla="*/ 258 w 266"/>
                <a:gd name="T51" fmla="*/ 5 h 249"/>
                <a:gd name="T52" fmla="*/ 233 w 266"/>
                <a:gd name="T53" fmla="*/ 6 h 249"/>
                <a:gd name="T54" fmla="*/ 227 w 266"/>
                <a:gd name="T55" fmla="*/ 6 h 249"/>
                <a:gd name="T56" fmla="*/ 216 w 266"/>
                <a:gd name="T57" fmla="*/ 6 h 249"/>
                <a:gd name="T58" fmla="*/ 189 w 266"/>
                <a:gd name="T59" fmla="*/ 5 h 249"/>
                <a:gd name="T60" fmla="*/ 180 w 266"/>
                <a:gd name="T61" fmla="*/ 9 h 249"/>
                <a:gd name="T62" fmla="*/ 186 w 266"/>
                <a:gd name="T63" fmla="*/ 13 h 249"/>
                <a:gd name="T64" fmla="*/ 203 w 266"/>
                <a:gd name="T65" fmla="*/ 15 h 249"/>
                <a:gd name="T66" fmla="*/ 213 w 266"/>
                <a:gd name="T67" fmla="*/ 42 h 249"/>
                <a:gd name="T68" fmla="*/ 216 w 266"/>
                <a:gd name="T69" fmla="*/ 183 h 249"/>
                <a:gd name="T70" fmla="*/ 215 w 266"/>
                <a:gd name="T71" fmla="*/ 183 h 249"/>
                <a:gd name="T72" fmla="*/ 193 w 266"/>
                <a:gd name="T73" fmla="*/ 160 h 249"/>
                <a:gd name="T74" fmla="*/ 146 w 266"/>
                <a:gd name="T75" fmla="*/ 111 h 249"/>
                <a:gd name="T76" fmla="*/ 49 w 266"/>
                <a:gd name="T77" fmla="*/ 10 h 249"/>
                <a:gd name="T78" fmla="*/ 46 w 266"/>
                <a:gd name="T79" fmla="*/ 7 h 249"/>
                <a:gd name="T80" fmla="*/ 36 w 266"/>
                <a:gd name="T81" fmla="*/ 0 h 249"/>
                <a:gd name="T82" fmla="*/ 31 w 266"/>
                <a:gd name="T83" fmla="*/ 12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6" h="249">
                  <a:moveTo>
                    <a:pt x="31" y="12"/>
                  </a:moveTo>
                  <a:cubicBezTo>
                    <a:pt x="29" y="198"/>
                    <a:pt x="29" y="198"/>
                    <a:pt x="29" y="198"/>
                  </a:cubicBezTo>
                  <a:cubicBezTo>
                    <a:pt x="28" y="226"/>
                    <a:pt x="27" y="234"/>
                    <a:pt x="19" y="237"/>
                  </a:cubicBezTo>
                  <a:cubicBezTo>
                    <a:pt x="15" y="238"/>
                    <a:pt x="9" y="238"/>
                    <a:pt x="5" y="238"/>
                  </a:cubicBezTo>
                  <a:cubicBezTo>
                    <a:pt x="4" y="238"/>
                    <a:pt x="0" y="238"/>
                    <a:pt x="0" y="242"/>
                  </a:cubicBezTo>
                  <a:cubicBezTo>
                    <a:pt x="0" y="246"/>
                    <a:pt x="4" y="246"/>
                    <a:pt x="7" y="246"/>
                  </a:cubicBezTo>
                  <a:cubicBezTo>
                    <a:pt x="36" y="245"/>
                    <a:pt x="36" y="245"/>
                    <a:pt x="36" y="245"/>
                  </a:cubicBezTo>
                  <a:cubicBezTo>
                    <a:pt x="41" y="245"/>
                    <a:pt x="41" y="245"/>
                    <a:pt x="41" y="245"/>
                  </a:cubicBezTo>
                  <a:cubicBezTo>
                    <a:pt x="50" y="245"/>
                    <a:pt x="50" y="245"/>
                    <a:pt x="50" y="245"/>
                  </a:cubicBezTo>
                  <a:cubicBezTo>
                    <a:pt x="80" y="246"/>
                    <a:pt x="80" y="246"/>
                    <a:pt x="80" y="246"/>
                  </a:cubicBezTo>
                  <a:cubicBezTo>
                    <a:pt x="83" y="246"/>
                    <a:pt x="88" y="246"/>
                    <a:pt x="88" y="242"/>
                  </a:cubicBezTo>
                  <a:cubicBezTo>
                    <a:pt x="88" y="238"/>
                    <a:pt x="84" y="238"/>
                    <a:pt x="82" y="238"/>
                  </a:cubicBezTo>
                  <a:cubicBezTo>
                    <a:pt x="78" y="238"/>
                    <a:pt x="72" y="238"/>
                    <a:pt x="66" y="236"/>
                  </a:cubicBezTo>
                  <a:cubicBezTo>
                    <a:pt x="59" y="234"/>
                    <a:pt x="56" y="223"/>
                    <a:pt x="56" y="202"/>
                  </a:cubicBezTo>
                  <a:cubicBezTo>
                    <a:pt x="56" y="202"/>
                    <a:pt x="52" y="74"/>
                    <a:pt x="52" y="71"/>
                  </a:cubicBezTo>
                  <a:cubicBezTo>
                    <a:pt x="54" y="72"/>
                    <a:pt x="59" y="77"/>
                    <a:pt x="59" y="77"/>
                  </a:cubicBezTo>
                  <a:cubicBezTo>
                    <a:pt x="72" y="92"/>
                    <a:pt x="100" y="122"/>
                    <a:pt x="127" y="149"/>
                  </a:cubicBezTo>
                  <a:cubicBezTo>
                    <a:pt x="169" y="191"/>
                    <a:pt x="169" y="191"/>
                    <a:pt x="169" y="191"/>
                  </a:cubicBezTo>
                  <a:cubicBezTo>
                    <a:pt x="220" y="242"/>
                    <a:pt x="220" y="242"/>
                    <a:pt x="220" y="242"/>
                  </a:cubicBezTo>
                  <a:cubicBezTo>
                    <a:pt x="224" y="246"/>
                    <a:pt x="227" y="249"/>
                    <a:pt x="231" y="249"/>
                  </a:cubicBezTo>
                  <a:cubicBezTo>
                    <a:pt x="236" y="249"/>
                    <a:pt x="236" y="244"/>
                    <a:pt x="236" y="239"/>
                  </a:cubicBezTo>
                  <a:cubicBezTo>
                    <a:pt x="240" y="40"/>
                    <a:pt x="240" y="40"/>
                    <a:pt x="240" y="40"/>
                  </a:cubicBezTo>
                  <a:cubicBezTo>
                    <a:pt x="240" y="22"/>
                    <a:pt x="242" y="16"/>
                    <a:pt x="251" y="14"/>
                  </a:cubicBezTo>
                  <a:cubicBezTo>
                    <a:pt x="251" y="14"/>
                    <a:pt x="260" y="13"/>
                    <a:pt x="260" y="13"/>
                  </a:cubicBezTo>
                  <a:cubicBezTo>
                    <a:pt x="264" y="13"/>
                    <a:pt x="266" y="11"/>
                    <a:pt x="266" y="9"/>
                  </a:cubicBezTo>
                  <a:cubicBezTo>
                    <a:pt x="266" y="5"/>
                    <a:pt x="262" y="5"/>
                    <a:pt x="258" y="5"/>
                  </a:cubicBezTo>
                  <a:cubicBezTo>
                    <a:pt x="233" y="6"/>
                    <a:pt x="233" y="6"/>
                    <a:pt x="233" y="6"/>
                  </a:cubicBezTo>
                  <a:cubicBezTo>
                    <a:pt x="227" y="6"/>
                    <a:pt x="227" y="6"/>
                    <a:pt x="227" y="6"/>
                  </a:cubicBezTo>
                  <a:cubicBezTo>
                    <a:pt x="216" y="6"/>
                    <a:pt x="216" y="6"/>
                    <a:pt x="216" y="6"/>
                  </a:cubicBezTo>
                  <a:cubicBezTo>
                    <a:pt x="189" y="5"/>
                    <a:pt x="189" y="5"/>
                    <a:pt x="189" y="5"/>
                  </a:cubicBezTo>
                  <a:cubicBezTo>
                    <a:pt x="185" y="5"/>
                    <a:pt x="180" y="5"/>
                    <a:pt x="180" y="9"/>
                  </a:cubicBezTo>
                  <a:cubicBezTo>
                    <a:pt x="180" y="12"/>
                    <a:pt x="183" y="13"/>
                    <a:pt x="186" y="13"/>
                  </a:cubicBezTo>
                  <a:cubicBezTo>
                    <a:pt x="191" y="13"/>
                    <a:pt x="198" y="13"/>
                    <a:pt x="203" y="15"/>
                  </a:cubicBezTo>
                  <a:cubicBezTo>
                    <a:pt x="209" y="17"/>
                    <a:pt x="212" y="22"/>
                    <a:pt x="213" y="42"/>
                  </a:cubicBezTo>
                  <a:cubicBezTo>
                    <a:pt x="213" y="42"/>
                    <a:pt x="216" y="175"/>
                    <a:pt x="216" y="183"/>
                  </a:cubicBezTo>
                  <a:cubicBezTo>
                    <a:pt x="215" y="183"/>
                    <a:pt x="215" y="183"/>
                    <a:pt x="215" y="183"/>
                  </a:cubicBezTo>
                  <a:cubicBezTo>
                    <a:pt x="215" y="183"/>
                    <a:pt x="193" y="160"/>
                    <a:pt x="193" y="160"/>
                  </a:cubicBezTo>
                  <a:cubicBezTo>
                    <a:pt x="146" y="111"/>
                    <a:pt x="146" y="111"/>
                    <a:pt x="146" y="111"/>
                  </a:cubicBezTo>
                  <a:cubicBezTo>
                    <a:pt x="98" y="64"/>
                    <a:pt x="49" y="11"/>
                    <a:pt x="49" y="10"/>
                  </a:cubicBezTo>
                  <a:cubicBezTo>
                    <a:pt x="46" y="7"/>
                    <a:pt x="46" y="7"/>
                    <a:pt x="46" y="7"/>
                  </a:cubicBezTo>
                  <a:cubicBezTo>
                    <a:pt x="42" y="3"/>
                    <a:pt x="39" y="0"/>
                    <a:pt x="36" y="0"/>
                  </a:cubicBezTo>
                  <a:cubicBezTo>
                    <a:pt x="32" y="0"/>
                    <a:pt x="31" y="7"/>
                    <a:pt x="31"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29" name="Freeform 30">
              <a:extLst>
                <a:ext uri="{FF2B5EF4-FFF2-40B4-BE49-F238E27FC236}">
                  <a16:creationId xmlns:a16="http://schemas.microsoft.com/office/drawing/2014/main" id="{62CBD18C-F816-465D-A590-368E49D6B4F9}"/>
                </a:ext>
              </a:extLst>
            </p:cNvPr>
            <p:cNvSpPr>
              <a:spLocks/>
            </p:cNvSpPr>
            <p:nvPr userDrawn="1"/>
          </p:nvSpPr>
          <p:spPr bwMode="auto">
            <a:xfrm>
              <a:off x="4480" y="2739"/>
              <a:ext cx="109" cy="165"/>
            </a:xfrm>
            <a:custGeom>
              <a:avLst/>
              <a:gdLst>
                <a:gd name="T0" fmla="*/ 147 w 161"/>
                <a:gd name="T1" fmla="*/ 1 h 243"/>
                <a:gd name="T2" fmla="*/ 145 w 161"/>
                <a:gd name="T3" fmla="*/ 1 h 243"/>
                <a:gd name="T4" fmla="*/ 132 w 161"/>
                <a:gd name="T5" fmla="*/ 3 h 243"/>
                <a:gd name="T6" fmla="*/ 53 w 161"/>
                <a:gd name="T7" fmla="*/ 3 h 243"/>
                <a:gd name="T8" fmla="*/ 37 w 161"/>
                <a:gd name="T9" fmla="*/ 3 h 243"/>
                <a:gd name="T10" fmla="*/ 33 w 161"/>
                <a:gd name="T11" fmla="*/ 3 h 243"/>
                <a:gd name="T12" fmla="*/ 8 w 161"/>
                <a:gd name="T13" fmla="*/ 2 h 243"/>
                <a:gd name="T14" fmla="*/ 0 w 161"/>
                <a:gd name="T15" fmla="*/ 6 h 243"/>
                <a:gd name="T16" fmla="*/ 6 w 161"/>
                <a:gd name="T17" fmla="*/ 10 h 243"/>
                <a:gd name="T18" fmla="*/ 18 w 161"/>
                <a:gd name="T19" fmla="*/ 11 h 243"/>
                <a:gd name="T20" fmla="*/ 31 w 161"/>
                <a:gd name="T21" fmla="*/ 28 h 243"/>
                <a:gd name="T22" fmla="*/ 32 w 161"/>
                <a:gd name="T23" fmla="*/ 95 h 243"/>
                <a:gd name="T24" fmla="*/ 32 w 161"/>
                <a:gd name="T25" fmla="*/ 150 h 243"/>
                <a:gd name="T26" fmla="*/ 30 w 161"/>
                <a:gd name="T27" fmla="*/ 217 h 243"/>
                <a:gd name="T28" fmla="*/ 22 w 161"/>
                <a:gd name="T29" fmla="*/ 234 h 243"/>
                <a:gd name="T30" fmla="*/ 11 w 161"/>
                <a:gd name="T31" fmla="*/ 235 h 243"/>
                <a:gd name="T32" fmla="*/ 5 w 161"/>
                <a:gd name="T33" fmla="*/ 239 h 243"/>
                <a:gd name="T34" fmla="*/ 12 w 161"/>
                <a:gd name="T35" fmla="*/ 243 h 243"/>
                <a:gd name="T36" fmla="*/ 34 w 161"/>
                <a:gd name="T37" fmla="*/ 242 h 243"/>
                <a:gd name="T38" fmla="*/ 52 w 161"/>
                <a:gd name="T39" fmla="*/ 242 h 243"/>
                <a:gd name="T40" fmla="*/ 84 w 161"/>
                <a:gd name="T41" fmla="*/ 243 h 243"/>
                <a:gd name="T42" fmla="*/ 94 w 161"/>
                <a:gd name="T43" fmla="*/ 243 h 243"/>
                <a:gd name="T44" fmla="*/ 139 w 161"/>
                <a:gd name="T45" fmla="*/ 243 h 243"/>
                <a:gd name="T46" fmla="*/ 157 w 161"/>
                <a:gd name="T47" fmla="*/ 235 h 243"/>
                <a:gd name="T48" fmla="*/ 161 w 161"/>
                <a:gd name="T49" fmla="*/ 199 h 243"/>
                <a:gd name="T50" fmla="*/ 158 w 161"/>
                <a:gd name="T51" fmla="*/ 193 h 243"/>
                <a:gd name="T52" fmla="*/ 153 w 161"/>
                <a:gd name="T53" fmla="*/ 198 h 243"/>
                <a:gd name="T54" fmla="*/ 140 w 161"/>
                <a:gd name="T55" fmla="*/ 221 h 243"/>
                <a:gd name="T56" fmla="*/ 110 w 161"/>
                <a:gd name="T57" fmla="*/ 225 h 243"/>
                <a:gd name="T58" fmla="*/ 73 w 161"/>
                <a:gd name="T59" fmla="*/ 199 h 243"/>
                <a:gd name="T60" fmla="*/ 73 w 161"/>
                <a:gd name="T61" fmla="*/ 163 h 243"/>
                <a:gd name="T62" fmla="*/ 73 w 161"/>
                <a:gd name="T63" fmla="*/ 150 h 243"/>
                <a:gd name="T64" fmla="*/ 73 w 161"/>
                <a:gd name="T65" fmla="*/ 125 h 243"/>
                <a:gd name="T66" fmla="*/ 74 w 161"/>
                <a:gd name="T67" fmla="*/ 123 h 243"/>
                <a:gd name="T68" fmla="*/ 119 w 161"/>
                <a:gd name="T69" fmla="*/ 124 h 243"/>
                <a:gd name="T70" fmla="*/ 136 w 161"/>
                <a:gd name="T71" fmla="*/ 136 h 243"/>
                <a:gd name="T72" fmla="*/ 137 w 161"/>
                <a:gd name="T73" fmla="*/ 144 h 243"/>
                <a:gd name="T74" fmla="*/ 137 w 161"/>
                <a:gd name="T75" fmla="*/ 147 h 243"/>
                <a:gd name="T76" fmla="*/ 141 w 161"/>
                <a:gd name="T77" fmla="*/ 150 h 243"/>
                <a:gd name="T78" fmla="*/ 144 w 161"/>
                <a:gd name="T79" fmla="*/ 144 h 243"/>
                <a:gd name="T80" fmla="*/ 145 w 161"/>
                <a:gd name="T81" fmla="*/ 133 h 243"/>
                <a:gd name="T82" fmla="*/ 146 w 161"/>
                <a:gd name="T83" fmla="*/ 123 h 243"/>
                <a:gd name="T84" fmla="*/ 148 w 161"/>
                <a:gd name="T85" fmla="*/ 103 h 243"/>
                <a:gd name="T86" fmla="*/ 148 w 161"/>
                <a:gd name="T87" fmla="*/ 99 h 243"/>
                <a:gd name="T88" fmla="*/ 145 w 161"/>
                <a:gd name="T89" fmla="*/ 96 h 243"/>
                <a:gd name="T90" fmla="*/ 140 w 161"/>
                <a:gd name="T91" fmla="*/ 100 h 243"/>
                <a:gd name="T92" fmla="*/ 125 w 161"/>
                <a:gd name="T93" fmla="*/ 105 h 243"/>
                <a:gd name="T94" fmla="*/ 75 w 161"/>
                <a:gd name="T95" fmla="*/ 106 h 243"/>
                <a:gd name="T96" fmla="*/ 73 w 161"/>
                <a:gd name="T97" fmla="*/ 103 h 243"/>
                <a:gd name="T98" fmla="*/ 73 w 161"/>
                <a:gd name="T99" fmla="*/ 23 h 243"/>
                <a:gd name="T100" fmla="*/ 75 w 161"/>
                <a:gd name="T101" fmla="*/ 21 h 243"/>
                <a:gd name="T102" fmla="*/ 119 w 161"/>
                <a:gd name="T103" fmla="*/ 22 h 243"/>
                <a:gd name="T104" fmla="*/ 140 w 161"/>
                <a:gd name="T105" fmla="*/ 33 h 243"/>
                <a:gd name="T106" fmla="*/ 142 w 161"/>
                <a:gd name="T107" fmla="*/ 44 h 243"/>
                <a:gd name="T108" fmla="*/ 145 w 161"/>
                <a:gd name="T109" fmla="*/ 49 h 243"/>
                <a:gd name="T110" fmla="*/ 149 w 161"/>
                <a:gd name="T111" fmla="*/ 45 h 243"/>
                <a:gd name="T112" fmla="*/ 150 w 161"/>
                <a:gd name="T113" fmla="*/ 31 h 243"/>
                <a:gd name="T114" fmla="*/ 151 w 161"/>
                <a:gd name="T115" fmla="*/ 24 h 243"/>
                <a:gd name="T116" fmla="*/ 153 w 161"/>
                <a:gd name="T117" fmla="*/ 7 h 243"/>
                <a:gd name="T118" fmla="*/ 153 w 161"/>
                <a:gd name="T119" fmla="*/ 4 h 243"/>
                <a:gd name="T120" fmla="*/ 151 w 161"/>
                <a:gd name="T121" fmla="*/ 0 h 243"/>
                <a:gd name="T122" fmla="*/ 147 w 161"/>
                <a:gd name="T123" fmla="*/ 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1" h="243">
                  <a:moveTo>
                    <a:pt x="147" y="1"/>
                  </a:moveTo>
                  <a:cubicBezTo>
                    <a:pt x="145" y="1"/>
                    <a:pt x="145" y="1"/>
                    <a:pt x="145" y="1"/>
                  </a:cubicBezTo>
                  <a:cubicBezTo>
                    <a:pt x="145" y="1"/>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6"/>
                    <a:pt x="28" y="233"/>
                    <a:pt x="22" y="234"/>
                  </a:cubicBezTo>
                  <a:cubicBezTo>
                    <a:pt x="11" y="235"/>
                    <a:pt x="11" y="235"/>
                    <a:pt x="11" y="235"/>
                  </a:cubicBezTo>
                  <a:cubicBezTo>
                    <a:pt x="8" y="235"/>
                    <a:pt x="5" y="236"/>
                    <a:pt x="5" y="239"/>
                  </a:cubicBezTo>
                  <a:cubicBezTo>
                    <a:pt x="5" y="243"/>
                    <a:pt x="10" y="243"/>
                    <a:pt x="12" y="243"/>
                  </a:cubicBezTo>
                  <a:cubicBezTo>
                    <a:pt x="34" y="242"/>
                    <a:pt x="34" y="242"/>
                    <a:pt x="34" y="242"/>
                  </a:cubicBezTo>
                  <a:cubicBezTo>
                    <a:pt x="34"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7" y="144"/>
                    <a:pt x="137" y="144"/>
                    <a:pt x="137" y="144"/>
                  </a:cubicBezTo>
                  <a:cubicBezTo>
                    <a:pt x="137" y="147"/>
                    <a:pt x="137" y="147"/>
                    <a:pt x="137" y="147"/>
                  </a:cubicBezTo>
                  <a:cubicBezTo>
                    <a:pt x="137" y="149"/>
                    <a:pt x="139" y="150"/>
                    <a:pt x="141" y="150"/>
                  </a:cubicBezTo>
                  <a:cubicBezTo>
                    <a:pt x="144" y="150"/>
                    <a:pt x="144" y="146"/>
                    <a:pt x="144" y="144"/>
                  </a:cubicBezTo>
                  <a:cubicBezTo>
                    <a:pt x="145" y="133"/>
                    <a:pt x="145" y="133"/>
                    <a:pt x="145" y="133"/>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3" y="96"/>
                    <a:pt x="142" y="98"/>
                    <a:pt x="140" y="100"/>
                  </a:cubicBezTo>
                  <a:cubicBezTo>
                    <a:pt x="137" y="103"/>
                    <a:pt x="132" y="104"/>
                    <a:pt x="125" y="105"/>
                  </a:cubicBezTo>
                  <a:cubicBezTo>
                    <a:pt x="120" y="105"/>
                    <a:pt x="102"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1"/>
                    <a:pt x="152" y="0"/>
                    <a:pt x="151" y="0"/>
                  </a:cubicBezTo>
                  <a:lnTo>
                    <a:pt x="147"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30" name="Freeform 31">
              <a:extLst>
                <a:ext uri="{FF2B5EF4-FFF2-40B4-BE49-F238E27FC236}">
                  <a16:creationId xmlns:a16="http://schemas.microsoft.com/office/drawing/2014/main" id="{12F96826-0156-479B-BE18-71CD268F9BB9}"/>
                </a:ext>
              </a:extLst>
            </p:cNvPr>
            <p:cNvSpPr>
              <a:spLocks/>
            </p:cNvSpPr>
            <p:nvPr userDrawn="1"/>
          </p:nvSpPr>
          <p:spPr bwMode="auto">
            <a:xfrm>
              <a:off x="3433" y="1396"/>
              <a:ext cx="862" cy="953"/>
            </a:xfrm>
            <a:custGeom>
              <a:avLst/>
              <a:gdLst>
                <a:gd name="T0" fmla="*/ 420 w 1271"/>
                <a:gd name="T1" fmla="*/ 1289 h 1401"/>
                <a:gd name="T2" fmla="*/ 381 w 1271"/>
                <a:gd name="T3" fmla="*/ 1274 h 1401"/>
                <a:gd name="T4" fmla="*/ 367 w 1271"/>
                <a:gd name="T5" fmla="*/ 1268 h 1401"/>
                <a:gd name="T6" fmla="*/ 29 w 1271"/>
                <a:gd name="T7" fmla="*/ 813 h 1401"/>
                <a:gd name="T8" fmla="*/ 34 w 1271"/>
                <a:gd name="T9" fmla="*/ 686 h 1401"/>
                <a:gd name="T10" fmla="*/ 62 w 1271"/>
                <a:gd name="T11" fmla="*/ 509 h 1401"/>
                <a:gd name="T12" fmla="*/ 67 w 1271"/>
                <a:gd name="T13" fmla="*/ 483 h 1401"/>
                <a:gd name="T14" fmla="*/ 68 w 1271"/>
                <a:gd name="T15" fmla="*/ 431 h 1401"/>
                <a:gd name="T16" fmla="*/ 6 w 1271"/>
                <a:gd name="T17" fmla="*/ 277 h 1401"/>
                <a:gd name="T18" fmla="*/ 92 w 1271"/>
                <a:gd name="T19" fmla="*/ 152 h 1401"/>
                <a:gd name="T20" fmla="*/ 77 w 1271"/>
                <a:gd name="T21" fmla="*/ 119 h 1401"/>
                <a:gd name="T22" fmla="*/ 89 w 1271"/>
                <a:gd name="T23" fmla="*/ 110 h 1401"/>
                <a:gd name="T24" fmla="*/ 118 w 1271"/>
                <a:gd name="T25" fmla="*/ 119 h 1401"/>
                <a:gd name="T26" fmla="*/ 213 w 1271"/>
                <a:gd name="T27" fmla="*/ 7 h 1401"/>
                <a:gd name="T28" fmla="*/ 374 w 1271"/>
                <a:gd name="T29" fmla="*/ 43 h 1401"/>
                <a:gd name="T30" fmla="*/ 541 w 1271"/>
                <a:gd name="T31" fmla="*/ 20 h 1401"/>
                <a:gd name="T32" fmla="*/ 604 w 1271"/>
                <a:gd name="T33" fmla="*/ 17 h 1401"/>
                <a:gd name="T34" fmla="*/ 795 w 1271"/>
                <a:gd name="T35" fmla="*/ 36 h 1401"/>
                <a:gd name="T36" fmla="*/ 913 w 1271"/>
                <a:gd name="T37" fmla="*/ 52 h 1401"/>
                <a:gd name="T38" fmla="*/ 1002 w 1271"/>
                <a:gd name="T39" fmla="*/ 15 h 1401"/>
                <a:gd name="T40" fmla="*/ 1095 w 1271"/>
                <a:gd name="T41" fmla="*/ 115 h 1401"/>
                <a:gd name="T42" fmla="*/ 1155 w 1271"/>
                <a:gd name="T43" fmla="*/ 92 h 1401"/>
                <a:gd name="T44" fmla="*/ 1248 w 1271"/>
                <a:gd name="T45" fmla="*/ 63 h 1401"/>
                <a:gd name="T46" fmla="*/ 1257 w 1271"/>
                <a:gd name="T47" fmla="*/ 75 h 1401"/>
                <a:gd name="T48" fmla="*/ 1231 w 1271"/>
                <a:gd name="T49" fmla="*/ 122 h 1401"/>
                <a:gd name="T50" fmla="*/ 1271 w 1271"/>
                <a:gd name="T51" fmla="*/ 106 h 1401"/>
                <a:gd name="T52" fmla="*/ 1212 w 1271"/>
                <a:gd name="T53" fmla="*/ 187 h 1401"/>
                <a:gd name="T54" fmla="*/ 1210 w 1271"/>
                <a:gd name="T55" fmla="*/ 195 h 1401"/>
                <a:gd name="T56" fmla="*/ 1214 w 1271"/>
                <a:gd name="T57" fmla="*/ 210 h 1401"/>
                <a:gd name="T58" fmla="*/ 1199 w 1271"/>
                <a:gd name="T59" fmla="*/ 243 h 1401"/>
                <a:gd name="T60" fmla="*/ 1218 w 1271"/>
                <a:gd name="T61" fmla="*/ 276 h 1401"/>
                <a:gd name="T62" fmla="*/ 1149 w 1271"/>
                <a:gd name="T63" fmla="*/ 434 h 1401"/>
                <a:gd name="T64" fmla="*/ 1149 w 1271"/>
                <a:gd name="T65" fmla="*/ 447 h 1401"/>
                <a:gd name="T66" fmla="*/ 1163 w 1271"/>
                <a:gd name="T67" fmla="*/ 569 h 1401"/>
                <a:gd name="T68" fmla="*/ 1183 w 1271"/>
                <a:gd name="T69" fmla="*/ 718 h 1401"/>
                <a:gd name="T70" fmla="*/ 1186 w 1271"/>
                <a:gd name="T71" fmla="*/ 798 h 1401"/>
                <a:gd name="T72" fmla="*/ 1084 w 1271"/>
                <a:gd name="T73" fmla="*/ 1103 h 1401"/>
                <a:gd name="T74" fmla="*/ 614 w 1271"/>
                <a:gd name="T75" fmla="*/ 1390 h 1401"/>
                <a:gd name="T76" fmla="*/ 611 w 1271"/>
                <a:gd name="T77" fmla="*/ 1393 h 1401"/>
                <a:gd name="T78" fmla="*/ 605 w 1271"/>
                <a:gd name="T79" fmla="*/ 1401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71" h="1401">
                  <a:moveTo>
                    <a:pt x="601" y="1396"/>
                  </a:moveTo>
                  <a:cubicBezTo>
                    <a:pt x="548" y="1344"/>
                    <a:pt x="483" y="1316"/>
                    <a:pt x="420" y="1289"/>
                  </a:cubicBezTo>
                  <a:cubicBezTo>
                    <a:pt x="415" y="1287"/>
                    <a:pt x="415" y="1287"/>
                    <a:pt x="415" y="1287"/>
                  </a:cubicBezTo>
                  <a:cubicBezTo>
                    <a:pt x="414" y="1286"/>
                    <a:pt x="381" y="1274"/>
                    <a:pt x="381" y="1274"/>
                  </a:cubicBezTo>
                  <a:cubicBezTo>
                    <a:pt x="377" y="1273"/>
                    <a:pt x="375" y="1272"/>
                    <a:pt x="373" y="1271"/>
                  </a:cubicBezTo>
                  <a:cubicBezTo>
                    <a:pt x="367" y="1268"/>
                    <a:pt x="367" y="1268"/>
                    <a:pt x="367" y="1268"/>
                  </a:cubicBezTo>
                  <a:cubicBezTo>
                    <a:pt x="367" y="1269"/>
                    <a:pt x="367" y="1269"/>
                    <a:pt x="367" y="1269"/>
                  </a:cubicBezTo>
                  <a:cubicBezTo>
                    <a:pt x="161" y="1196"/>
                    <a:pt x="35" y="1026"/>
                    <a:pt x="29" y="813"/>
                  </a:cubicBezTo>
                  <a:cubicBezTo>
                    <a:pt x="29" y="805"/>
                    <a:pt x="29" y="796"/>
                    <a:pt x="29" y="786"/>
                  </a:cubicBezTo>
                  <a:cubicBezTo>
                    <a:pt x="29" y="754"/>
                    <a:pt x="31" y="721"/>
                    <a:pt x="34" y="686"/>
                  </a:cubicBezTo>
                  <a:cubicBezTo>
                    <a:pt x="37" y="666"/>
                    <a:pt x="43" y="619"/>
                    <a:pt x="43" y="617"/>
                  </a:cubicBezTo>
                  <a:cubicBezTo>
                    <a:pt x="62" y="509"/>
                    <a:pt x="62" y="509"/>
                    <a:pt x="62" y="509"/>
                  </a:cubicBezTo>
                  <a:cubicBezTo>
                    <a:pt x="64" y="498"/>
                    <a:pt x="65" y="492"/>
                    <a:pt x="65" y="489"/>
                  </a:cubicBezTo>
                  <a:cubicBezTo>
                    <a:pt x="67" y="483"/>
                    <a:pt x="67" y="483"/>
                    <a:pt x="67" y="483"/>
                  </a:cubicBezTo>
                  <a:cubicBezTo>
                    <a:pt x="66" y="483"/>
                    <a:pt x="66" y="483"/>
                    <a:pt x="66" y="483"/>
                  </a:cubicBezTo>
                  <a:cubicBezTo>
                    <a:pt x="67" y="468"/>
                    <a:pt x="68" y="449"/>
                    <a:pt x="68" y="431"/>
                  </a:cubicBezTo>
                  <a:cubicBezTo>
                    <a:pt x="68" y="356"/>
                    <a:pt x="49" y="309"/>
                    <a:pt x="6" y="278"/>
                  </a:cubicBezTo>
                  <a:cubicBezTo>
                    <a:pt x="6" y="277"/>
                    <a:pt x="6" y="277"/>
                    <a:pt x="6" y="277"/>
                  </a:cubicBezTo>
                  <a:cubicBezTo>
                    <a:pt x="0" y="272"/>
                    <a:pt x="0" y="272"/>
                    <a:pt x="0" y="272"/>
                  </a:cubicBezTo>
                  <a:cubicBezTo>
                    <a:pt x="92" y="152"/>
                    <a:pt x="92" y="152"/>
                    <a:pt x="92" y="152"/>
                  </a:cubicBezTo>
                  <a:cubicBezTo>
                    <a:pt x="90" y="149"/>
                    <a:pt x="90" y="149"/>
                    <a:pt x="90" y="149"/>
                  </a:cubicBezTo>
                  <a:cubicBezTo>
                    <a:pt x="82" y="139"/>
                    <a:pt x="78" y="129"/>
                    <a:pt x="77" y="119"/>
                  </a:cubicBezTo>
                  <a:cubicBezTo>
                    <a:pt x="76" y="105"/>
                    <a:pt x="76" y="105"/>
                    <a:pt x="76" y="105"/>
                  </a:cubicBezTo>
                  <a:cubicBezTo>
                    <a:pt x="89" y="110"/>
                    <a:pt x="89" y="110"/>
                    <a:pt x="89" y="110"/>
                  </a:cubicBezTo>
                  <a:cubicBezTo>
                    <a:pt x="97" y="113"/>
                    <a:pt x="105" y="116"/>
                    <a:pt x="114" y="118"/>
                  </a:cubicBezTo>
                  <a:cubicBezTo>
                    <a:pt x="118" y="119"/>
                    <a:pt x="118" y="119"/>
                    <a:pt x="118" y="119"/>
                  </a:cubicBezTo>
                  <a:cubicBezTo>
                    <a:pt x="209" y="0"/>
                    <a:pt x="209" y="0"/>
                    <a:pt x="209" y="0"/>
                  </a:cubicBezTo>
                  <a:cubicBezTo>
                    <a:pt x="213" y="7"/>
                    <a:pt x="213" y="7"/>
                    <a:pt x="213" y="7"/>
                  </a:cubicBezTo>
                  <a:cubicBezTo>
                    <a:pt x="230" y="36"/>
                    <a:pt x="261" y="50"/>
                    <a:pt x="306" y="50"/>
                  </a:cubicBezTo>
                  <a:cubicBezTo>
                    <a:pt x="325" y="50"/>
                    <a:pt x="347" y="48"/>
                    <a:pt x="374" y="43"/>
                  </a:cubicBezTo>
                  <a:cubicBezTo>
                    <a:pt x="374" y="43"/>
                    <a:pt x="464" y="29"/>
                    <a:pt x="465" y="29"/>
                  </a:cubicBezTo>
                  <a:cubicBezTo>
                    <a:pt x="528" y="22"/>
                    <a:pt x="539" y="20"/>
                    <a:pt x="541" y="20"/>
                  </a:cubicBezTo>
                  <a:cubicBezTo>
                    <a:pt x="547" y="19"/>
                    <a:pt x="547" y="19"/>
                    <a:pt x="547" y="19"/>
                  </a:cubicBezTo>
                  <a:cubicBezTo>
                    <a:pt x="565" y="18"/>
                    <a:pt x="584" y="17"/>
                    <a:pt x="604" y="17"/>
                  </a:cubicBezTo>
                  <a:cubicBezTo>
                    <a:pt x="643" y="17"/>
                    <a:pt x="686" y="20"/>
                    <a:pt x="731" y="27"/>
                  </a:cubicBezTo>
                  <a:cubicBezTo>
                    <a:pt x="731" y="27"/>
                    <a:pt x="795" y="36"/>
                    <a:pt x="795" y="36"/>
                  </a:cubicBezTo>
                  <a:cubicBezTo>
                    <a:pt x="875" y="49"/>
                    <a:pt x="875" y="49"/>
                    <a:pt x="875" y="49"/>
                  </a:cubicBezTo>
                  <a:cubicBezTo>
                    <a:pt x="886" y="51"/>
                    <a:pt x="900" y="52"/>
                    <a:pt x="913" y="52"/>
                  </a:cubicBezTo>
                  <a:cubicBezTo>
                    <a:pt x="949" y="52"/>
                    <a:pt x="974" y="44"/>
                    <a:pt x="992" y="27"/>
                  </a:cubicBezTo>
                  <a:cubicBezTo>
                    <a:pt x="995" y="23"/>
                    <a:pt x="999" y="19"/>
                    <a:pt x="1002" y="15"/>
                  </a:cubicBezTo>
                  <a:cubicBezTo>
                    <a:pt x="1011" y="4"/>
                    <a:pt x="1011" y="4"/>
                    <a:pt x="1011" y="4"/>
                  </a:cubicBezTo>
                  <a:cubicBezTo>
                    <a:pt x="1095" y="115"/>
                    <a:pt x="1095" y="115"/>
                    <a:pt x="1095" y="115"/>
                  </a:cubicBezTo>
                  <a:cubicBezTo>
                    <a:pt x="1099" y="113"/>
                    <a:pt x="1099" y="113"/>
                    <a:pt x="1099" y="113"/>
                  </a:cubicBezTo>
                  <a:cubicBezTo>
                    <a:pt x="1112" y="108"/>
                    <a:pt x="1131" y="101"/>
                    <a:pt x="1155" y="92"/>
                  </a:cubicBezTo>
                  <a:cubicBezTo>
                    <a:pt x="1155" y="92"/>
                    <a:pt x="1167" y="88"/>
                    <a:pt x="1171" y="87"/>
                  </a:cubicBezTo>
                  <a:cubicBezTo>
                    <a:pt x="1202" y="75"/>
                    <a:pt x="1227" y="68"/>
                    <a:pt x="1248" y="63"/>
                  </a:cubicBezTo>
                  <a:cubicBezTo>
                    <a:pt x="1264" y="60"/>
                    <a:pt x="1264" y="60"/>
                    <a:pt x="1264" y="60"/>
                  </a:cubicBezTo>
                  <a:cubicBezTo>
                    <a:pt x="1257" y="75"/>
                    <a:pt x="1257" y="75"/>
                    <a:pt x="1257" y="75"/>
                  </a:cubicBezTo>
                  <a:cubicBezTo>
                    <a:pt x="1252" y="88"/>
                    <a:pt x="1247" y="98"/>
                    <a:pt x="1241" y="106"/>
                  </a:cubicBezTo>
                  <a:cubicBezTo>
                    <a:pt x="1231" y="122"/>
                    <a:pt x="1231" y="122"/>
                    <a:pt x="1231" y="122"/>
                  </a:cubicBezTo>
                  <a:cubicBezTo>
                    <a:pt x="1248" y="115"/>
                    <a:pt x="1248" y="115"/>
                    <a:pt x="1248" y="115"/>
                  </a:cubicBezTo>
                  <a:cubicBezTo>
                    <a:pt x="1249" y="115"/>
                    <a:pt x="1261" y="110"/>
                    <a:pt x="1271" y="106"/>
                  </a:cubicBezTo>
                  <a:cubicBezTo>
                    <a:pt x="1260" y="126"/>
                    <a:pt x="1260" y="126"/>
                    <a:pt x="1260" y="126"/>
                  </a:cubicBezTo>
                  <a:cubicBezTo>
                    <a:pt x="1254" y="137"/>
                    <a:pt x="1232" y="172"/>
                    <a:pt x="1212" y="187"/>
                  </a:cubicBezTo>
                  <a:cubicBezTo>
                    <a:pt x="1207" y="191"/>
                    <a:pt x="1207" y="191"/>
                    <a:pt x="1207" y="191"/>
                  </a:cubicBezTo>
                  <a:cubicBezTo>
                    <a:pt x="1210" y="195"/>
                    <a:pt x="1210" y="195"/>
                    <a:pt x="1210" y="195"/>
                  </a:cubicBezTo>
                  <a:cubicBezTo>
                    <a:pt x="1210" y="195"/>
                    <a:pt x="1211" y="196"/>
                    <a:pt x="1211" y="196"/>
                  </a:cubicBezTo>
                  <a:cubicBezTo>
                    <a:pt x="1213" y="199"/>
                    <a:pt x="1214" y="205"/>
                    <a:pt x="1214" y="210"/>
                  </a:cubicBezTo>
                  <a:cubicBezTo>
                    <a:pt x="1214" y="216"/>
                    <a:pt x="1213" y="221"/>
                    <a:pt x="1211" y="225"/>
                  </a:cubicBezTo>
                  <a:cubicBezTo>
                    <a:pt x="1209" y="230"/>
                    <a:pt x="1205" y="236"/>
                    <a:pt x="1199" y="243"/>
                  </a:cubicBezTo>
                  <a:cubicBezTo>
                    <a:pt x="1195" y="247"/>
                    <a:pt x="1195" y="247"/>
                    <a:pt x="1195" y="247"/>
                  </a:cubicBezTo>
                  <a:cubicBezTo>
                    <a:pt x="1218" y="276"/>
                    <a:pt x="1218" y="276"/>
                    <a:pt x="1218" y="276"/>
                  </a:cubicBezTo>
                  <a:cubicBezTo>
                    <a:pt x="1213" y="280"/>
                    <a:pt x="1213" y="280"/>
                    <a:pt x="1213" y="280"/>
                  </a:cubicBezTo>
                  <a:cubicBezTo>
                    <a:pt x="1170" y="312"/>
                    <a:pt x="1149" y="363"/>
                    <a:pt x="1149" y="434"/>
                  </a:cubicBezTo>
                  <a:cubicBezTo>
                    <a:pt x="1149" y="436"/>
                    <a:pt x="1149" y="436"/>
                    <a:pt x="1149" y="436"/>
                  </a:cubicBezTo>
                  <a:cubicBezTo>
                    <a:pt x="1149" y="440"/>
                    <a:pt x="1149" y="443"/>
                    <a:pt x="1149" y="447"/>
                  </a:cubicBezTo>
                  <a:cubicBezTo>
                    <a:pt x="1149" y="464"/>
                    <a:pt x="1150" y="481"/>
                    <a:pt x="1152" y="500"/>
                  </a:cubicBezTo>
                  <a:cubicBezTo>
                    <a:pt x="1163" y="569"/>
                    <a:pt x="1163" y="569"/>
                    <a:pt x="1163" y="569"/>
                  </a:cubicBezTo>
                  <a:cubicBezTo>
                    <a:pt x="1171" y="616"/>
                    <a:pt x="1175" y="640"/>
                    <a:pt x="1175" y="641"/>
                  </a:cubicBezTo>
                  <a:cubicBezTo>
                    <a:pt x="1177" y="661"/>
                    <a:pt x="1183" y="714"/>
                    <a:pt x="1183" y="718"/>
                  </a:cubicBezTo>
                  <a:cubicBezTo>
                    <a:pt x="1186" y="783"/>
                    <a:pt x="1186" y="789"/>
                    <a:pt x="1186" y="790"/>
                  </a:cubicBezTo>
                  <a:cubicBezTo>
                    <a:pt x="1186" y="792"/>
                    <a:pt x="1186" y="795"/>
                    <a:pt x="1186" y="798"/>
                  </a:cubicBezTo>
                  <a:cubicBezTo>
                    <a:pt x="1186" y="913"/>
                    <a:pt x="1148" y="1029"/>
                    <a:pt x="1086" y="1101"/>
                  </a:cubicBezTo>
                  <a:cubicBezTo>
                    <a:pt x="1084" y="1103"/>
                    <a:pt x="1084" y="1103"/>
                    <a:pt x="1084" y="1103"/>
                  </a:cubicBezTo>
                  <a:cubicBezTo>
                    <a:pt x="1044" y="1152"/>
                    <a:pt x="989" y="1219"/>
                    <a:pt x="838" y="1272"/>
                  </a:cubicBezTo>
                  <a:cubicBezTo>
                    <a:pt x="754" y="1303"/>
                    <a:pt x="679" y="1333"/>
                    <a:pt x="614" y="1390"/>
                  </a:cubicBezTo>
                  <a:cubicBezTo>
                    <a:pt x="614" y="1390"/>
                    <a:pt x="614" y="1390"/>
                    <a:pt x="614" y="1390"/>
                  </a:cubicBezTo>
                  <a:cubicBezTo>
                    <a:pt x="611" y="1393"/>
                    <a:pt x="611" y="1393"/>
                    <a:pt x="611" y="1393"/>
                  </a:cubicBezTo>
                  <a:cubicBezTo>
                    <a:pt x="609" y="1395"/>
                    <a:pt x="609" y="1395"/>
                    <a:pt x="609" y="1395"/>
                  </a:cubicBezTo>
                  <a:cubicBezTo>
                    <a:pt x="605" y="1401"/>
                    <a:pt x="605" y="1401"/>
                    <a:pt x="605" y="1401"/>
                  </a:cubicBezTo>
                  <a:lnTo>
                    <a:pt x="601" y="13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31" name="Freeform 32">
              <a:extLst>
                <a:ext uri="{FF2B5EF4-FFF2-40B4-BE49-F238E27FC236}">
                  <a16:creationId xmlns:a16="http://schemas.microsoft.com/office/drawing/2014/main" id="{8D815B15-9C25-4167-A3D1-020E20393FE1}"/>
                </a:ext>
              </a:extLst>
            </p:cNvPr>
            <p:cNvSpPr>
              <a:spLocks noEditPoints="1"/>
            </p:cNvSpPr>
            <p:nvPr userDrawn="1"/>
          </p:nvSpPr>
          <p:spPr bwMode="auto">
            <a:xfrm>
              <a:off x="3429" y="1389"/>
              <a:ext cx="874" cy="964"/>
            </a:xfrm>
            <a:custGeom>
              <a:avLst/>
              <a:gdLst>
                <a:gd name="T0" fmla="*/ 749 w 1290"/>
                <a:gd name="T1" fmla="*/ 675 h 1419"/>
                <a:gd name="T2" fmla="*/ 440 w 1290"/>
                <a:gd name="T3" fmla="*/ 333 h 1419"/>
                <a:gd name="T4" fmla="*/ 318 w 1290"/>
                <a:gd name="T5" fmla="*/ 282 h 1419"/>
                <a:gd name="T6" fmla="*/ 512 w 1290"/>
                <a:gd name="T7" fmla="*/ 271 h 1419"/>
                <a:gd name="T8" fmla="*/ 861 w 1290"/>
                <a:gd name="T9" fmla="*/ 775 h 1419"/>
                <a:gd name="T10" fmla="*/ 645 w 1290"/>
                <a:gd name="T11" fmla="*/ 693 h 1419"/>
                <a:gd name="T12" fmla="*/ 543 w 1290"/>
                <a:gd name="T13" fmla="*/ 673 h 1419"/>
                <a:gd name="T14" fmla="*/ 935 w 1290"/>
                <a:gd name="T15" fmla="*/ 783 h 1419"/>
                <a:gd name="T16" fmla="*/ 652 w 1290"/>
                <a:gd name="T17" fmla="*/ 507 h 1419"/>
                <a:gd name="T18" fmla="*/ 557 w 1290"/>
                <a:gd name="T19" fmla="*/ 529 h 1419"/>
                <a:gd name="T20" fmla="*/ 692 w 1290"/>
                <a:gd name="T21" fmla="*/ 506 h 1419"/>
                <a:gd name="T22" fmla="*/ 356 w 1290"/>
                <a:gd name="T23" fmla="*/ 342 h 1419"/>
                <a:gd name="T24" fmla="*/ 1004 w 1290"/>
                <a:gd name="T25" fmla="*/ 332 h 1419"/>
                <a:gd name="T26" fmla="*/ 1016 w 1290"/>
                <a:gd name="T27" fmla="*/ 287 h 1419"/>
                <a:gd name="T28" fmla="*/ 350 w 1290"/>
                <a:gd name="T29" fmla="*/ 337 h 1419"/>
                <a:gd name="T30" fmla="*/ 675 w 1290"/>
                <a:gd name="T31" fmla="*/ 254 h 1419"/>
                <a:gd name="T32" fmla="*/ 270 w 1290"/>
                <a:gd name="T33" fmla="*/ 239 h 1419"/>
                <a:gd name="T34" fmla="*/ 691 w 1290"/>
                <a:gd name="T35" fmla="*/ 229 h 1419"/>
                <a:gd name="T36" fmla="*/ 626 w 1290"/>
                <a:gd name="T37" fmla="*/ 248 h 1419"/>
                <a:gd name="T38" fmla="*/ 641 w 1290"/>
                <a:gd name="T39" fmla="*/ 229 h 1419"/>
                <a:gd name="T40" fmla="*/ 1076 w 1290"/>
                <a:gd name="T41" fmla="*/ 236 h 1419"/>
                <a:gd name="T42" fmla="*/ 600 w 1290"/>
                <a:gd name="T43" fmla="*/ 199 h 1419"/>
                <a:gd name="T44" fmla="*/ 953 w 1290"/>
                <a:gd name="T45" fmla="*/ 204 h 1419"/>
                <a:gd name="T46" fmla="*/ 572 w 1290"/>
                <a:gd name="T47" fmla="*/ 194 h 1419"/>
                <a:gd name="T48" fmla="*/ 1198 w 1290"/>
                <a:gd name="T49" fmla="*/ 148 h 1419"/>
                <a:gd name="T50" fmla="*/ 808 w 1290"/>
                <a:gd name="T51" fmla="*/ 336 h 1419"/>
                <a:gd name="T52" fmla="*/ 839 w 1290"/>
                <a:gd name="T53" fmla="*/ 188 h 1419"/>
                <a:gd name="T54" fmla="*/ 1180 w 1290"/>
                <a:gd name="T55" fmla="*/ 797 h 1419"/>
                <a:gd name="T56" fmla="*/ 26 w 1290"/>
                <a:gd name="T57" fmla="*/ 281 h 1419"/>
                <a:gd name="T58" fmla="*/ 91 w 1290"/>
                <a:gd name="T59" fmla="*/ 731 h 1419"/>
                <a:gd name="T60" fmla="*/ 1149 w 1290"/>
                <a:gd name="T61" fmla="*/ 324 h 1419"/>
                <a:gd name="T62" fmla="*/ 671 w 1290"/>
                <a:gd name="T63" fmla="*/ 473 h 1419"/>
                <a:gd name="T64" fmla="*/ 584 w 1290"/>
                <a:gd name="T65" fmla="*/ 402 h 1419"/>
                <a:gd name="T66" fmla="*/ 802 w 1290"/>
                <a:gd name="T67" fmla="*/ 969 h 1419"/>
                <a:gd name="T68" fmla="*/ 945 w 1290"/>
                <a:gd name="T69" fmla="*/ 1033 h 1419"/>
                <a:gd name="T70" fmla="*/ 781 w 1290"/>
                <a:gd name="T71" fmla="*/ 1037 h 1419"/>
                <a:gd name="T72" fmla="*/ 581 w 1290"/>
                <a:gd name="T73" fmla="*/ 714 h 1419"/>
                <a:gd name="T74" fmla="*/ 798 w 1290"/>
                <a:gd name="T75" fmla="*/ 868 h 1419"/>
                <a:gd name="T76" fmla="*/ 943 w 1290"/>
                <a:gd name="T77" fmla="*/ 892 h 1419"/>
                <a:gd name="T78" fmla="*/ 576 w 1290"/>
                <a:gd name="T79" fmla="*/ 320 h 1419"/>
                <a:gd name="T80" fmla="*/ 563 w 1290"/>
                <a:gd name="T81" fmla="*/ 262 h 1419"/>
                <a:gd name="T82" fmla="*/ 636 w 1290"/>
                <a:gd name="T83" fmla="*/ 271 h 1419"/>
                <a:gd name="T84" fmla="*/ 708 w 1290"/>
                <a:gd name="T85" fmla="*/ 1000 h 1419"/>
                <a:gd name="T86" fmla="*/ 519 w 1290"/>
                <a:gd name="T87" fmla="*/ 720 h 1419"/>
                <a:gd name="T88" fmla="*/ 480 w 1290"/>
                <a:gd name="T89" fmla="*/ 486 h 1419"/>
                <a:gd name="T90" fmla="*/ 840 w 1290"/>
                <a:gd name="T91" fmla="*/ 494 h 1419"/>
                <a:gd name="T92" fmla="*/ 687 w 1290"/>
                <a:gd name="T93" fmla="*/ 474 h 1419"/>
                <a:gd name="T94" fmla="*/ 958 w 1290"/>
                <a:gd name="T95" fmla="*/ 412 h 1419"/>
                <a:gd name="T96" fmla="*/ 1084 w 1290"/>
                <a:gd name="T97" fmla="*/ 383 h 1419"/>
                <a:gd name="T98" fmla="*/ 554 w 1290"/>
                <a:gd name="T99" fmla="*/ 403 h 1419"/>
                <a:gd name="T100" fmla="*/ 304 w 1290"/>
                <a:gd name="T101" fmla="*/ 381 h 1419"/>
                <a:gd name="T102" fmla="*/ 865 w 1290"/>
                <a:gd name="T103" fmla="*/ 410 h 1419"/>
                <a:gd name="T104" fmla="*/ 861 w 1290"/>
                <a:gd name="T105" fmla="*/ 378 h 1419"/>
                <a:gd name="T106" fmla="*/ 554 w 1290"/>
                <a:gd name="T107" fmla="*/ 44 h 1419"/>
                <a:gd name="T108" fmla="*/ 1047 w 1290"/>
                <a:gd name="T109" fmla="*/ 140 h 1419"/>
                <a:gd name="T110" fmla="*/ 186 w 1290"/>
                <a:gd name="T111" fmla="*/ 138 h 1419"/>
                <a:gd name="T112" fmla="*/ 1018 w 1290"/>
                <a:gd name="T113" fmla="*/ 5 h 1419"/>
                <a:gd name="T114" fmla="*/ 472 w 1290"/>
                <a:gd name="T115" fmla="*/ 34 h 1419"/>
                <a:gd name="T116" fmla="*/ 0 w 1290"/>
                <a:gd name="T117" fmla="*/ 283 h 1419"/>
                <a:gd name="T118" fmla="*/ 31 w 1290"/>
                <a:gd name="T119" fmla="*/ 824 h 1419"/>
                <a:gd name="T120" fmla="*/ 625 w 1290"/>
                <a:gd name="T121" fmla="*/ 1405 h 1419"/>
                <a:gd name="T122" fmla="*/ 1162 w 1290"/>
                <a:gd name="T123" fmla="*/ 458 h 1419"/>
                <a:gd name="T124" fmla="*/ 1290 w 1290"/>
                <a:gd name="T125" fmla="*/ 105 h 1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90" h="1419">
                  <a:moveTo>
                    <a:pt x="445" y="234"/>
                  </a:moveTo>
                  <a:cubicBezTo>
                    <a:pt x="411" y="216"/>
                    <a:pt x="362" y="217"/>
                    <a:pt x="334" y="210"/>
                  </a:cubicBezTo>
                  <a:cubicBezTo>
                    <a:pt x="306" y="203"/>
                    <a:pt x="302" y="201"/>
                    <a:pt x="302" y="201"/>
                  </a:cubicBezTo>
                  <a:cubicBezTo>
                    <a:pt x="313" y="203"/>
                    <a:pt x="323" y="206"/>
                    <a:pt x="335" y="208"/>
                  </a:cubicBezTo>
                  <a:cubicBezTo>
                    <a:pt x="373" y="212"/>
                    <a:pt x="414" y="214"/>
                    <a:pt x="445" y="228"/>
                  </a:cubicBezTo>
                  <a:cubicBezTo>
                    <a:pt x="463" y="235"/>
                    <a:pt x="473" y="253"/>
                    <a:pt x="477" y="272"/>
                  </a:cubicBezTo>
                  <a:cubicBezTo>
                    <a:pt x="470" y="257"/>
                    <a:pt x="459" y="242"/>
                    <a:pt x="445" y="234"/>
                  </a:cubicBezTo>
                  <a:moveTo>
                    <a:pt x="752" y="668"/>
                  </a:moveTo>
                  <a:cubicBezTo>
                    <a:pt x="781" y="704"/>
                    <a:pt x="783" y="704"/>
                    <a:pt x="807" y="728"/>
                  </a:cubicBezTo>
                  <a:cubicBezTo>
                    <a:pt x="794" y="722"/>
                    <a:pt x="765" y="695"/>
                    <a:pt x="749" y="675"/>
                  </a:cubicBezTo>
                  <a:cubicBezTo>
                    <a:pt x="725" y="645"/>
                    <a:pt x="714" y="619"/>
                    <a:pt x="710" y="591"/>
                  </a:cubicBezTo>
                  <a:cubicBezTo>
                    <a:pt x="710" y="591"/>
                    <a:pt x="724" y="632"/>
                    <a:pt x="752" y="668"/>
                  </a:cubicBezTo>
                  <a:moveTo>
                    <a:pt x="562" y="345"/>
                  </a:moveTo>
                  <a:cubicBezTo>
                    <a:pt x="539" y="342"/>
                    <a:pt x="519" y="352"/>
                    <a:pt x="501" y="375"/>
                  </a:cubicBezTo>
                  <a:cubicBezTo>
                    <a:pt x="478" y="382"/>
                    <a:pt x="464" y="391"/>
                    <a:pt x="447" y="409"/>
                  </a:cubicBezTo>
                  <a:cubicBezTo>
                    <a:pt x="434" y="405"/>
                    <a:pt x="419" y="397"/>
                    <a:pt x="415" y="394"/>
                  </a:cubicBezTo>
                  <a:cubicBezTo>
                    <a:pt x="418" y="387"/>
                    <a:pt x="422" y="382"/>
                    <a:pt x="429" y="379"/>
                  </a:cubicBezTo>
                  <a:cubicBezTo>
                    <a:pt x="423" y="376"/>
                    <a:pt x="413" y="371"/>
                    <a:pt x="415" y="364"/>
                  </a:cubicBezTo>
                  <a:cubicBezTo>
                    <a:pt x="418" y="352"/>
                    <a:pt x="434" y="359"/>
                    <a:pt x="452" y="352"/>
                  </a:cubicBezTo>
                  <a:cubicBezTo>
                    <a:pt x="445" y="348"/>
                    <a:pt x="436" y="343"/>
                    <a:pt x="440" y="333"/>
                  </a:cubicBezTo>
                  <a:cubicBezTo>
                    <a:pt x="443" y="323"/>
                    <a:pt x="459" y="324"/>
                    <a:pt x="471" y="327"/>
                  </a:cubicBezTo>
                  <a:cubicBezTo>
                    <a:pt x="464" y="321"/>
                    <a:pt x="463" y="309"/>
                    <a:pt x="470" y="304"/>
                  </a:cubicBezTo>
                  <a:cubicBezTo>
                    <a:pt x="478" y="300"/>
                    <a:pt x="494" y="301"/>
                    <a:pt x="494" y="301"/>
                  </a:cubicBezTo>
                  <a:cubicBezTo>
                    <a:pt x="494" y="293"/>
                    <a:pt x="501" y="287"/>
                    <a:pt x="505" y="280"/>
                  </a:cubicBezTo>
                  <a:cubicBezTo>
                    <a:pt x="498" y="282"/>
                    <a:pt x="493" y="291"/>
                    <a:pt x="491" y="297"/>
                  </a:cubicBezTo>
                  <a:cubicBezTo>
                    <a:pt x="468" y="295"/>
                    <a:pt x="457" y="306"/>
                    <a:pt x="463" y="321"/>
                  </a:cubicBezTo>
                  <a:cubicBezTo>
                    <a:pt x="452" y="318"/>
                    <a:pt x="440" y="320"/>
                    <a:pt x="436" y="330"/>
                  </a:cubicBezTo>
                  <a:cubicBezTo>
                    <a:pt x="408" y="313"/>
                    <a:pt x="365" y="301"/>
                    <a:pt x="335" y="299"/>
                  </a:cubicBezTo>
                  <a:cubicBezTo>
                    <a:pt x="331" y="299"/>
                    <a:pt x="329" y="299"/>
                    <a:pt x="325" y="298"/>
                  </a:cubicBezTo>
                  <a:cubicBezTo>
                    <a:pt x="322" y="295"/>
                    <a:pt x="319" y="286"/>
                    <a:pt x="318" y="282"/>
                  </a:cubicBezTo>
                  <a:cubicBezTo>
                    <a:pt x="314" y="269"/>
                    <a:pt x="308" y="251"/>
                    <a:pt x="295" y="245"/>
                  </a:cubicBezTo>
                  <a:cubicBezTo>
                    <a:pt x="323" y="249"/>
                    <a:pt x="397" y="263"/>
                    <a:pt x="443" y="282"/>
                  </a:cubicBezTo>
                  <a:cubicBezTo>
                    <a:pt x="409" y="257"/>
                    <a:pt x="317" y="245"/>
                    <a:pt x="261" y="231"/>
                  </a:cubicBezTo>
                  <a:cubicBezTo>
                    <a:pt x="219" y="222"/>
                    <a:pt x="162" y="204"/>
                    <a:pt x="126" y="179"/>
                  </a:cubicBezTo>
                  <a:cubicBezTo>
                    <a:pt x="106" y="164"/>
                    <a:pt x="95" y="148"/>
                    <a:pt x="93" y="129"/>
                  </a:cubicBezTo>
                  <a:cubicBezTo>
                    <a:pt x="118" y="138"/>
                    <a:pt x="140" y="143"/>
                    <a:pt x="169" y="149"/>
                  </a:cubicBezTo>
                  <a:cubicBezTo>
                    <a:pt x="189" y="153"/>
                    <a:pt x="205" y="156"/>
                    <a:pt x="233" y="162"/>
                  </a:cubicBezTo>
                  <a:cubicBezTo>
                    <a:pt x="260" y="167"/>
                    <a:pt x="298" y="179"/>
                    <a:pt x="298" y="179"/>
                  </a:cubicBezTo>
                  <a:cubicBezTo>
                    <a:pt x="358" y="196"/>
                    <a:pt x="425" y="185"/>
                    <a:pt x="483" y="205"/>
                  </a:cubicBezTo>
                  <a:cubicBezTo>
                    <a:pt x="509" y="215"/>
                    <a:pt x="508" y="247"/>
                    <a:pt x="512" y="271"/>
                  </a:cubicBezTo>
                  <a:cubicBezTo>
                    <a:pt x="518" y="277"/>
                    <a:pt x="518" y="277"/>
                    <a:pt x="518" y="277"/>
                  </a:cubicBezTo>
                  <a:cubicBezTo>
                    <a:pt x="518" y="311"/>
                    <a:pt x="535" y="325"/>
                    <a:pt x="562" y="345"/>
                  </a:cubicBezTo>
                  <a:moveTo>
                    <a:pt x="774" y="670"/>
                  </a:moveTo>
                  <a:cubicBezTo>
                    <a:pt x="803" y="705"/>
                    <a:pt x="830" y="724"/>
                    <a:pt x="836" y="728"/>
                  </a:cubicBezTo>
                  <a:cubicBezTo>
                    <a:pt x="836" y="728"/>
                    <a:pt x="796" y="691"/>
                    <a:pt x="788" y="676"/>
                  </a:cubicBezTo>
                  <a:cubicBezTo>
                    <a:pt x="855" y="728"/>
                    <a:pt x="908" y="749"/>
                    <a:pt x="933" y="767"/>
                  </a:cubicBezTo>
                  <a:cubicBezTo>
                    <a:pt x="923" y="765"/>
                    <a:pt x="912" y="764"/>
                    <a:pt x="906" y="771"/>
                  </a:cubicBezTo>
                  <a:cubicBezTo>
                    <a:pt x="901" y="779"/>
                    <a:pt x="905" y="791"/>
                    <a:pt x="901" y="802"/>
                  </a:cubicBezTo>
                  <a:cubicBezTo>
                    <a:pt x="899" y="810"/>
                    <a:pt x="894" y="811"/>
                    <a:pt x="891" y="811"/>
                  </a:cubicBezTo>
                  <a:cubicBezTo>
                    <a:pt x="886" y="780"/>
                    <a:pt x="861" y="775"/>
                    <a:pt x="861" y="775"/>
                  </a:cubicBezTo>
                  <a:cubicBezTo>
                    <a:pt x="867" y="782"/>
                    <a:pt x="875" y="790"/>
                    <a:pt x="877" y="801"/>
                  </a:cubicBezTo>
                  <a:cubicBezTo>
                    <a:pt x="853" y="797"/>
                    <a:pt x="809" y="770"/>
                    <a:pt x="809" y="769"/>
                  </a:cubicBezTo>
                  <a:cubicBezTo>
                    <a:pt x="786" y="771"/>
                    <a:pt x="758" y="768"/>
                    <a:pt x="743" y="758"/>
                  </a:cubicBezTo>
                  <a:cubicBezTo>
                    <a:pt x="726" y="747"/>
                    <a:pt x="761" y="745"/>
                    <a:pt x="747" y="734"/>
                  </a:cubicBezTo>
                  <a:cubicBezTo>
                    <a:pt x="740" y="729"/>
                    <a:pt x="733" y="734"/>
                    <a:pt x="728" y="726"/>
                  </a:cubicBezTo>
                  <a:cubicBezTo>
                    <a:pt x="724" y="721"/>
                    <a:pt x="737" y="709"/>
                    <a:pt x="732" y="698"/>
                  </a:cubicBezTo>
                  <a:cubicBezTo>
                    <a:pt x="728" y="690"/>
                    <a:pt x="721" y="691"/>
                    <a:pt x="715" y="696"/>
                  </a:cubicBezTo>
                  <a:cubicBezTo>
                    <a:pt x="709" y="702"/>
                    <a:pt x="705" y="725"/>
                    <a:pt x="687" y="721"/>
                  </a:cubicBezTo>
                  <a:cubicBezTo>
                    <a:pt x="677" y="718"/>
                    <a:pt x="680" y="700"/>
                    <a:pt x="669" y="692"/>
                  </a:cubicBezTo>
                  <a:cubicBezTo>
                    <a:pt x="661" y="686"/>
                    <a:pt x="651" y="686"/>
                    <a:pt x="645" y="693"/>
                  </a:cubicBezTo>
                  <a:cubicBezTo>
                    <a:pt x="637" y="700"/>
                    <a:pt x="639" y="711"/>
                    <a:pt x="639" y="711"/>
                  </a:cubicBezTo>
                  <a:cubicBezTo>
                    <a:pt x="618" y="669"/>
                    <a:pt x="638" y="578"/>
                    <a:pt x="638" y="578"/>
                  </a:cubicBezTo>
                  <a:cubicBezTo>
                    <a:pt x="616" y="637"/>
                    <a:pt x="616" y="688"/>
                    <a:pt x="633" y="719"/>
                  </a:cubicBezTo>
                  <a:cubicBezTo>
                    <a:pt x="628" y="716"/>
                    <a:pt x="619" y="707"/>
                    <a:pt x="616" y="702"/>
                  </a:cubicBezTo>
                  <a:cubicBezTo>
                    <a:pt x="612" y="691"/>
                    <a:pt x="605" y="676"/>
                    <a:pt x="606" y="661"/>
                  </a:cubicBezTo>
                  <a:cubicBezTo>
                    <a:pt x="593" y="684"/>
                    <a:pt x="619" y="727"/>
                    <a:pt x="609" y="727"/>
                  </a:cubicBezTo>
                  <a:cubicBezTo>
                    <a:pt x="600" y="727"/>
                    <a:pt x="600" y="710"/>
                    <a:pt x="589" y="705"/>
                  </a:cubicBezTo>
                  <a:cubicBezTo>
                    <a:pt x="578" y="699"/>
                    <a:pt x="574" y="709"/>
                    <a:pt x="570" y="705"/>
                  </a:cubicBezTo>
                  <a:cubicBezTo>
                    <a:pt x="565" y="701"/>
                    <a:pt x="588" y="684"/>
                    <a:pt x="568" y="672"/>
                  </a:cubicBezTo>
                  <a:cubicBezTo>
                    <a:pt x="557" y="666"/>
                    <a:pt x="552" y="678"/>
                    <a:pt x="543" y="673"/>
                  </a:cubicBezTo>
                  <a:cubicBezTo>
                    <a:pt x="534" y="668"/>
                    <a:pt x="522" y="670"/>
                    <a:pt x="522" y="670"/>
                  </a:cubicBezTo>
                  <a:cubicBezTo>
                    <a:pt x="518" y="649"/>
                    <a:pt x="544" y="556"/>
                    <a:pt x="544" y="556"/>
                  </a:cubicBezTo>
                  <a:cubicBezTo>
                    <a:pt x="560" y="564"/>
                    <a:pt x="582" y="551"/>
                    <a:pt x="582" y="551"/>
                  </a:cubicBezTo>
                  <a:cubicBezTo>
                    <a:pt x="593" y="573"/>
                    <a:pt x="617" y="555"/>
                    <a:pt x="627" y="547"/>
                  </a:cubicBezTo>
                  <a:cubicBezTo>
                    <a:pt x="635" y="540"/>
                    <a:pt x="637" y="535"/>
                    <a:pt x="646" y="531"/>
                  </a:cubicBezTo>
                  <a:cubicBezTo>
                    <a:pt x="656" y="526"/>
                    <a:pt x="667" y="533"/>
                    <a:pt x="677" y="528"/>
                  </a:cubicBezTo>
                  <a:cubicBezTo>
                    <a:pt x="688" y="524"/>
                    <a:pt x="691" y="517"/>
                    <a:pt x="691" y="517"/>
                  </a:cubicBezTo>
                  <a:cubicBezTo>
                    <a:pt x="704" y="529"/>
                    <a:pt x="721" y="574"/>
                    <a:pt x="728" y="589"/>
                  </a:cubicBezTo>
                  <a:cubicBezTo>
                    <a:pt x="751" y="640"/>
                    <a:pt x="774" y="670"/>
                    <a:pt x="774" y="670"/>
                  </a:cubicBezTo>
                  <a:moveTo>
                    <a:pt x="935" y="783"/>
                  </a:moveTo>
                  <a:cubicBezTo>
                    <a:pt x="937" y="794"/>
                    <a:pt x="923" y="801"/>
                    <a:pt x="913" y="802"/>
                  </a:cubicBezTo>
                  <a:cubicBezTo>
                    <a:pt x="910" y="803"/>
                    <a:pt x="910" y="803"/>
                    <a:pt x="910" y="803"/>
                  </a:cubicBezTo>
                  <a:cubicBezTo>
                    <a:pt x="910" y="793"/>
                    <a:pt x="908" y="774"/>
                    <a:pt x="918" y="772"/>
                  </a:cubicBezTo>
                  <a:cubicBezTo>
                    <a:pt x="929" y="770"/>
                    <a:pt x="933" y="775"/>
                    <a:pt x="935" y="783"/>
                  </a:cubicBezTo>
                  <a:moveTo>
                    <a:pt x="692" y="506"/>
                  </a:moveTo>
                  <a:cubicBezTo>
                    <a:pt x="686" y="507"/>
                    <a:pt x="690" y="510"/>
                    <a:pt x="676" y="520"/>
                  </a:cubicBezTo>
                  <a:cubicBezTo>
                    <a:pt x="673" y="522"/>
                    <a:pt x="663" y="524"/>
                    <a:pt x="655" y="523"/>
                  </a:cubicBezTo>
                  <a:cubicBezTo>
                    <a:pt x="657" y="519"/>
                    <a:pt x="661" y="515"/>
                    <a:pt x="656" y="505"/>
                  </a:cubicBezTo>
                  <a:cubicBezTo>
                    <a:pt x="651" y="495"/>
                    <a:pt x="643" y="492"/>
                    <a:pt x="639" y="492"/>
                  </a:cubicBezTo>
                  <a:cubicBezTo>
                    <a:pt x="645" y="496"/>
                    <a:pt x="649" y="501"/>
                    <a:pt x="652" y="507"/>
                  </a:cubicBezTo>
                  <a:cubicBezTo>
                    <a:pt x="654" y="512"/>
                    <a:pt x="653" y="518"/>
                    <a:pt x="648" y="522"/>
                  </a:cubicBezTo>
                  <a:cubicBezTo>
                    <a:pt x="644" y="523"/>
                    <a:pt x="638" y="526"/>
                    <a:pt x="635" y="530"/>
                  </a:cubicBezTo>
                  <a:cubicBezTo>
                    <a:pt x="638" y="517"/>
                    <a:pt x="627" y="498"/>
                    <a:pt x="617" y="495"/>
                  </a:cubicBezTo>
                  <a:cubicBezTo>
                    <a:pt x="626" y="507"/>
                    <a:pt x="633" y="514"/>
                    <a:pt x="628" y="534"/>
                  </a:cubicBezTo>
                  <a:cubicBezTo>
                    <a:pt x="625" y="540"/>
                    <a:pt x="599" y="558"/>
                    <a:pt x="592" y="552"/>
                  </a:cubicBezTo>
                  <a:cubicBezTo>
                    <a:pt x="579" y="541"/>
                    <a:pt x="589" y="532"/>
                    <a:pt x="585" y="519"/>
                  </a:cubicBezTo>
                  <a:cubicBezTo>
                    <a:pt x="583" y="517"/>
                    <a:pt x="583" y="514"/>
                    <a:pt x="581" y="515"/>
                  </a:cubicBezTo>
                  <a:cubicBezTo>
                    <a:pt x="584" y="527"/>
                    <a:pt x="579" y="532"/>
                    <a:pt x="580" y="545"/>
                  </a:cubicBezTo>
                  <a:cubicBezTo>
                    <a:pt x="571" y="548"/>
                    <a:pt x="567" y="549"/>
                    <a:pt x="561" y="548"/>
                  </a:cubicBezTo>
                  <a:cubicBezTo>
                    <a:pt x="558" y="545"/>
                    <a:pt x="555" y="539"/>
                    <a:pt x="557" y="529"/>
                  </a:cubicBezTo>
                  <a:cubicBezTo>
                    <a:pt x="559" y="520"/>
                    <a:pt x="567" y="508"/>
                    <a:pt x="574" y="498"/>
                  </a:cubicBezTo>
                  <a:cubicBezTo>
                    <a:pt x="574" y="498"/>
                    <a:pt x="570" y="500"/>
                    <a:pt x="567" y="503"/>
                  </a:cubicBezTo>
                  <a:cubicBezTo>
                    <a:pt x="555" y="514"/>
                    <a:pt x="550" y="527"/>
                    <a:pt x="550" y="537"/>
                  </a:cubicBezTo>
                  <a:cubicBezTo>
                    <a:pt x="551" y="541"/>
                    <a:pt x="551" y="545"/>
                    <a:pt x="555" y="548"/>
                  </a:cubicBezTo>
                  <a:cubicBezTo>
                    <a:pt x="552" y="548"/>
                    <a:pt x="540" y="548"/>
                    <a:pt x="537" y="541"/>
                  </a:cubicBezTo>
                  <a:cubicBezTo>
                    <a:pt x="530" y="527"/>
                    <a:pt x="540" y="514"/>
                    <a:pt x="547" y="505"/>
                  </a:cubicBezTo>
                  <a:cubicBezTo>
                    <a:pt x="554" y="497"/>
                    <a:pt x="564" y="492"/>
                    <a:pt x="564" y="492"/>
                  </a:cubicBezTo>
                  <a:cubicBezTo>
                    <a:pt x="579" y="485"/>
                    <a:pt x="602" y="488"/>
                    <a:pt x="618" y="485"/>
                  </a:cubicBezTo>
                  <a:cubicBezTo>
                    <a:pt x="634" y="483"/>
                    <a:pt x="647" y="486"/>
                    <a:pt x="661" y="490"/>
                  </a:cubicBezTo>
                  <a:cubicBezTo>
                    <a:pt x="674" y="494"/>
                    <a:pt x="682" y="499"/>
                    <a:pt x="692" y="506"/>
                  </a:cubicBezTo>
                  <a:moveTo>
                    <a:pt x="416" y="356"/>
                  </a:moveTo>
                  <a:cubicBezTo>
                    <a:pt x="408" y="360"/>
                    <a:pt x="410" y="366"/>
                    <a:pt x="411" y="370"/>
                  </a:cubicBezTo>
                  <a:cubicBezTo>
                    <a:pt x="414" y="376"/>
                    <a:pt x="420" y="379"/>
                    <a:pt x="420" y="379"/>
                  </a:cubicBezTo>
                  <a:cubicBezTo>
                    <a:pt x="417" y="381"/>
                    <a:pt x="412" y="386"/>
                    <a:pt x="409" y="391"/>
                  </a:cubicBezTo>
                  <a:cubicBezTo>
                    <a:pt x="401" y="386"/>
                    <a:pt x="389" y="380"/>
                    <a:pt x="379" y="376"/>
                  </a:cubicBezTo>
                  <a:cubicBezTo>
                    <a:pt x="360" y="365"/>
                    <a:pt x="341" y="358"/>
                    <a:pt x="321" y="360"/>
                  </a:cubicBezTo>
                  <a:cubicBezTo>
                    <a:pt x="316" y="360"/>
                    <a:pt x="303" y="365"/>
                    <a:pt x="299" y="366"/>
                  </a:cubicBezTo>
                  <a:cubicBezTo>
                    <a:pt x="285" y="364"/>
                    <a:pt x="265" y="352"/>
                    <a:pt x="260" y="346"/>
                  </a:cubicBezTo>
                  <a:cubicBezTo>
                    <a:pt x="284" y="349"/>
                    <a:pt x="301" y="348"/>
                    <a:pt x="315" y="348"/>
                  </a:cubicBezTo>
                  <a:cubicBezTo>
                    <a:pt x="340" y="346"/>
                    <a:pt x="356" y="342"/>
                    <a:pt x="356" y="342"/>
                  </a:cubicBezTo>
                  <a:cubicBezTo>
                    <a:pt x="376" y="350"/>
                    <a:pt x="391" y="356"/>
                    <a:pt x="416" y="356"/>
                  </a:cubicBezTo>
                  <a:moveTo>
                    <a:pt x="1138" y="317"/>
                  </a:moveTo>
                  <a:cubicBezTo>
                    <a:pt x="1120" y="376"/>
                    <a:pt x="1068" y="368"/>
                    <a:pt x="1049" y="357"/>
                  </a:cubicBezTo>
                  <a:cubicBezTo>
                    <a:pt x="1068" y="351"/>
                    <a:pt x="1076" y="334"/>
                    <a:pt x="1076" y="334"/>
                  </a:cubicBezTo>
                  <a:cubicBezTo>
                    <a:pt x="1102" y="337"/>
                    <a:pt x="1120" y="332"/>
                    <a:pt x="1138" y="317"/>
                  </a:cubicBezTo>
                  <a:moveTo>
                    <a:pt x="1069" y="333"/>
                  </a:moveTo>
                  <a:cubicBezTo>
                    <a:pt x="1068" y="340"/>
                    <a:pt x="1053" y="351"/>
                    <a:pt x="1038" y="354"/>
                  </a:cubicBezTo>
                  <a:cubicBezTo>
                    <a:pt x="1038" y="354"/>
                    <a:pt x="1036" y="342"/>
                    <a:pt x="1020" y="343"/>
                  </a:cubicBezTo>
                  <a:cubicBezTo>
                    <a:pt x="1011" y="344"/>
                    <a:pt x="1011" y="345"/>
                    <a:pt x="1005" y="347"/>
                  </a:cubicBezTo>
                  <a:cubicBezTo>
                    <a:pt x="1007" y="343"/>
                    <a:pt x="1007" y="337"/>
                    <a:pt x="1004" y="332"/>
                  </a:cubicBezTo>
                  <a:cubicBezTo>
                    <a:pt x="1003" y="331"/>
                    <a:pt x="1002" y="330"/>
                    <a:pt x="1000" y="330"/>
                  </a:cubicBezTo>
                  <a:cubicBezTo>
                    <a:pt x="996" y="330"/>
                    <a:pt x="991" y="331"/>
                    <a:pt x="986" y="334"/>
                  </a:cubicBezTo>
                  <a:cubicBezTo>
                    <a:pt x="981" y="338"/>
                    <a:pt x="975" y="337"/>
                    <a:pt x="971" y="339"/>
                  </a:cubicBezTo>
                  <a:cubicBezTo>
                    <a:pt x="963" y="341"/>
                    <a:pt x="958" y="346"/>
                    <a:pt x="952" y="355"/>
                  </a:cubicBezTo>
                  <a:cubicBezTo>
                    <a:pt x="951" y="356"/>
                    <a:pt x="948" y="355"/>
                    <a:pt x="945" y="355"/>
                  </a:cubicBezTo>
                  <a:cubicBezTo>
                    <a:pt x="941" y="354"/>
                    <a:pt x="880" y="363"/>
                    <a:pt x="880" y="363"/>
                  </a:cubicBezTo>
                  <a:cubicBezTo>
                    <a:pt x="869" y="362"/>
                    <a:pt x="853" y="363"/>
                    <a:pt x="833" y="357"/>
                  </a:cubicBezTo>
                  <a:cubicBezTo>
                    <a:pt x="833" y="357"/>
                    <a:pt x="850" y="349"/>
                    <a:pt x="841" y="334"/>
                  </a:cubicBezTo>
                  <a:cubicBezTo>
                    <a:pt x="841" y="334"/>
                    <a:pt x="923" y="316"/>
                    <a:pt x="955" y="307"/>
                  </a:cubicBezTo>
                  <a:cubicBezTo>
                    <a:pt x="988" y="298"/>
                    <a:pt x="1005" y="292"/>
                    <a:pt x="1016" y="287"/>
                  </a:cubicBezTo>
                  <a:cubicBezTo>
                    <a:pt x="1014" y="294"/>
                    <a:pt x="1022" y="308"/>
                    <a:pt x="1035" y="318"/>
                  </a:cubicBezTo>
                  <a:cubicBezTo>
                    <a:pt x="1044" y="325"/>
                    <a:pt x="1062" y="332"/>
                    <a:pt x="1069" y="333"/>
                  </a:cubicBezTo>
                  <a:moveTo>
                    <a:pt x="435" y="335"/>
                  </a:moveTo>
                  <a:cubicBezTo>
                    <a:pt x="434" y="339"/>
                    <a:pt x="435" y="345"/>
                    <a:pt x="442" y="350"/>
                  </a:cubicBezTo>
                  <a:cubicBezTo>
                    <a:pt x="437" y="351"/>
                    <a:pt x="427" y="351"/>
                    <a:pt x="421" y="353"/>
                  </a:cubicBezTo>
                  <a:cubicBezTo>
                    <a:pt x="385" y="351"/>
                    <a:pt x="349" y="340"/>
                    <a:pt x="328" y="305"/>
                  </a:cubicBezTo>
                  <a:cubicBezTo>
                    <a:pt x="337" y="305"/>
                    <a:pt x="346" y="304"/>
                    <a:pt x="359" y="307"/>
                  </a:cubicBezTo>
                  <a:cubicBezTo>
                    <a:pt x="379" y="312"/>
                    <a:pt x="408" y="320"/>
                    <a:pt x="435" y="335"/>
                  </a:cubicBezTo>
                  <a:moveTo>
                    <a:pt x="322" y="306"/>
                  </a:moveTo>
                  <a:cubicBezTo>
                    <a:pt x="325" y="309"/>
                    <a:pt x="331" y="323"/>
                    <a:pt x="350" y="337"/>
                  </a:cubicBezTo>
                  <a:cubicBezTo>
                    <a:pt x="339" y="340"/>
                    <a:pt x="328" y="341"/>
                    <a:pt x="310" y="342"/>
                  </a:cubicBezTo>
                  <a:cubicBezTo>
                    <a:pt x="287" y="343"/>
                    <a:pt x="266" y="341"/>
                    <a:pt x="266" y="341"/>
                  </a:cubicBezTo>
                  <a:cubicBezTo>
                    <a:pt x="232" y="338"/>
                    <a:pt x="188" y="296"/>
                    <a:pt x="177" y="280"/>
                  </a:cubicBezTo>
                  <a:cubicBezTo>
                    <a:pt x="200" y="293"/>
                    <a:pt x="231" y="302"/>
                    <a:pt x="255" y="305"/>
                  </a:cubicBezTo>
                  <a:cubicBezTo>
                    <a:pt x="279" y="308"/>
                    <a:pt x="302" y="309"/>
                    <a:pt x="322" y="306"/>
                  </a:cubicBezTo>
                  <a:moveTo>
                    <a:pt x="691" y="256"/>
                  </a:moveTo>
                  <a:cubicBezTo>
                    <a:pt x="692" y="256"/>
                    <a:pt x="694" y="255"/>
                    <a:pt x="696" y="255"/>
                  </a:cubicBezTo>
                  <a:cubicBezTo>
                    <a:pt x="698" y="263"/>
                    <a:pt x="689" y="266"/>
                    <a:pt x="684" y="267"/>
                  </a:cubicBezTo>
                  <a:cubicBezTo>
                    <a:pt x="680" y="268"/>
                    <a:pt x="678" y="264"/>
                    <a:pt x="677" y="262"/>
                  </a:cubicBezTo>
                  <a:cubicBezTo>
                    <a:pt x="677" y="259"/>
                    <a:pt x="677" y="256"/>
                    <a:pt x="675" y="254"/>
                  </a:cubicBezTo>
                  <a:cubicBezTo>
                    <a:pt x="675" y="253"/>
                    <a:pt x="675" y="252"/>
                    <a:pt x="677" y="251"/>
                  </a:cubicBezTo>
                  <a:cubicBezTo>
                    <a:pt x="680" y="255"/>
                    <a:pt x="685" y="258"/>
                    <a:pt x="691" y="256"/>
                  </a:cubicBezTo>
                  <a:moveTo>
                    <a:pt x="1189" y="264"/>
                  </a:moveTo>
                  <a:cubicBezTo>
                    <a:pt x="1169" y="293"/>
                    <a:pt x="1130" y="317"/>
                    <a:pt x="1116" y="323"/>
                  </a:cubicBezTo>
                  <a:cubicBezTo>
                    <a:pt x="1105" y="328"/>
                    <a:pt x="1091" y="332"/>
                    <a:pt x="1068" y="326"/>
                  </a:cubicBezTo>
                  <a:cubicBezTo>
                    <a:pt x="1056" y="323"/>
                    <a:pt x="1045" y="318"/>
                    <a:pt x="1037" y="312"/>
                  </a:cubicBezTo>
                  <a:cubicBezTo>
                    <a:pt x="1021" y="299"/>
                    <a:pt x="1022" y="291"/>
                    <a:pt x="1022" y="287"/>
                  </a:cubicBezTo>
                  <a:cubicBezTo>
                    <a:pt x="1023" y="284"/>
                    <a:pt x="1028" y="277"/>
                    <a:pt x="1033" y="279"/>
                  </a:cubicBezTo>
                  <a:cubicBezTo>
                    <a:pt x="1090" y="293"/>
                    <a:pt x="1171" y="276"/>
                    <a:pt x="1189" y="264"/>
                  </a:cubicBezTo>
                  <a:moveTo>
                    <a:pt x="270" y="239"/>
                  </a:moveTo>
                  <a:cubicBezTo>
                    <a:pt x="311" y="246"/>
                    <a:pt x="309" y="283"/>
                    <a:pt x="319" y="299"/>
                  </a:cubicBezTo>
                  <a:cubicBezTo>
                    <a:pt x="284" y="301"/>
                    <a:pt x="269" y="302"/>
                    <a:pt x="242" y="296"/>
                  </a:cubicBezTo>
                  <a:cubicBezTo>
                    <a:pt x="148" y="275"/>
                    <a:pt x="130" y="230"/>
                    <a:pt x="104" y="170"/>
                  </a:cubicBezTo>
                  <a:cubicBezTo>
                    <a:pt x="150" y="211"/>
                    <a:pt x="251" y="236"/>
                    <a:pt x="270" y="239"/>
                  </a:cubicBezTo>
                  <a:moveTo>
                    <a:pt x="698" y="232"/>
                  </a:moveTo>
                  <a:cubicBezTo>
                    <a:pt x="697" y="235"/>
                    <a:pt x="699" y="234"/>
                    <a:pt x="702" y="237"/>
                  </a:cubicBezTo>
                  <a:cubicBezTo>
                    <a:pt x="702" y="242"/>
                    <a:pt x="698" y="246"/>
                    <a:pt x="694" y="249"/>
                  </a:cubicBezTo>
                  <a:cubicBezTo>
                    <a:pt x="690" y="251"/>
                    <a:pt x="684" y="252"/>
                    <a:pt x="680" y="249"/>
                  </a:cubicBezTo>
                  <a:cubicBezTo>
                    <a:pt x="678" y="248"/>
                    <a:pt x="672" y="246"/>
                    <a:pt x="672" y="246"/>
                  </a:cubicBezTo>
                  <a:cubicBezTo>
                    <a:pt x="672" y="237"/>
                    <a:pt x="683" y="232"/>
                    <a:pt x="691" y="229"/>
                  </a:cubicBezTo>
                  <a:cubicBezTo>
                    <a:pt x="694" y="228"/>
                    <a:pt x="697" y="229"/>
                    <a:pt x="698" y="232"/>
                  </a:cubicBezTo>
                  <a:moveTo>
                    <a:pt x="641" y="229"/>
                  </a:moveTo>
                  <a:cubicBezTo>
                    <a:pt x="651" y="232"/>
                    <a:pt x="668" y="249"/>
                    <a:pt x="672" y="257"/>
                  </a:cubicBezTo>
                  <a:cubicBezTo>
                    <a:pt x="673" y="264"/>
                    <a:pt x="670" y="271"/>
                    <a:pt x="666" y="276"/>
                  </a:cubicBezTo>
                  <a:cubicBezTo>
                    <a:pt x="662" y="277"/>
                    <a:pt x="658" y="281"/>
                    <a:pt x="656" y="285"/>
                  </a:cubicBezTo>
                  <a:cubicBezTo>
                    <a:pt x="657" y="281"/>
                    <a:pt x="656" y="277"/>
                    <a:pt x="654" y="274"/>
                  </a:cubicBezTo>
                  <a:cubicBezTo>
                    <a:pt x="650" y="271"/>
                    <a:pt x="645" y="267"/>
                    <a:pt x="644" y="262"/>
                  </a:cubicBezTo>
                  <a:cubicBezTo>
                    <a:pt x="629" y="263"/>
                    <a:pt x="607" y="263"/>
                    <a:pt x="599" y="256"/>
                  </a:cubicBezTo>
                  <a:cubicBezTo>
                    <a:pt x="599" y="253"/>
                    <a:pt x="598" y="250"/>
                    <a:pt x="595" y="247"/>
                  </a:cubicBezTo>
                  <a:cubicBezTo>
                    <a:pt x="599" y="246"/>
                    <a:pt x="617" y="248"/>
                    <a:pt x="626" y="248"/>
                  </a:cubicBezTo>
                  <a:cubicBezTo>
                    <a:pt x="636" y="248"/>
                    <a:pt x="648" y="248"/>
                    <a:pt x="651" y="252"/>
                  </a:cubicBezTo>
                  <a:cubicBezTo>
                    <a:pt x="651" y="254"/>
                    <a:pt x="649" y="254"/>
                    <a:pt x="648" y="254"/>
                  </a:cubicBezTo>
                  <a:cubicBezTo>
                    <a:pt x="647" y="255"/>
                    <a:pt x="646" y="254"/>
                    <a:pt x="645" y="255"/>
                  </a:cubicBezTo>
                  <a:cubicBezTo>
                    <a:pt x="648" y="259"/>
                    <a:pt x="654" y="260"/>
                    <a:pt x="659" y="259"/>
                  </a:cubicBezTo>
                  <a:cubicBezTo>
                    <a:pt x="661" y="257"/>
                    <a:pt x="663" y="255"/>
                    <a:pt x="661" y="251"/>
                  </a:cubicBezTo>
                  <a:cubicBezTo>
                    <a:pt x="658" y="246"/>
                    <a:pt x="652" y="245"/>
                    <a:pt x="644" y="243"/>
                  </a:cubicBezTo>
                  <a:cubicBezTo>
                    <a:pt x="635" y="242"/>
                    <a:pt x="592" y="242"/>
                    <a:pt x="592" y="242"/>
                  </a:cubicBezTo>
                  <a:cubicBezTo>
                    <a:pt x="587" y="237"/>
                    <a:pt x="577" y="229"/>
                    <a:pt x="571" y="226"/>
                  </a:cubicBezTo>
                  <a:cubicBezTo>
                    <a:pt x="570" y="223"/>
                    <a:pt x="574" y="220"/>
                    <a:pt x="576" y="221"/>
                  </a:cubicBezTo>
                  <a:cubicBezTo>
                    <a:pt x="593" y="227"/>
                    <a:pt x="622" y="227"/>
                    <a:pt x="641" y="229"/>
                  </a:cubicBezTo>
                  <a:moveTo>
                    <a:pt x="1076" y="236"/>
                  </a:moveTo>
                  <a:cubicBezTo>
                    <a:pt x="1074" y="244"/>
                    <a:pt x="1061" y="255"/>
                    <a:pt x="1051" y="260"/>
                  </a:cubicBezTo>
                  <a:cubicBezTo>
                    <a:pt x="1040" y="267"/>
                    <a:pt x="1024" y="271"/>
                    <a:pt x="1018" y="279"/>
                  </a:cubicBezTo>
                  <a:cubicBezTo>
                    <a:pt x="1011" y="286"/>
                    <a:pt x="949" y="303"/>
                    <a:pt x="919" y="311"/>
                  </a:cubicBezTo>
                  <a:cubicBezTo>
                    <a:pt x="890" y="318"/>
                    <a:pt x="866" y="325"/>
                    <a:pt x="838" y="329"/>
                  </a:cubicBezTo>
                  <a:cubicBezTo>
                    <a:pt x="833" y="325"/>
                    <a:pt x="825" y="325"/>
                    <a:pt x="819" y="326"/>
                  </a:cubicBezTo>
                  <a:cubicBezTo>
                    <a:pt x="827" y="311"/>
                    <a:pt x="824" y="301"/>
                    <a:pt x="811" y="297"/>
                  </a:cubicBezTo>
                  <a:cubicBezTo>
                    <a:pt x="953" y="246"/>
                    <a:pt x="953" y="246"/>
                    <a:pt x="953" y="246"/>
                  </a:cubicBezTo>
                  <a:cubicBezTo>
                    <a:pt x="979" y="238"/>
                    <a:pt x="1012" y="229"/>
                    <a:pt x="1034" y="228"/>
                  </a:cubicBezTo>
                  <a:cubicBezTo>
                    <a:pt x="1049" y="232"/>
                    <a:pt x="1058" y="236"/>
                    <a:pt x="1076" y="236"/>
                  </a:cubicBezTo>
                  <a:moveTo>
                    <a:pt x="687" y="221"/>
                  </a:moveTo>
                  <a:cubicBezTo>
                    <a:pt x="687" y="223"/>
                    <a:pt x="686" y="224"/>
                    <a:pt x="685" y="226"/>
                  </a:cubicBezTo>
                  <a:cubicBezTo>
                    <a:pt x="684" y="229"/>
                    <a:pt x="681" y="232"/>
                    <a:pt x="675" y="230"/>
                  </a:cubicBezTo>
                  <a:cubicBezTo>
                    <a:pt x="674" y="225"/>
                    <a:pt x="677" y="220"/>
                    <a:pt x="682" y="217"/>
                  </a:cubicBezTo>
                  <a:cubicBezTo>
                    <a:pt x="684" y="216"/>
                    <a:pt x="687" y="218"/>
                    <a:pt x="687" y="221"/>
                  </a:cubicBezTo>
                  <a:moveTo>
                    <a:pt x="672" y="214"/>
                  </a:moveTo>
                  <a:cubicBezTo>
                    <a:pt x="673" y="218"/>
                    <a:pt x="673" y="227"/>
                    <a:pt x="666" y="230"/>
                  </a:cubicBezTo>
                  <a:cubicBezTo>
                    <a:pt x="654" y="236"/>
                    <a:pt x="646" y="223"/>
                    <a:pt x="636" y="220"/>
                  </a:cubicBezTo>
                  <a:cubicBezTo>
                    <a:pt x="618" y="217"/>
                    <a:pt x="596" y="221"/>
                    <a:pt x="578" y="216"/>
                  </a:cubicBezTo>
                  <a:cubicBezTo>
                    <a:pt x="583" y="209"/>
                    <a:pt x="591" y="202"/>
                    <a:pt x="600" y="199"/>
                  </a:cubicBezTo>
                  <a:cubicBezTo>
                    <a:pt x="612" y="195"/>
                    <a:pt x="633" y="190"/>
                    <a:pt x="649" y="195"/>
                  </a:cubicBezTo>
                  <a:cubicBezTo>
                    <a:pt x="664" y="200"/>
                    <a:pt x="671" y="208"/>
                    <a:pt x="672" y="214"/>
                  </a:cubicBezTo>
                  <a:moveTo>
                    <a:pt x="996" y="211"/>
                  </a:moveTo>
                  <a:cubicBezTo>
                    <a:pt x="1007" y="215"/>
                    <a:pt x="1025" y="223"/>
                    <a:pt x="1017" y="225"/>
                  </a:cubicBezTo>
                  <a:cubicBezTo>
                    <a:pt x="954" y="236"/>
                    <a:pt x="912" y="253"/>
                    <a:pt x="804" y="295"/>
                  </a:cubicBezTo>
                  <a:cubicBezTo>
                    <a:pt x="800" y="295"/>
                    <a:pt x="796" y="295"/>
                    <a:pt x="792" y="297"/>
                  </a:cubicBezTo>
                  <a:cubicBezTo>
                    <a:pt x="793" y="291"/>
                    <a:pt x="793" y="285"/>
                    <a:pt x="786" y="278"/>
                  </a:cubicBezTo>
                  <a:cubicBezTo>
                    <a:pt x="781" y="273"/>
                    <a:pt x="773" y="271"/>
                    <a:pt x="760" y="275"/>
                  </a:cubicBezTo>
                  <a:cubicBezTo>
                    <a:pt x="792" y="255"/>
                    <a:pt x="824" y="234"/>
                    <a:pt x="860" y="221"/>
                  </a:cubicBezTo>
                  <a:cubicBezTo>
                    <a:pt x="889" y="210"/>
                    <a:pt x="920" y="205"/>
                    <a:pt x="953" y="204"/>
                  </a:cubicBezTo>
                  <a:cubicBezTo>
                    <a:pt x="974" y="204"/>
                    <a:pt x="986" y="207"/>
                    <a:pt x="996" y="211"/>
                  </a:cubicBezTo>
                  <a:moveTo>
                    <a:pt x="1210" y="232"/>
                  </a:moveTo>
                  <a:cubicBezTo>
                    <a:pt x="1207" y="239"/>
                    <a:pt x="1202" y="247"/>
                    <a:pt x="1192" y="255"/>
                  </a:cubicBezTo>
                  <a:cubicBezTo>
                    <a:pt x="1172" y="272"/>
                    <a:pt x="1073" y="286"/>
                    <a:pt x="1036" y="274"/>
                  </a:cubicBezTo>
                  <a:cubicBezTo>
                    <a:pt x="1076" y="258"/>
                    <a:pt x="1080" y="244"/>
                    <a:pt x="1082" y="234"/>
                  </a:cubicBezTo>
                  <a:cubicBezTo>
                    <a:pt x="1112" y="233"/>
                    <a:pt x="1157" y="229"/>
                    <a:pt x="1207" y="208"/>
                  </a:cubicBezTo>
                  <a:cubicBezTo>
                    <a:pt x="1213" y="206"/>
                    <a:pt x="1214" y="225"/>
                    <a:pt x="1210" y="232"/>
                  </a:cubicBezTo>
                  <a:moveTo>
                    <a:pt x="612" y="189"/>
                  </a:moveTo>
                  <a:cubicBezTo>
                    <a:pt x="598" y="191"/>
                    <a:pt x="581" y="194"/>
                    <a:pt x="570" y="213"/>
                  </a:cubicBezTo>
                  <a:cubicBezTo>
                    <a:pt x="565" y="209"/>
                    <a:pt x="567" y="201"/>
                    <a:pt x="572" y="194"/>
                  </a:cubicBezTo>
                  <a:cubicBezTo>
                    <a:pt x="576" y="189"/>
                    <a:pt x="591" y="183"/>
                    <a:pt x="612" y="189"/>
                  </a:cubicBezTo>
                  <a:moveTo>
                    <a:pt x="1259" y="133"/>
                  </a:moveTo>
                  <a:cubicBezTo>
                    <a:pt x="1253" y="149"/>
                    <a:pt x="1232" y="186"/>
                    <a:pt x="1209" y="198"/>
                  </a:cubicBezTo>
                  <a:cubicBezTo>
                    <a:pt x="1177" y="216"/>
                    <a:pt x="1132" y="223"/>
                    <a:pt x="1098" y="227"/>
                  </a:cubicBezTo>
                  <a:cubicBezTo>
                    <a:pt x="1070" y="231"/>
                    <a:pt x="1049" y="226"/>
                    <a:pt x="1039" y="223"/>
                  </a:cubicBezTo>
                  <a:cubicBezTo>
                    <a:pt x="1039" y="223"/>
                    <a:pt x="1029" y="219"/>
                    <a:pt x="1025" y="217"/>
                  </a:cubicBezTo>
                  <a:cubicBezTo>
                    <a:pt x="1077" y="189"/>
                    <a:pt x="1139" y="170"/>
                    <a:pt x="1205" y="153"/>
                  </a:cubicBezTo>
                  <a:cubicBezTo>
                    <a:pt x="1242" y="140"/>
                    <a:pt x="1246" y="139"/>
                    <a:pt x="1259" y="133"/>
                  </a:cubicBezTo>
                  <a:moveTo>
                    <a:pt x="1257" y="83"/>
                  </a:moveTo>
                  <a:cubicBezTo>
                    <a:pt x="1238" y="125"/>
                    <a:pt x="1226" y="138"/>
                    <a:pt x="1198" y="148"/>
                  </a:cubicBezTo>
                  <a:cubicBezTo>
                    <a:pt x="1198" y="148"/>
                    <a:pt x="1105" y="176"/>
                    <a:pt x="1082" y="185"/>
                  </a:cubicBezTo>
                  <a:cubicBezTo>
                    <a:pt x="1054" y="196"/>
                    <a:pt x="1033" y="207"/>
                    <a:pt x="1019" y="215"/>
                  </a:cubicBezTo>
                  <a:cubicBezTo>
                    <a:pt x="970" y="185"/>
                    <a:pt x="880" y="207"/>
                    <a:pt x="858" y="216"/>
                  </a:cubicBezTo>
                  <a:cubicBezTo>
                    <a:pt x="822" y="229"/>
                    <a:pt x="786" y="251"/>
                    <a:pt x="756" y="272"/>
                  </a:cubicBezTo>
                  <a:cubicBezTo>
                    <a:pt x="752" y="268"/>
                    <a:pt x="746" y="260"/>
                    <a:pt x="741" y="260"/>
                  </a:cubicBezTo>
                  <a:cubicBezTo>
                    <a:pt x="741" y="260"/>
                    <a:pt x="756" y="269"/>
                    <a:pt x="753" y="286"/>
                  </a:cubicBezTo>
                  <a:cubicBezTo>
                    <a:pt x="757" y="284"/>
                    <a:pt x="772" y="273"/>
                    <a:pt x="782" y="282"/>
                  </a:cubicBezTo>
                  <a:cubicBezTo>
                    <a:pt x="793" y="291"/>
                    <a:pt x="782" y="302"/>
                    <a:pt x="779" y="311"/>
                  </a:cubicBezTo>
                  <a:cubicBezTo>
                    <a:pt x="790" y="302"/>
                    <a:pt x="802" y="295"/>
                    <a:pt x="814" y="303"/>
                  </a:cubicBezTo>
                  <a:cubicBezTo>
                    <a:pt x="827" y="312"/>
                    <a:pt x="812" y="328"/>
                    <a:pt x="808" y="336"/>
                  </a:cubicBezTo>
                  <a:cubicBezTo>
                    <a:pt x="817" y="334"/>
                    <a:pt x="828" y="326"/>
                    <a:pt x="835" y="337"/>
                  </a:cubicBezTo>
                  <a:cubicBezTo>
                    <a:pt x="842" y="347"/>
                    <a:pt x="831" y="352"/>
                    <a:pt x="821" y="358"/>
                  </a:cubicBezTo>
                  <a:cubicBezTo>
                    <a:pt x="831" y="357"/>
                    <a:pt x="832" y="365"/>
                    <a:pt x="859" y="367"/>
                  </a:cubicBezTo>
                  <a:cubicBezTo>
                    <a:pt x="846" y="368"/>
                    <a:pt x="833" y="369"/>
                    <a:pt x="824" y="370"/>
                  </a:cubicBezTo>
                  <a:cubicBezTo>
                    <a:pt x="818" y="369"/>
                    <a:pt x="811" y="365"/>
                    <a:pt x="799" y="362"/>
                  </a:cubicBezTo>
                  <a:cubicBezTo>
                    <a:pt x="767" y="353"/>
                    <a:pt x="748" y="343"/>
                    <a:pt x="735" y="339"/>
                  </a:cubicBezTo>
                  <a:cubicBezTo>
                    <a:pt x="723" y="335"/>
                    <a:pt x="708" y="333"/>
                    <a:pt x="698" y="336"/>
                  </a:cubicBezTo>
                  <a:cubicBezTo>
                    <a:pt x="693" y="336"/>
                    <a:pt x="693" y="338"/>
                    <a:pt x="689" y="339"/>
                  </a:cubicBezTo>
                  <a:cubicBezTo>
                    <a:pt x="731" y="324"/>
                    <a:pt x="718" y="273"/>
                    <a:pt x="738" y="242"/>
                  </a:cubicBezTo>
                  <a:cubicBezTo>
                    <a:pt x="759" y="204"/>
                    <a:pt x="801" y="195"/>
                    <a:pt x="839" y="188"/>
                  </a:cubicBezTo>
                  <a:cubicBezTo>
                    <a:pt x="889" y="181"/>
                    <a:pt x="966" y="174"/>
                    <a:pt x="989" y="169"/>
                  </a:cubicBezTo>
                  <a:cubicBezTo>
                    <a:pt x="1030" y="161"/>
                    <a:pt x="1081" y="144"/>
                    <a:pt x="1092" y="139"/>
                  </a:cubicBezTo>
                  <a:cubicBezTo>
                    <a:pt x="1104" y="133"/>
                    <a:pt x="1160" y="113"/>
                    <a:pt x="1181" y="106"/>
                  </a:cubicBezTo>
                  <a:cubicBezTo>
                    <a:pt x="1203" y="98"/>
                    <a:pt x="1231" y="88"/>
                    <a:pt x="1257" y="83"/>
                  </a:cubicBezTo>
                  <a:moveTo>
                    <a:pt x="1206" y="285"/>
                  </a:moveTo>
                  <a:cubicBezTo>
                    <a:pt x="1164" y="319"/>
                    <a:pt x="1151" y="370"/>
                    <a:pt x="1148" y="385"/>
                  </a:cubicBezTo>
                  <a:cubicBezTo>
                    <a:pt x="1141" y="430"/>
                    <a:pt x="1140" y="481"/>
                    <a:pt x="1148" y="525"/>
                  </a:cubicBezTo>
                  <a:cubicBezTo>
                    <a:pt x="1170" y="665"/>
                    <a:pt x="1170" y="665"/>
                    <a:pt x="1170" y="665"/>
                  </a:cubicBezTo>
                  <a:cubicBezTo>
                    <a:pt x="1177" y="726"/>
                    <a:pt x="1177" y="726"/>
                    <a:pt x="1177" y="726"/>
                  </a:cubicBezTo>
                  <a:cubicBezTo>
                    <a:pt x="1180" y="797"/>
                    <a:pt x="1180" y="797"/>
                    <a:pt x="1180" y="797"/>
                  </a:cubicBezTo>
                  <a:cubicBezTo>
                    <a:pt x="1184" y="962"/>
                    <a:pt x="1105" y="1183"/>
                    <a:pt x="834" y="1272"/>
                  </a:cubicBezTo>
                  <a:cubicBezTo>
                    <a:pt x="768" y="1298"/>
                    <a:pt x="768" y="1298"/>
                    <a:pt x="768" y="1298"/>
                  </a:cubicBezTo>
                  <a:cubicBezTo>
                    <a:pt x="713" y="1322"/>
                    <a:pt x="659" y="1348"/>
                    <a:pt x="612" y="1391"/>
                  </a:cubicBezTo>
                  <a:cubicBezTo>
                    <a:pt x="546" y="1333"/>
                    <a:pt x="469" y="1301"/>
                    <a:pt x="391" y="1271"/>
                  </a:cubicBezTo>
                  <a:cubicBezTo>
                    <a:pt x="142" y="1192"/>
                    <a:pt x="55" y="982"/>
                    <a:pt x="50" y="837"/>
                  </a:cubicBezTo>
                  <a:cubicBezTo>
                    <a:pt x="48" y="789"/>
                    <a:pt x="50" y="737"/>
                    <a:pt x="56" y="688"/>
                  </a:cubicBezTo>
                  <a:cubicBezTo>
                    <a:pt x="66" y="614"/>
                    <a:pt x="66" y="614"/>
                    <a:pt x="66" y="614"/>
                  </a:cubicBezTo>
                  <a:cubicBezTo>
                    <a:pt x="83" y="515"/>
                    <a:pt x="83" y="515"/>
                    <a:pt x="83" y="515"/>
                  </a:cubicBezTo>
                  <a:cubicBezTo>
                    <a:pt x="91" y="458"/>
                    <a:pt x="91" y="395"/>
                    <a:pt x="73" y="344"/>
                  </a:cubicBezTo>
                  <a:cubicBezTo>
                    <a:pt x="63" y="320"/>
                    <a:pt x="46" y="299"/>
                    <a:pt x="26" y="281"/>
                  </a:cubicBezTo>
                  <a:cubicBezTo>
                    <a:pt x="49" y="250"/>
                    <a:pt x="75" y="216"/>
                    <a:pt x="98" y="185"/>
                  </a:cubicBezTo>
                  <a:cubicBezTo>
                    <a:pt x="99" y="186"/>
                    <a:pt x="99" y="187"/>
                    <a:pt x="100" y="188"/>
                  </a:cubicBezTo>
                  <a:cubicBezTo>
                    <a:pt x="100" y="188"/>
                    <a:pt x="100" y="189"/>
                    <a:pt x="100" y="189"/>
                  </a:cubicBezTo>
                  <a:cubicBezTo>
                    <a:pt x="104" y="200"/>
                    <a:pt x="108" y="209"/>
                    <a:pt x="112" y="214"/>
                  </a:cubicBezTo>
                  <a:cubicBezTo>
                    <a:pt x="114" y="218"/>
                    <a:pt x="116" y="221"/>
                    <a:pt x="118" y="224"/>
                  </a:cubicBezTo>
                  <a:cubicBezTo>
                    <a:pt x="78" y="277"/>
                    <a:pt x="78" y="277"/>
                    <a:pt x="78" y="277"/>
                  </a:cubicBezTo>
                  <a:cubicBezTo>
                    <a:pt x="127" y="332"/>
                    <a:pt x="129" y="410"/>
                    <a:pt x="127" y="483"/>
                  </a:cubicBezTo>
                  <a:cubicBezTo>
                    <a:pt x="121" y="528"/>
                    <a:pt x="121" y="528"/>
                    <a:pt x="121" y="528"/>
                  </a:cubicBezTo>
                  <a:cubicBezTo>
                    <a:pt x="100" y="658"/>
                    <a:pt x="100" y="658"/>
                    <a:pt x="100" y="658"/>
                  </a:cubicBezTo>
                  <a:cubicBezTo>
                    <a:pt x="91" y="731"/>
                    <a:pt x="91" y="731"/>
                    <a:pt x="91" y="731"/>
                  </a:cubicBezTo>
                  <a:cubicBezTo>
                    <a:pt x="89" y="799"/>
                    <a:pt x="89" y="799"/>
                    <a:pt x="89" y="799"/>
                  </a:cubicBezTo>
                  <a:cubicBezTo>
                    <a:pt x="80" y="965"/>
                    <a:pt x="207" y="1177"/>
                    <a:pt x="438" y="1246"/>
                  </a:cubicBezTo>
                  <a:cubicBezTo>
                    <a:pt x="499" y="1271"/>
                    <a:pt x="558" y="1299"/>
                    <a:pt x="612" y="1338"/>
                  </a:cubicBezTo>
                  <a:cubicBezTo>
                    <a:pt x="666" y="1299"/>
                    <a:pt x="725" y="1271"/>
                    <a:pt x="786" y="1248"/>
                  </a:cubicBezTo>
                  <a:cubicBezTo>
                    <a:pt x="1054" y="1172"/>
                    <a:pt x="1136" y="965"/>
                    <a:pt x="1139" y="828"/>
                  </a:cubicBezTo>
                  <a:cubicBezTo>
                    <a:pt x="1142" y="778"/>
                    <a:pt x="1137" y="728"/>
                    <a:pt x="1132" y="680"/>
                  </a:cubicBezTo>
                  <a:cubicBezTo>
                    <a:pt x="1122" y="611"/>
                    <a:pt x="1122" y="611"/>
                    <a:pt x="1122" y="611"/>
                  </a:cubicBezTo>
                  <a:cubicBezTo>
                    <a:pt x="1108" y="526"/>
                    <a:pt x="1108" y="526"/>
                    <a:pt x="1108" y="526"/>
                  </a:cubicBezTo>
                  <a:cubicBezTo>
                    <a:pt x="1100" y="479"/>
                    <a:pt x="1101" y="421"/>
                    <a:pt x="1110" y="375"/>
                  </a:cubicBezTo>
                  <a:cubicBezTo>
                    <a:pt x="1124" y="368"/>
                    <a:pt x="1140" y="354"/>
                    <a:pt x="1149" y="324"/>
                  </a:cubicBezTo>
                  <a:cubicBezTo>
                    <a:pt x="1150" y="320"/>
                    <a:pt x="1150" y="320"/>
                    <a:pt x="1150" y="320"/>
                  </a:cubicBezTo>
                  <a:cubicBezTo>
                    <a:pt x="1166" y="309"/>
                    <a:pt x="1185" y="292"/>
                    <a:pt x="1198" y="274"/>
                  </a:cubicBezTo>
                  <a:cubicBezTo>
                    <a:pt x="1200" y="275"/>
                    <a:pt x="1202" y="278"/>
                    <a:pt x="1206" y="285"/>
                  </a:cubicBezTo>
                  <a:moveTo>
                    <a:pt x="654" y="446"/>
                  </a:moveTo>
                  <a:cubicBezTo>
                    <a:pt x="649" y="455"/>
                    <a:pt x="644" y="461"/>
                    <a:pt x="626" y="462"/>
                  </a:cubicBezTo>
                  <a:cubicBezTo>
                    <a:pt x="603" y="463"/>
                    <a:pt x="597" y="450"/>
                    <a:pt x="597" y="450"/>
                  </a:cubicBezTo>
                  <a:cubicBezTo>
                    <a:pt x="599" y="457"/>
                    <a:pt x="604" y="472"/>
                    <a:pt x="626" y="471"/>
                  </a:cubicBezTo>
                  <a:cubicBezTo>
                    <a:pt x="654" y="469"/>
                    <a:pt x="654" y="446"/>
                    <a:pt x="654" y="446"/>
                  </a:cubicBezTo>
                  <a:moveTo>
                    <a:pt x="685" y="353"/>
                  </a:moveTo>
                  <a:cubicBezTo>
                    <a:pt x="657" y="380"/>
                    <a:pt x="690" y="446"/>
                    <a:pt x="671" y="473"/>
                  </a:cubicBezTo>
                  <a:cubicBezTo>
                    <a:pt x="669" y="476"/>
                    <a:pt x="667" y="480"/>
                    <a:pt x="665" y="483"/>
                  </a:cubicBezTo>
                  <a:cubicBezTo>
                    <a:pt x="651" y="478"/>
                    <a:pt x="642" y="477"/>
                    <a:pt x="629" y="477"/>
                  </a:cubicBezTo>
                  <a:cubicBezTo>
                    <a:pt x="621" y="477"/>
                    <a:pt x="613" y="479"/>
                    <a:pt x="607" y="480"/>
                  </a:cubicBezTo>
                  <a:cubicBezTo>
                    <a:pt x="592" y="481"/>
                    <a:pt x="581" y="479"/>
                    <a:pt x="567" y="482"/>
                  </a:cubicBezTo>
                  <a:cubicBezTo>
                    <a:pt x="568" y="479"/>
                    <a:pt x="570" y="477"/>
                    <a:pt x="573" y="473"/>
                  </a:cubicBezTo>
                  <a:cubicBezTo>
                    <a:pt x="560" y="473"/>
                    <a:pt x="550" y="471"/>
                    <a:pt x="543" y="461"/>
                  </a:cubicBezTo>
                  <a:cubicBezTo>
                    <a:pt x="539" y="455"/>
                    <a:pt x="538" y="447"/>
                    <a:pt x="540" y="441"/>
                  </a:cubicBezTo>
                  <a:cubicBezTo>
                    <a:pt x="544" y="431"/>
                    <a:pt x="554" y="422"/>
                    <a:pt x="558" y="413"/>
                  </a:cubicBezTo>
                  <a:cubicBezTo>
                    <a:pt x="558" y="413"/>
                    <a:pt x="566" y="401"/>
                    <a:pt x="568" y="387"/>
                  </a:cubicBezTo>
                  <a:cubicBezTo>
                    <a:pt x="570" y="392"/>
                    <a:pt x="572" y="399"/>
                    <a:pt x="584" y="402"/>
                  </a:cubicBezTo>
                  <a:cubicBezTo>
                    <a:pt x="596" y="405"/>
                    <a:pt x="608" y="401"/>
                    <a:pt x="629" y="390"/>
                  </a:cubicBezTo>
                  <a:cubicBezTo>
                    <a:pt x="620" y="405"/>
                    <a:pt x="606" y="414"/>
                    <a:pt x="581" y="418"/>
                  </a:cubicBezTo>
                  <a:cubicBezTo>
                    <a:pt x="590" y="420"/>
                    <a:pt x="606" y="417"/>
                    <a:pt x="623" y="408"/>
                  </a:cubicBezTo>
                  <a:cubicBezTo>
                    <a:pt x="643" y="397"/>
                    <a:pt x="669" y="362"/>
                    <a:pt x="669" y="362"/>
                  </a:cubicBezTo>
                  <a:cubicBezTo>
                    <a:pt x="675" y="357"/>
                    <a:pt x="687" y="352"/>
                    <a:pt x="685" y="353"/>
                  </a:cubicBezTo>
                  <a:moveTo>
                    <a:pt x="802" y="969"/>
                  </a:moveTo>
                  <a:cubicBezTo>
                    <a:pt x="737" y="900"/>
                    <a:pt x="673" y="796"/>
                    <a:pt x="665" y="792"/>
                  </a:cubicBezTo>
                  <a:cubicBezTo>
                    <a:pt x="665" y="792"/>
                    <a:pt x="744" y="913"/>
                    <a:pt x="759" y="934"/>
                  </a:cubicBezTo>
                  <a:cubicBezTo>
                    <a:pt x="773" y="954"/>
                    <a:pt x="793" y="974"/>
                    <a:pt x="802" y="990"/>
                  </a:cubicBezTo>
                  <a:cubicBezTo>
                    <a:pt x="805" y="985"/>
                    <a:pt x="810" y="977"/>
                    <a:pt x="802" y="969"/>
                  </a:cubicBezTo>
                  <a:moveTo>
                    <a:pt x="1035" y="1005"/>
                  </a:moveTo>
                  <a:cubicBezTo>
                    <a:pt x="1021" y="1003"/>
                    <a:pt x="1008" y="1004"/>
                    <a:pt x="1003" y="1018"/>
                  </a:cubicBezTo>
                  <a:cubicBezTo>
                    <a:pt x="995" y="1035"/>
                    <a:pt x="991" y="1048"/>
                    <a:pt x="985" y="1057"/>
                  </a:cubicBezTo>
                  <a:cubicBezTo>
                    <a:pt x="978" y="1069"/>
                    <a:pt x="967" y="1080"/>
                    <a:pt x="948" y="1085"/>
                  </a:cubicBezTo>
                  <a:cubicBezTo>
                    <a:pt x="929" y="1090"/>
                    <a:pt x="902" y="1091"/>
                    <a:pt x="899" y="1080"/>
                  </a:cubicBezTo>
                  <a:cubicBezTo>
                    <a:pt x="903" y="1057"/>
                    <a:pt x="935" y="1053"/>
                    <a:pt x="949" y="1046"/>
                  </a:cubicBezTo>
                  <a:cubicBezTo>
                    <a:pt x="974" y="1034"/>
                    <a:pt x="976" y="1012"/>
                    <a:pt x="977" y="989"/>
                  </a:cubicBezTo>
                  <a:cubicBezTo>
                    <a:pt x="942" y="966"/>
                    <a:pt x="870" y="909"/>
                    <a:pt x="870" y="909"/>
                  </a:cubicBezTo>
                  <a:cubicBezTo>
                    <a:pt x="870" y="909"/>
                    <a:pt x="932" y="971"/>
                    <a:pt x="966" y="994"/>
                  </a:cubicBezTo>
                  <a:cubicBezTo>
                    <a:pt x="966" y="1013"/>
                    <a:pt x="961" y="1024"/>
                    <a:pt x="945" y="1033"/>
                  </a:cubicBezTo>
                  <a:cubicBezTo>
                    <a:pt x="935" y="1038"/>
                    <a:pt x="924" y="1042"/>
                    <a:pt x="909" y="1049"/>
                  </a:cubicBezTo>
                  <a:cubicBezTo>
                    <a:pt x="885" y="1063"/>
                    <a:pt x="892" y="1083"/>
                    <a:pt x="859" y="1096"/>
                  </a:cubicBezTo>
                  <a:cubicBezTo>
                    <a:pt x="845" y="1101"/>
                    <a:pt x="812" y="1105"/>
                    <a:pt x="821" y="1087"/>
                  </a:cubicBezTo>
                  <a:cubicBezTo>
                    <a:pt x="833" y="1069"/>
                    <a:pt x="820" y="1069"/>
                    <a:pt x="820" y="1069"/>
                  </a:cubicBezTo>
                  <a:cubicBezTo>
                    <a:pt x="812" y="1071"/>
                    <a:pt x="792" y="1076"/>
                    <a:pt x="782" y="1077"/>
                  </a:cubicBezTo>
                  <a:cubicBezTo>
                    <a:pt x="775" y="1077"/>
                    <a:pt x="769" y="1072"/>
                    <a:pt x="774" y="1067"/>
                  </a:cubicBezTo>
                  <a:cubicBezTo>
                    <a:pt x="776" y="1065"/>
                    <a:pt x="780" y="1064"/>
                    <a:pt x="783" y="1061"/>
                  </a:cubicBezTo>
                  <a:cubicBezTo>
                    <a:pt x="788" y="1057"/>
                    <a:pt x="791" y="1055"/>
                    <a:pt x="793" y="1051"/>
                  </a:cubicBezTo>
                  <a:cubicBezTo>
                    <a:pt x="797" y="1045"/>
                    <a:pt x="799" y="1036"/>
                    <a:pt x="796" y="1034"/>
                  </a:cubicBezTo>
                  <a:cubicBezTo>
                    <a:pt x="791" y="1032"/>
                    <a:pt x="784" y="1033"/>
                    <a:pt x="781" y="1037"/>
                  </a:cubicBezTo>
                  <a:cubicBezTo>
                    <a:pt x="767" y="1052"/>
                    <a:pt x="766" y="1078"/>
                    <a:pt x="727" y="1070"/>
                  </a:cubicBezTo>
                  <a:cubicBezTo>
                    <a:pt x="727" y="1070"/>
                    <a:pt x="681" y="1060"/>
                    <a:pt x="718" y="1007"/>
                  </a:cubicBezTo>
                  <a:cubicBezTo>
                    <a:pt x="729" y="994"/>
                    <a:pt x="700" y="977"/>
                    <a:pt x="683" y="956"/>
                  </a:cubicBezTo>
                  <a:cubicBezTo>
                    <a:pt x="650" y="916"/>
                    <a:pt x="557" y="766"/>
                    <a:pt x="557" y="766"/>
                  </a:cubicBezTo>
                  <a:cubicBezTo>
                    <a:pt x="547" y="752"/>
                    <a:pt x="537" y="735"/>
                    <a:pt x="528" y="722"/>
                  </a:cubicBezTo>
                  <a:cubicBezTo>
                    <a:pt x="520" y="708"/>
                    <a:pt x="517" y="679"/>
                    <a:pt x="537" y="682"/>
                  </a:cubicBezTo>
                  <a:cubicBezTo>
                    <a:pt x="547" y="684"/>
                    <a:pt x="550" y="688"/>
                    <a:pt x="561" y="683"/>
                  </a:cubicBezTo>
                  <a:cubicBezTo>
                    <a:pt x="568" y="680"/>
                    <a:pt x="568" y="692"/>
                    <a:pt x="561" y="698"/>
                  </a:cubicBezTo>
                  <a:cubicBezTo>
                    <a:pt x="556" y="702"/>
                    <a:pt x="556" y="711"/>
                    <a:pt x="562" y="716"/>
                  </a:cubicBezTo>
                  <a:cubicBezTo>
                    <a:pt x="570" y="720"/>
                    <a:pt x="572" y="711"/>
                    <a:pt x="581" y="714"/>
                  </a:cubicBezTo>
                  <a:cubicBezTo>
                    <a:pt x="590" y="716"/>
                    <a:pt x="597" y="738"/>
                    <a:pt x="613" y="743"/>
                  </a:cubicBezTo>
                  <a:cubicBezTo>
                    <a:pt x="617" y="744"/>
                    <a:pt x="620" y="744"/>
                    <a:pt x="621" y="741"/>
                  </a:cubicBezTo>
                  <a:cubicBezTo>
                    <a:pt x="623" y="734"/>
                    <a:pt x="616" y="725"/>
                    <a:pt x="618" y="717"/>
                  </a:cubicBezTo>
                  <a:cubicBezTo>
                    <a:pt x="620" y="722"/>
                    <a:pt x="627" y="727"/>
                    <a:pt x="637" y="732"/>
                  </a:cubicBezTo>
                  <a:cubicBezTo>
                    <a:pt x="648" y="739"/>
                    <a:pt x="654" y="740"/>
                    <a:pt x="651" y="731"/>
                  </a:cubicBezTo>
                  <a:cubicBezTo>
                    <a:pt x="648" y="720"/>
                    <a:pt x="646" y="713"/>
                    <a:pt x="646" y="713"/>
                  </a:cubicBezTo>
                  <a:cubicBezTo>
                    <a:pt x="645" y="705"/>
                    <a:pt x="652" y="699"/>
                    <a:pt x="658" y="699"/>
                  </a:cubicBezTo>
                  <a:cubicBezTo>
                    <a:pt x="661" y="699"/>
                    <a:pt x="664" y="701"/>
                    <a:pt x="666" y="705"/>
                  </a:cubicBezTo>
                  <a:cubicBezTo>
                    <a:pt x="674" y="718"/>
                    <a:pt x="670" y="725"/>
                    <a:pt x="686" y="730"/>
                  </a:cubicBezTo>
                  <a:cubicBezTo>
                    <a:pt x="711" y="782"/>
                    <a:pt x="773" y="847"/>
                    <a:pt x="798" y="868"/>
                  </a:cubicBezTo>
                  <a:cubicBezTo>
                    <a:pt x="803" y="872"/>
                    <a:pt x="812" y="877"/>
                    <a:pt x="820" y="880"/>
                  </a:cubicBezTo>
                  <a:cubicBezTo>
                    <a:pt x="814" y="875"/>
                    <a:pt x="805" y="867"/>
                    <a:pt x="801" y="863"/>
                  </a:cubicBezTo>
                  <a:cubicBezTo>
                    <a:pt x="736" y="800"/>
                    <a:pt x="695" y="742"/>
                    <a:pt x="696" y="730"/>
                  </a:cubicBezTo>
                  <a:cubicBezTo>
                    <a:pt x="714" y="722"/>
                    <a:pt x="717" y="704"/>
                    <a:pt x="723" y="707"/>
                  </a:cubicBezTo>
                  <a:cubicBezTo>
                    <a:pt x="725" y="708"/>
                    <a:pt x="717" y="723"/>
                    <a:pt x="718" y="731"/>
                  </a:cubicBezTo>
                  <a:cubicBezTo>
                    <a:pt x="719" y="735"/>
                    <a:pt x="724" y="741"/>
                    <a:pt x="735" y="741"/>
                  </a:cubicBezTo>
                  <a:cubicBezTo>
                    <a:pt x="714" y="762"/>
                    <a:pt x="768" y="780"/>
                    <a:pt x="808" y="779"/>
                  </a:cubicBezTo>
                  <a:cubicBezTo>
                    <a:pt x="823" y="788"/>
                    <a:pt x="848" y="803"/>
                    <a:pt x="878" y="810"/>
                  </a:cubicBezTo>
                  <a:cubicBezTo>
                    <a:pt x="878" y="810"/>
                    <a:pt x="881" y="824"/>
                    <a:pt x="890" y="825"/>
                  </a:cubicBezTo>
                  <a:cubicBezTo>
                    <a:pt x="890" y="825"/>
                    <a:pt x="912" y="859"/>
                    <a:pt x="943" y="892"/>
                  </a:cubicBezTo>
                  <a:cubicBezTo>
                    <a:pt x="973" y="924"/>
                    <a:pt x="1007" y="977"/>
                    <a:pt x="1035" y="1005"/>
                  </a:cubicBezTo>
                  <a:moveTo>
                    <a:pt x="679" y="342"/>
                  </a:moveTo>
                  <a:cubicBezTo>
                    <a:pt x="661" y="355"/>
                    <a:pt x="657" y="367"/>
                    <a:pt x="627" y="382"/>
                  </a:cubicBezTo>
                  <a:cubicBezTo>
                    <a:pt x="610" y="391"/>
                    <a:pt x="593" y="398"/>
                    <a:pt x="582" y="393"/>
                  </a:cubicBezTo>
                  <a:cubicBezTo>
                    <a:pt x="571" y="387"/>
                    <a:pt x="575" y="367"/>
                    <a:pt x="575" y="364"/>
                  </a:cubicBezTo>
                  <a:cubicBezTo>
                    <a:pt x="575" y="362"/>
                    <a:pt x="575" y="359"/>
                    <a:pt x="575" y="357"/>
                  </a:cubicBezTo>
                  <a:cubicBezTo>
                    <a:pt x="583" y="353"/>
                    <a:pt x="595" y="355"/>
                    <a:pt x="598" y="345"/>
                  </a:cubicBezTo>
                  <a:cubicBezTo>
                    <a:pt x="601" y="337"/>
                    <a:pt x="600" y="327"/>
                    <a:pt x="602" y="318"/>
                  </a:cubicBezTo>
                  <a:cubicBezTo>
                    <a:pt x="606" y="311"/>
                    <a:pt x="617" y="307"/>
                    <a:pt x="619" y="299"/>
                  </a:cubicBezTo>
                  <a:cubicBezTo>
                    <a:pt x="605" y="308"/>
                    <a:pt x="594" y="321"/>
                    <a:pt x="576" y="320"/>
                  </a:cubicBezTo>
                  <a:cubicBezTo>
                    <a:pt x="571" y="319"/>
                    <a:pt x="575" y="312"/>
                    <a:pt x="572" y="309"/>
                  </a:cubicBezTo>
                  <a:cubicBezTo>
                    <a:pt x="568" y="308"/>
                    <a:pt x="568" y="305"/>
                    <a:pt x="568" y="302"/>
                  </a:cubicBezTo>
                  <a:cubicBezTo>
                    <a:pt x="569" y="303"/>
                    <a:pt x="570" y="303"/>
                    <a:pt x="571" y="303"/>
                  </a:cubicBezTo>
                  <a:cubicBezTo>
                    <a:pt x="571" y="303"/>
                    <a:pt x="572" y="302"/>
                    <a:pt x="572" y="301"/>
                  </a:cubicBezTo>
                  <a:cubicBezTo>
                    <a:pt x="572" y="300"/>
                    <a:pt x="571" y="300"/>
                    <a:pt x="571" y="300"/>
                  </a:cubicBezTo>
                  <a:cubicBezTo>
                    <a:pt x="570" y="300"/>
                    <a:pt x="568" y="300"/>
                    <a:pt x="566" y="299"/>
                  </a:cubicBezTo>
                  <a:cubicBezTo>
                    <a:pt x="566" y="299"/>
                    <a:pt x="566" y="299"/>
                    <a:pt x="566" y="299"/>
                  </a:cubicBezTo>
                  <a:cubicBezTo>
                    <a:pt x="565" y="296"/>
                    <a:pt x="567" y="292"/>
                    <a:pt x="565" y="290"/>
                  </a:cubicBezTo>
                  <a:cubicBezTo>
                    <a:pt x="556" y="288"/>
                    <a:pt x="556" y="288"/>
                    <a:pt x="556" y="288"/>
                  </a:cubicBezTo>
                  <a:cubicBezTo>
                    <a:pt x="557" y="279"/>
                    <a:pt x="563" y="272"/>
                    <a:pt x="563" y="262"/>
                  </a:cubicBezTo>
                  <a:cubicBezTo>
                    <a:pt x="565" y="264"/>
                    <a:pt x="570" y="263"/>
                    <a:pt x="568" y="267"/>
                  </a:cubicBezTo>
                  <a:cubicBezTo>
                    <a:pt x="566" y="268"/>
                    <a:pt x="567" y="271"/>
                    <a:pt x="567" y="272"/>
                  </a:cubicBezTo>
                  <a:cubicBezTo>
                    <a:pt x="567" y="268"/>
                    <a:pt x="582" y="262"/>
                    <a:pt x="574" y="260"/>
                  </a:cubicBezTo>
                  <a:cubicBezTo>
                    <a:pt x="570" y="259"/>
                    <a:pt x="560" y="261"/>
                    <a:pt x="560" y="256"/>
                  </a:cubicBezTo>
                  <a:cubicBezTo>
                    <a:pt x="560" y="248"/>
                    <a:pt x="563" y="241"/>
                    <a:pt x="567" y="235"/>
                  </a:cubicBezTo>
                  <a:cubicBezTo>
                    <a:pt x="576" y="242"/>
                    <a:pt x="588" y="249"/>
                    <a:pt x="591" y="261"/>
                  </a:cubicBezTo>
                  <a:cubicBezTo>
                    <a:pt x="594" y="264"/>
                    <a:pt x="598" y="269"/>
                    <a:pt x="602" y="269"/>
                  </a:cubicBezTo>
                  <a:cubicBezTo>
                    <a:pt x="612" y="265"/>
                    <a:pt x="617" y="275"/>
                    <a:pt x="627" y="274"/>
                  </a:cubicBezTo>
                  <a:cubicBezTo>
                    <a:pt x="627" y="272"/>
                    <a:pt x="628" y="270"/>
                    <a:pt x="630" y="269"/>
                  </a:cubicBezTo>
                  <a:cubicBezTo>
                    <a:pt x="632" y="268"/>
                    <a:pt x="635" y="269"/>
                    <a:pt x="636" y="271"/>
                  </a:cubicBezTo>
                  <a:cubicBezTo>
                    <a:pt x="637" y="276"/>
                    <a:pt x="634" y="279"/>
                    <a:pt x="632" y="282"/>
                  </a:cubicBezTo>
                  <a:cubicBezTo>
                    <a:pt x="629" y="284"/>
                    <a:pt x="624" y="285"/>
                    <a:pt x="620" y="286"/>
                  </a:cubicBezTo>
                  <a:cubicBezTo>
                    <a:pt x="628" y="291"/>
                    <a:pt x="634" y="283"/>
                    <a:pt x="642" y="281"/>
                  </a:cubicBezTo>
                  <a:cubicBezTo>
                    <a:pt x="645" y="280"/>
                    <a:pt x="649" y="282"/>
                    <a:pt x="651" y="285"/>
                  </a:cubicBezTo>
                  <a:cubicBezTo>
                    <a:pt x="654" y="303"/>
                    <a:pt x="646" y="330"/>
                    <a:pt x="669" y="339"/>
                  </a:cubicBezTo>
                  <a:cubicBezTo>
                    <a:pt x="672" y="340"/>
                    <a:pt x="676" y="341"/>
                    <a:pt x="679" y="342"/>
                  </a:cubicBezTo>
                  <a:moveTo>
                    <a:pt x="546" y="767"/>
                  </a:moveTo>
                  <a:cubicBezTo>
                    <a:pt x="564" y="796"/>
                    <a:pt x="565" y="797"/>
                    <a:pt x="575" y="814"/>
                  </a:cubicBezTo>
                  <a:cubicBezTo>
                    <a:pt x="585" y="830"/>
                    <a:pt x="625" y="892"/>
                    <a:pt x="632" y="904"/>
                  </a:cubicBezTo>
                  <a:cubicBezTo>
                    <a:pt x="640" y="917"/>
                    <a:pt x="681" y="987"/>
                    <a:pt x="708" y="1000"/>
                  </a:cubicBezTo>
                  <a:cubicBezTo>
                    <a:pt x="687" y="1023"/>
                    <a:pt x="697" y="1050"/>
                    <a:pt x="663" y="1056"/>
                  </a:cubicBezTo>
                  <a:cubicBezTo>
                    <a:pt x="644" y="1059"/>
                    <a:pt x="589" y="1076"/>
                    <a:pt x="570" y="1044"/>
                  </a:cubicBezTo>
                  <a:cubicBezTo>
                    <a:pt x="551" y="1012"/>
                    <a:pt x="543" y="962"/>
                    <a:pt x="548" y="922"/>
                  </a:cubicBezTo>
                  <a:cubicBezTo>
                    <a:pt x="572" y="959"/>
                    <a:pt x="590" y="975"/>
                    <a:pt x="603" y="983"/>
                  </a:cubicBezTo>
                  <a:cubicBezTo>
                    <a:pt x="559" y="934"/>
                    <a:pt x="564" y="924"/>
                    <a:pt x="543" y="898"/>
                  </a:cubicBezTo>
                  <a:cubicBezTo>
                    <a:pt x="535" y="887"/>
                    <a:pt x="533" y="870"/>
                    <a:pt x="532" y="857"/>
                  </a:cubicBezTo>
                  <a:cubicBezTo>
                    <a:pt x="530" y="834"/>
                    <a:pt x="531" y="812"/>
                    <a:pt x="530" y="790"/>
                  </a:cubicBezTo>
                  <a:cubicBezTo>
                    <a:pt x="529" y="778"/>
                    <a:pt x="530" y="765"/>
                    <a:pt x="526" y="753"/>
                  </a:cubicBezTo>
                  <a:cubicBezTo>
                    <a:pt x="524" y="749"/>
                    <a:pt x="521" y="736"/>
                    <a:pt x="520" y="731"/>
                  </a:cubicBezTo>
                  <a:cubicBezTo>
                    <a:pt x="519" y="726"/>
                    <a:pt x="519" y="720"/>
                    <a:pt x="519" y="720"/>
                  </a:cubicBezTo>
                  <a:cubicBezTo>
                    <a:pt x="519" y="720"/>
                    <a:pt x="528" y="739"/>
                    <a:pt x="546" y="767"/>
                  </a:cubicBezTo>
                  <a:moveTo>
                    <a:pt x="538" y="425"/>
                  </a:moveTo>
                  <a:cubicBezTo>
                    <a:pt x="534" y="429"/>
                    <a:pt x="532" y="432"/>
                    <a:pt x="529" y="437"/>
                  </a:cubicBezTo>
                  <a:cubicBezTo>
                    <a:pt x="525" y="449"/>
                    <a:pt x="529" y="467"/>
                    <a:pt x="542" y="476"/>
                  </a:cubicBezTo>
                  <a:cubicBezTo>
                    <a:pt x="550" y="482"/>
                    <a:pt x="553" y="483"/>
                    <a:pt x="560" y="485"/>
                  </a:cubicBezTo>
                  <a:cubicBezTo>
                    <a:pt x="543" y="490"/>
                    <a:pt x="525" y="513"/>
                    <a:pt x="525" y="526"/>
                  </a:cubicBezTo>
                  <a:cubicBezTo>
                    <a:pt x="519" y="520"/>
                    <a:pt x="517" y="508"/>
                    <a:pt x="519" y="498"/>
                  </a:cubicBezTo>
                  <a:cubicBezTo>
                    <a:pt x="514" y="504"/>
                    <a:pt x="504" y="508"/>
                    <a:pt x="498" y="509"/>
                  </a:cubicBezTo>
                  <a:cubicBezTo>
                    <a:pt x="496" y="504"/>
                    <a:pt x="497" y="490"/>
                    <a:pt x="503" y="483"/>
                  </a:cubicBezTo>
                  <a:cubicBezTo>
                    <a:pt x="501" y="479"/>
                    <a:pt x="487" y="481"/>
                    <a:pt x="480" y="486"/>
                  </a:cubicBezTo>
                  <a:cubicBezTo>
                    <a:pt x="479" y="477"/>
                    <a:pt x="482" y="471"/>
                    <a:pt x="490" y="465"/>
                  </a:cubicBezTo>
                  <a:cubicBezTo>
                    <a:pt x="488" y="460"/>
                    <a:pt x="483" y="464"/>
                    <a:pt x="471" y="465"/>
                  </a:cubicBezTo>
                  <a:cubicBezTo>
                    <a:pt x="479" y="462"/>
                    <a:pt x="490" y="456"/>
                    <a:pt x="502" y="448"/>
                  </a:cubicBezTo>
                  <a:cubicBezTo>
                    <a:pt x="523" y="435"/>
                    <a:pt x="538" y="425"/>
                    <a:pt x="538" y="425"/>
                  </a:cubicBezTo>
                  <a:moveTo>
                    <a:pt x="816" y="430"/>
                  </a:moveTo>
                  <a:cubicBezTo>
                    <a:pt x="831" y="432"/>
                    <a:pt x="852" y="428"/>
                    <a:pt x="859" y="426"/>
                  </a:cubicBezTo>
                  <a:cubicBezTo>
                    <a:pt x="863" y="432"/>
                    <a:pt x="856" y="442"/>
                    <a:pt x="850" y="440"/>
                  </a:cubicBezTo>
                  <a:cubicBezTo>
                    <a:pt x="852" y="449"/>
                    <a:pt x="860" y="460"/>
                    <a:pt x="859" y="470"/>
                  </a:cubicBezTo>
                  <a:cubicBezTo>
                    <a:pt x="851" y="467"/>
                    <a:pt x="829" y="458"/>
                    <a:pt x="829" y="458"/>
                  </a:cubicBezTo>
                  <a:cubicBezTo>
                    <a:pt x="835" y="467"/>
                    <a:pt x="842" y="483"/>
                    <a:pt x="840" y="494"/>
                  </a:cubicBezTo>
                  <a:cubicBezTo>
                    <a:pt x="831" y="488"/>
                    <a:pt x="812" y="487"/>
                    <a:pt x="804" y="481"/>
                  </a:cubicBezTo>
                  <a:cubicBezTo>
                    <a:pt x="808" y="495"/>
                    <a:pt x="817" y="515"/>
                    <a:pt x="805" y="528"/>
                  </a:cubicBezTo>
                  <a:cubicBezTo>
                    <a:pt x="794" y="520"/>
                    <a:pt x="788" y="507"/>
                    <a:pt x="779" y="498"/>
                  </a:cubicBezTo>
                  <a:cubicBezTo>
                    <a:pt x="781" y="511"/>
                    <a:pt x="784" y="531"/>
                    <a:pt x="775" y="543"/>
                  </a:cubicBezTo>
                  <a:cubicBezTo>
                    <a:pt x="769" y="536"/>
                    <a:pt x="745" y="526"/>
                    <a:pt x="745" y="518"/>
                  </a:cubicBezTo>
                  <a:cubicBezTo>
                    <a:pt x="743" y="517"/>
                    <a:pt x="736" y="544"/>
                    <a:pt x="728" y="549"/>
                  </a:cubicBezTo>
                  <a:cubicBezTo>
                    <a:pt x="720" y="538"/>
                    <a:pt x="713" y="521"/>
                    <a:pt x="702" y="511"/>
                  </a:cubicBezTo>
                  <a:cubicBezTo>
                    <a:pt x="705" y="508"/>
                    <a:pt x="709" y="510"/>
                    <a:pt x="707" y="504"/>
                  </a:cubicBezTo>
                  <a:cubicBezTo>
                    <a:pt x="704" y="496"/>
                    <a:pt x="692" y="491"/>
                    <a:pt x="679" y="486"/>
                  </a:cubicBezTo>
                  <a:cubicBezTo>
                    <a:pt x="681" y="482"/>
                    <a:pt x="683" y="480"/>
                    <a:pt x="687" y="474"/>
                  </a:cubicBezTo>
                  <a:cubicBezTo>
                    <a:pt x="697" y="459"/>
                    <a:pt x="704" y="445"/>
                    <a:pt x="706" y="438"/>
                  </a:cubicBezTo>
                  <a:cubicBezTo>
                    <a:pt x="710" y="426"/>
                    <a:pt x="712" y="423"/>
                    <a:pt x="713" y="414"/>
                  </a:cubicBezTo>
                  <a:cubicBezTo>
                    <a:pt x="726" y="416"/>
                    <a:pt x="735" y="418"/>
                    <a:pt x="752" y="420"/>
                  </a:cubicBezTo>
                  <a:cubicBezTo>
                    <a:pt x="768" y="422"/>
                    <a:pt x="793" y="427"/>
                    <a:pt x="816" y="430"/>
                  </a:cubicBezTo>
                  <a:moveTo>
                    <a:pt x="1084" y="383"/>
                  </a:moveTo>
                  <a:cubicBezTo>
                    <a:pt x="1085" y="388"/>
                    <a:pt x="1074" y="400"/>
                    <a:pt x="1061" y="403"/>
                  </a:cubicBezTo>
                  <a:cubicBezTo>
                    <a:pt x="1045" y="407"/>
                    <a:pt x="1032" y="404"/>
                    <a:pt x="1021" y="398"/>
                  </a:cubicBezTo>
                  <a:cubicBezTo>
                    <a:pt x="1022" y="409"/>
                    <a:pt x="1041" y="414"/>
                    <a:pt x="1055" y="411"/>
                  </a:cubicBezTo>
                  <a:cubicBezTo>
                    <a:pt x="1047" y="422"/>
                    <a:pt x="1023" y="429"/>
                    <a:pt x="1006" y="428"/>
                  </a:cubicBezTo>
                  <a:cubicBezTo>
                    <a:pt x="987" y="428"/>
                    <a:pt x="975" y="422"/>
                    <a:pt x="958" y="412"/>
                  </a:cubicBezTo>
                  <a:cubicBezTo>
                    <a:pt x="956" y="423"/>
                    <a:pt x="977" y="433"/>
                    <a:pt x="993" y="434"/>
                  </a:cubicBezTo>
                  <a:cubicBezTo>
                    <a:pt x="963" y="450"/>
                    <a:pt x="929" y="438"/>
                    <a:pt x="925" y="437"/>
                  </a:cubicBezTo>
                  <a:cubicBezTo>
                    <a:pt x="917" y="435"/>
                    <a:pt x="905" y="430"/>
                    <a:pt x="898" y="423"/>
                  </a:cubicBezTo>
                  <a:cubicBezTo>
                    <a:pt x="898" y="432"/>
                    <a:pt x="910" y="439"/>
                    <a:pt x="920" y="441"/>
                  </a:cubicBezTo>
                  <a:cubicBezTo>
                    <a:pt x="900" y="451"/>
                    <a:pt x="875" y="440"/>
                    <a:pt x="866" y="424"/>
                  </a:cubicBezTo>
                  <a:cubicBezTo>
                    <a:pt x="898" y="415"/>
                    <a:pt x="922" y="406"/>
                    <a:pt x="955" y="398"/>
                  </a:cubicBezTo>
                  <a:cubicBezTo>
                    <a:pt x="987" y="403"/>
                    <a:pt x="1017" y="390"/>
                    <a:pt x="1029" y="376"/>
                  </a:cubicBezTo>
                  <a:cubicBezTo>
                    <a:pt x="1033" y="371"/>
                    <a:pt x="1037" y="364"/>
                    <a:pt x="1037" y="362"/>
                  </a:cubicBezTo>
                  <a:cubicBezTo>
                    <a:pt x="1040" y="361"/>
                    <a:pt x="1044" y="362"/>
                    <a:pt x="1047" y="363"/>
                  </a:cubicBezTo>
                  <a:cubicBezTo>
                    <a:pt x="1050" y="364"/>
                    <a:pt x="1081" y="371"/>
                    <a:pt x="1084" y="383"/>
                  </a:cubicBezTo>
                  <a:moveTo>
                    <a:pt x="306" y="378"/>
                  </a:moveTo>
                  <a:cubicBezTo>
                    <a:pt x="310" y="375"/>
                    <a:pt x="321" y="372"/>
                    <a:pt x="331" y="374"/>
                  </a:cubicBezTo>
                  <a:cubicBezTo>
                    <a:pt x="342" y="375"/>
                    <a:pt x="361" y="380"/>
                    <a:pt x="375" y="390"/>
                  </a:cubicBezTo>
                  <a:cubicBezTo>
                    <a:pt x="404" y="400"/>
                    <a:pt x="427" y="420"/>
                    <a:pt x="456" y="429"/>
                  </a:cubicBezTo>
                  <a:cubicBezTo>
                    <a:pt x="457" y="426"/>
                    <a:pt x="454" y="424"/>
                    <a:pt x="452" y="422"/>
                  </a:cubicBezTo>
                  <a:cubicBezTo>
                    <a:pt x="470" y="408"/>
                    <a:pt x="489" y="396"/>
                    <a:pt x="510" y="387"/>
                  </a:cubicBezTo>
                  <a:cubicBezTo>
                    <a:pt x="523" y="372"/>
                    <a:pt x="540" y="356"/>
                    <a:pt x="562" y="359"/>
                  </a:cubicBezTo>
                  <a:cubicBezTo>
                    <a:pt x="567" y="359"/>
                    <a:pt x="567" y="359"/>
                    <a:pt x="567" y="359"/>
                  </a:cubicBezTo>
                  <a:cubicBezTo>
                    <a:pt x="567" y="359"/>
                    <a:pt x="567" y="364"/>
                    <a:pt x="567" y="366"/>
                  </a:cubicBezTo>
                  <a:cubicBezTo>
                    <a:pt x="566" y="377"/>
                    <a:pt x="560" y="388"/>
                    <a:pt x="554" y="403"/>
                  </a:cubicBezTo>
                  <a:cubicBezTo>
                    <a:pt x="554" y="403"/>
                    <a:pt x="536" y="410"/>
                    <a:pt x="528" y="415"/>
                  </a:cubicBezTo>
                  <a:cubicBezTo>
                    <a:pt x="521" y="419"/>
                    <a:pt x="459" y="456"/>
                    <a:pt x="459" y="456"/>
                  </a:cubicBezTo>
                  <a:cubicBezTo>
                    <a:pt x="441" y="470"/>
                    <a:pt x="433" y="454"/>
                    <a:pt x="415" y="442"/>
                  </a:cubicBezTo>
                  <a:cubicBezTo>
                    <a:pt x="393" y="431"/>
                    <a:pt x="372" y="420"/>
                    <a:pt x="353" y="403"/>
                  </a:cubicBezTo>
                  <a:cubicBezTo>
                    <a:pt x="353" y="400"/>
                    <a:pt x="359" y="402"/>
                    <a:pt x="356" y="399"/>
                  </a:cubicBezTo>
                  <a:cubicBezTo>
                    <a:pt x="346" y="400"/>
                    <a:pt x="338" y="404"/>
                    <a:pt x="329" y="406"/>
                  </a:cubicBezTo>
                  <a:cubicBezTo>
                    <a:pt x="325" y="408"/>
                    <a:pt x="315" y="411"/>
                    <a:pt x="312" y="405"/>
                  </a:cubicBezTo>
                  <a:cubicBezTo>
                    <a:pt x="317" y="404"/>
                    <a:pt x="317" y="404"/>
                    <a:pt x="317" y="404"/>
                  </a:cubicBezTo>
                  <a:cubicBezTo>
                    <a:pt x="322" y="400"/>
                    <a:pt x="324" y="393"/>
                    <a:pt x="334" y="390"/>
                  </a:cubicBezTo>
                  <a:cubicBezTo>
                    <a:pt x="327" y="384"/>
                    <a:pt x="314" y="381"/>
                    <a:pt x="304" y="381"/>
                  </a:cubicBezTo>
                  <a:lnTo>
                    <a:pt x="306" y="378"/>
                  </a:lnTo>
                  <a:close/>
                  <a:moveTo>
                    <a:pt x="999" y="340"/>
                  </a:moveTo>
                  <a:cubicBezTo>
                    <a:pt x="998" y="351"/>
                    <a:pt x="986" y="353"/>
                    <a:pt x="981" y="362"/>
                  </a:cubicBezTo>
                  <a:cubicBezTo>
                    <a:pt x="975" y="367"/>
                    <a:pt x="975" y="367"/>
                    <a:pt x="975" y="367"/>
                  </a:cubicBezTo>
                  <a:cubicBezTo>
                    <a:pt x="980" y="366"/>
                    <a:pt x="986" y="363"/>
                    <a:pt x="990" y="358"/>
                  </a:cubicBezTo>
                  <a:cubicBezTo>
                    <a:pt x="999" y="356"/>
                    <a:pt x="1027" y="350"/>
                    <a:pt x="1028" y="355"/>
                  </a:cubicBezTo>
                  <a:cubicBezTo>
                    <a:pt x="1029" y="361"/>
                    <a:pt x="1027" y="366"/>
                    <a:pt x="1018" y="372"/>
                  </a:cubicBezTo>
                  <a:cubicBezTo>
                    <a:pt x="1010" y="378"/>
                    <a:pt x="980" y="390"/>
                    <a:pt x="959" y="387"/>
                  </a:cubicBezTo>
                  <a:cubicBezTo>
                    <a:pt x="947" y="386"/>
                    <a:pt x="935" y="390"/>
                    <a:pt x="924" y="392"/>
                  </a:cubicBezTo>
                  <a:cubicBezTo>
                    <a:pt x="865" y="410"/>
                    <a:pt x="865" y="410"/>
                    <a:pt x="865" y="410"/>
                  </a:cubicBezTo>
                  <a:cubicBezTo>
                    <a:pt x="845" y="415"/>
                    <a:pt x="821" y="418"/>
                    <a:pt x="799" y="412"/>
                  </a:cubicBezTo>
                  <a:cubicBezTo>
                    <a:pt x="766" y="406"/>
                    <a:pt x="734" y="398"/>
                    <a:pt x="700" y="400"/>
                  </a:cubicBezTo>
                  <a:cubicBezTo>
                    <a:pt x="696" y="400"/>
                    <a:pt x="691" y="403"/>
                    <a:pt x="688" y="408"/>
                  </a:cubicBezTo>
                  <a:cubicBezTo>
                    <a:pt x="692" y="407"/>
                    <a:pt x="697" y="405"/>
                    <a:pt x="701" y="408"/>
                  </a:cubicBezTo>
                  <a:cubicBezTo>
                    <a:pt x="700" y="412"/>
                    <a:pt x="700" y="437"/>
                    <a:pt x="690" y="446"/>
                  </a:cubicBezTo>
                  <a:cubicBezTo>
                    <a:pt x="688" y="443"/>
                    <a:pt x="687" y="439"/>
                    <a:pt x="685" y="435"/>
                  </a:cubicBezTo>
                  <a:cubicBezTo>
                    <a:pt x="684" y="431"/>
                    <a:pt x="670" y="368"/>
                    <a:pt x="697" y="349"/>
                  </a:cubicBezTo>
                  <a:cubicBezTo>
                    <a:pt x="713" y="344"/>
                    <a:pt x="735" y="353"/>
                    <a:pt x="740" y="356"/>
                  </a:cubicBezTo>
                  <a:cubicBezTo>
                    <a:pt x="761" y="368"/>
                    <a:pt x="797" y="374"/>
                    <a:pt x="825" y="385"/>
                  </a:cubicBezTo>
                  <a:cubicBezTo>
                    <a:pt x="837" y="383"/>
                    <a:pt x="849" y="379"/>
                    <a:pt x="861" y="378"/>
                  </a:cubicBezTo>
                  <a:cubicBezTo>
                    <a:pt x="945" y="367"/>
                    <a:pt x="945" y="367"/>
                    <a:pt x="945" y="367"/>
                  </a:cubicBezTo>
                  <a:cubicBezTo>
                    <a:pt x="960" y="369"/>
                    <a:pt x="962" y="350"/>
                    <a:pt x="975" y="349"/>
                  </a:cubicBezTo>
                  <a:cubicBezTo>
                    <a:pt x="984" y="349"/>
                    <a:pt x="989" y="343"/>
                    <a:pt x="996" y="339"/>
                  </a:cubicBezTo>
                  <a:cubicBezTo>
                    <a:pt x="997" y="338"/>
                    <a:pt x="999" y="338"/>
                    <a:pt x="999" y="340"/>
                  </a:cubicBezTo>
                  <a:moveTo>
                    <a:pt x="143" y="129"/>
                  </a:moveTo>
                  <a:cubicBezTo>
                    <a:pt x="216" y="34"/>
                    <a:pt x="216" y="34"/>
                    <a:pt x="216" y="34"/>
                  </a:cubicBezTo>
                  <a:cubicBezTo>
                    <a:pt x="242" y="71"/>
                    <a:pt x="284" y="73"/>
                    <a:pt x="326" y="75"/>
                  </a:cubicBezTo>
                  <a:cubicBezTo>
                    <a:pt x="354" y="72"/>
                    <a:pt x="354" y="72"/>
                    <a:pt x="354" y="72"/>
                  </a:cubicBezTo>
                  <a:cubicBezTo>
                    <a:pt x="473" y="53"/>
                    <a:pt x="473" y="53"/>
                    <a:pt x="473" y="53"/>
                  </a:cubicBezTo>
                  <a:cubicBezTo>
                    <a:pt x="554" y="44"/>
                    <a:pt x="554" y="44"/>
                    <a:pt x="554" y="44"/>
                  </a:cubicBezTo>
                  <a:cubicBezTo>
                    <a:pt x="631" y="35"/>
                    <a:pt x="709" y="47"/>
                    <a:pt x="782" y="57"/>
                  </a:cubicBezTo>
                  <a:cubicBezTo>
                    <a:pt x="889" y="75"/>
                    <a:pt x="889" y="75"/>
                    <a:pt x="889" y="75"/>
                  </a:cubicBezTo>
                  <a:cubicBezTo>
                    <a:pt x="934" y="78"/>
                    <a:pt x="982" y="77"/>
                    <a:pt x="1012" y="43"/>
                  </a:cubicBezTo>
                  <a:cubicBezTo>
                    <a:pt x="1018" y="37"/>
                    <a:pt x="1018" y="37"/>
                    <a:pt x="1018" y="37"/>
                  </a:cubicBezTo>
                  <a:cubicBezTo>
                    <a:pt x="1086" y="126"/>
                    <a:pt x="1086" y="126"/>
                    <a:pt x="1086" y="126"/>
                  </a:cubicBezTo>
                  <a:cubicBezTo>
                    <a:pt x="1086" y="126"/>
                    <a:pt x="1086" y="126"/>
                    <a:pt x="1086" y="126"/>
                  </a:cubicBezTo>
                  <a:cubicBezTo>
                    <a:pt x="1084" y="127"/>
                    <a:pt x="1082" y="128"/>
                    <a:pt x="1079" y="129"/>
                  </a:cubicBezTo>
                  <a:cubicBezTo>
                    <a:pt x="1071" y="132"/>
                    <a:pt x="1061" y="135"/>
                    <a:pt x="1052" y="139"/>
                  </a:cubicBezTo>
                  <a:cubicBezTo>
                    <a:pt x="1050" y="139"/>
                    <a:pt x="1049" y="140"/>
                    <a:pt x="1048" y="140"/>
                  </a:cubicBezTo>
                  <a:cubicBezTo>
                    <a:pt x="1047" y="140"/>
                    <a:pt x="1047" y="140"/>
                    <a:pt x="1047" y="140"/>
                  </a:cubicBezTo>
                  <a:cubicBezTo>
                    <a:pt x="1012" y="95"/>
                    <a:pt x="1012" y="95"/>
                    <a:pt x="1012" y="95"/>
                  </a:cubicBezTo>
                  <a:cubicBezTo>
                    <a:pt x="977" y="115"/>
                    <a:pt x="932" y="118"/>
                    <a:pt x="889" y="115"/>
                  </a:cubicBezTo>
                  <a:cubicBezTo>
                    <a:pt x="827" y="105"/>
                    <a:pt x="827" y="105"/>
                    <a:pt x="827" y="105"/>
                  </a:cubicBezTo>
                  <a:cubicBezTo>
                    <a:pt x="750" y="93"/>
                    <a:pt x="750" y="93"/>
                    <a:pt x="750" y="93"/>
                  </a:cubicBezTo>
                  <a:cubicBezTo>
                    <a:pt x="669" y="83"/>
                    <a:pt x="669" y="83"/>
                    <a:pt x="669" y="83"/>
                  </a:cubicBezTo>
                  <a:cubicBezTo>
                    <a:pt x="620" y="79"/>
                    <a:pt x="570" y="81"/>
                    <a:pt x="522" y="87"/>
                  </a:cubicBezTo>
                  <a:cubicBezTo>
                    <a:pt x="454" y="96"/>
                    <a:pt x="454" y="96"/>
                    <a:pt x="454" y="96"/>
                  </a:cubicBezTo>
                  <a:cubicBezTo>
                    <a:pt x="341" y="113"/>
                    <a:pt x="341" y="113"/>
                    <a:pt x="341" y="113"/>
                  </a:cubicBezTo>
                  <a:cubicBezTo>
                    <a:pt x="298" y="117"/>
                    <a:pt x="256" y="112"/>
                    <a:pt x="221" y="92"/>
                  </a:cubicBezTo>
                  <a:cubicBezTo>
                    <a:pt x="186" y="138"/>
                    <a:pt x="186" y="138"/>
                    <a:pt x="186" y="138"/>
                  </a:cubicBezTo>
                  <a:cubicBezTo>
                    <a:pt x="181" y="137"/>
                    <a:pt x="177" y="136"/>
                    <a:pt x="172" y="135"/>
                  </a:cubicBezTo>
                  <a:cubicBezTo>
                    <a:pt x="161" y="133"/>
                    <a:pt x="152" y="131"/>
                    <a:pt x="143" y="129"/>
                  </a:cubicBezTo>
                  <a:moveTo>
                    <a:pt x="1254" y="120"/>
                  </a:moveTo>
                  <a:cubicBezTo>
                    <a:pt x="1259" y="111"/>
                    <a:pt x="1265" y="101"/>
                    <a:pt x="1270" y="88"/>
                  </a:cubicBezTo>
                  <a:cubicBezTo>
                    <a:pt x="1281" y="63"/>
                    <a:pt x="1281" y="63"/>
                    <a:pt x="1281" y="63"/>
                  </a:cubicBezTo>
                  <a:cubicBezTo>
                    <a:pt x="1254" y="68"/>
                    <a:pt x="1254" y="68"/>
                    <a:pt x="1254" y="68"/>
                  </a:cubicBezTo>
                  <a:cubicBezTo>
                    <a:pt x="1233" y="73"/>
                    <a:pt x="1208" y="80"/>
                    <a:pt x="1177" y="92"/>
                  </a:cubicBezTo>
                  <a:cubicBezTo>
                    <a:pt x="1172" y="93"/>
                    <a:pt x="1167" y="95"/>
                    <a:pt x="1160" y="98"/>
                  </a:cubicBezTo>
                  <a:cubicBezTo>
                    <a:pt x="1139" y="105"/>
                    <a:pt x="1119" y="113"/>
                    <a:pt x="1104" y="118"/>
                  </a:cubicBezTo>
                  <a:cubicBezTo>
                    <a:pt x="1018" y="5"/>
                    <a:pt x="1018" y="5"/>
                    <a:pt x="1018" y="5"/>
                  </a:cubicBezTo>
                  <a:cubicBezTo>
                    <a:pt x="1005" y="22"/>
                    <a:pt x="1005" y="22"/>
                    <a:pt x="1005" y="22"/>
                  </a:cubicBezTo>
                  <a:cubicBezTo>
                    <a:pt x="1002" y="26"/>
                    <a:pt x="999" y="30"/>
                    <a:pt x="995" y="33"/>
                  </a:cubicBezTo>
                  <a:cubicBezTo>
                    <a:pt x="978" y="49"/>
                    <a:pt x="955" y="56"/>
                    <a:pt x="921" y="56"/>
                  </a:cubicBezTo>
                  <a:cubicBezTo>
                    <a:pt x="907" y="56"/>
                    <a:pt x="894" y="55"/>
                    <a:pt x="883" y="54"/>
                  </a:cubicBezTo>
                  <a:cubicBezTo>
                    <a:pt x="804" y="41"/>
                    <a:pt x="804" y="41"/>
                    <a:pt x="804" y="41"/>
                  </a:cubicBezTo>
                  <a:cubicBezTo>
                    <a:pt x="803" y="41"/>
                    <a:pt x="739" y="31"/>
                    <a:pt x="739" y="31"/>
                  </a:cubicBezTo>
                  <a:cubicBezTo>
                    <a:pt x="694" y="25"/>
                    <a:pt x="651" y="22"/>
                    <a:pt x="611" y="22"/>
                  </a:cubicBezTo>
                  <a:cubicBezTo>
                    <a:pt x="589" y="22"/>
                    <a:pt x="568" y="23"/>
                    <a:pt x="548" y="25"/>
                  </a:cubicBezTo>
                  <a:cubicBezTo>
                    <a:pt x="548" y="25"/>
                    <a:pt x="548" y="25"/>
                    <a:pt x="548" y="25"/>
                  </a:cubicBezTo>
                  <a:cubicBezTo>
                    <a:pt x="546" y="25"/>
                    <a:pt x="536" y="26"/>
                    <a:pt x="472" y="34"/>
                  </a:cubicBezTo>
                  <a:cubicBezTo>
                    <a:pt x="471" y="34"/>
                    <a:pt x="381" y="48"/>
                    <a:pt x="381" y="48"/>
                  </a:cubicBezTo>
                  <a:cubicBezTo>
                    <a:pt x="353" y="53"/>
                    <a:pt x="332" y="55"/>
                    <a:pt x="314" y="55"/>
                  </a:cubicBezTo>
                  <a:cubicBezTo>
                    <a:pt x="270" y="55"/>
                    <a:pt x="241" y="42"/>
                    <a:pt x="225" y="15"/>
                  </a:cubicBezTo>
                  <a:cubicBezTo>
                    <a:pt x="217" y="0"/>
                    <a:pt x="217" y="0"/>
                    <a:pt x="217" y="0"/>
                  </a:cubicBezTo>
                  <a:cubicBezTo>
                    <a:pt x="123" y="123"/>
                    <a:pt x="123" y="123"/>
                    <a:pt x="123" y="123"/>
                  </a:cubicBezTo>
                  <a:cubicBezTo>
                    <a:pt x="115" y="121"/>
                    <a:pt x="106" y="118"/>
                    <a:pt x="98" y="115"/>
                  </a:cubicBezTo>
                  <a:cubicBezTo>
                    <a:pt x="77" y="108"/>
                    <a:pt x="77" y="108"/>
                    <a:pt x="77" y="108"/>
                  </a:cubicBezTo>
                  <a:cubicBezTo>
                    <a:pt x="79" y="130"/>
                    <a:pt x="79" y="130"/>
                    <a:pt x="79" y="130"/>
                  </a:cubicBezTo>
                  <a:cubicBezTo>
                    <a:pt x="80" y="142"/>
                    <a:pt x="85" y="153"/>
                    <a:pt x="92" y="163"/>
                  </a:cubicBezTo>
                  <a:cubicBezTo>
                    <a:pt x="0" y="283"/>
                    <a:pt x="0" y="283"/>
                    <a:pt x="0" y="283"/>
                  </a:cubicBezTo>
                  <a:cubicBezTo>
                    <a:pt x="10" y="292"/>
                    <a:pt x="10" y="292"/>
                    <a:pt x="10" y="292"/>
                  </a:cubicBezTo>
                  <a:cubicBezTo>
                    <a:pt x="10" y="293"/>
                    <a:pt x="10" y="293"/>
                    <a:pt x="10" y="293"/>
                  </a:cubicBezTo>
                  <a:cubicBezTo>
                    <a:pt x="51" y="323"/>
                    <a:pt x="69" y="369"/>
                    <a:pt x="69" y="441"/>
                  </a:cubicBezTo>
                  <a:cubicBezTo>
                    <a:pt x="69" y="462"/>
                    <a:pt x="68" y="483"/>
                    <a:pt x="67" y="499"/>
                  </a:cubicBezTo>
                  <a:cubicBezTo>
                    <a:pt x="67" y="499"/>
                    <a:pt x="67" y="499"/>
                    <a:pt x="67" y="499"/>
                  </a:cubicBezTo>
                  <a:cubicBezTo>
                    <a:pt x="66" y="501"/>
                    <a:pt x="65" y="507"/>
                    <a:pt x="64" y="518"/>
                  </a:cubicBezTo>
                  <a:cubicBezTo>
                    <a:pt x="45" y="627"/>
                    <a:pt x="45" y="627"/>
                    <a:pt x="45" y="627"/>
                  </a:cubicBezTo>
                  <a:cubicBezTo>
                    <a:pt x="45" y="628"/>
                    <a:pt x="39" y="673"/>
                    <a:pt x="36" y="696"/>
                  </a:cubicBezTo>
                  <a:cubicBezTo>
                    <a:pt x="32" y="731"/>
                    <a:pt x="30" y="765"/>
                    <a:pt x="30" y="797"/>
                  </a:cubicBezTo>
                  <a:cubicBezTo>
                    <a:pt x="30" y="806"/>
                    <a:pt x="30" y="815"/>
                    <a:pt x="31" y="824"/>
                  </a:cubicBezTo>
                  <a:cubicBezTo>
                    <a:pt x="36" y="1041"/>
                    <a:pt x="166" y="1214"/>
                    <a:pt x="378" y="1287"/>
                  </a:cubicBezTo>
                  <a:cubicBezTo>
                    <a:pt x="378" y="1287"/>
                    <a:pt x="378" y="1287"/>
                    <a:pt x="378" y="1287"/>
                  </a:cubicBezTo>
                  <a:cubicBezTo>
                    <a:pt x="380" y="1288"/>
                    <a:pt x="383" y="1289"/>
                    <a:pt x="387" y="1290"/>
                  </a:cubicBezTo>
                  <a:cubicBezTo>
                    <a:pt x="387" y="1290"/>
                    <a:pt x="420" y="1303"/>
                    <a:pt x="420" y="1303"/>
                  </a:cubicBezTo>
                  <a:cubicBezTo>
                    <a:pt x="425" y="1305"/>
                    <a:pt x="425" y="1305"/>
                    <a:pt x="425" y="1305"/>
                  </a:cubicBezTo>
                  <a:cubicBezTo>
                    <a:pt x="488" y="1331"/>
                    <a:pt x="552" y="1359"/>
                    <a:pt x="604" y="1411"/>
                  </a:cubicBezTo>
                  <a:cubicBezTo>
                    <a:pt x="612" y="1419"/>
                    <a:pt x="612" y="1419"/>
                    <a:pt x="612" y="1419"/>
                  </a:cubicBezTo>
                  <a:cubicBezTo>
                    <a:pt x="621" y="1410"/>
                    <a:pt x="621" y="1410"/>
                    <a:pt x="621" y="1410"/>
                  </a:cubicBezTo>
                  <a:cubicBezTo>
                    <a:pt x="623" y="1408"/>
                    <a:pt x="623" y="1408"/>
                    <a:pt x="623" y="1408"/>
                  </a:cubicBezTo>
                  <a:cubicBezTo>
                    <a:pt x="623" y="1408"/>
                    <a:pt x="624" y="1406"/>
                    <a:pt x="625" y="1405"/>
                  </a:cubicBezTo>
                  <a:cubicBezTo>
                    <a:pt x="689" y="1348"/>
                    <a:pt x="764" y="1319"/>
                    <a:pt x="848" y="1288"/>
                  </a:cubicBezTo>
                  <a:cubicBezTo>
                    <a:pt x="1000" y="1234"/>
                    <a:pt x="1056" y="1167"/>
                    <a:pt x="1096" y="1117"/>
                  </a:cubicBezTo>
                  <a:cubicBezTo>
                    <a:pt x="1097" y="1115"/>
                    <a:pt x="1097" y="1115"/>
                    <a:pt x="1097" y="1115"/>
                  </a:cubicBezTo>
                  <a:cubicBezTo>
                    <a:pt x="1160" y="1042"/>
                    <a:pt x="1199" y="925"/>
                    <a:pt x="1199" y="809"/>
                  </a:cubicBezTo>
                  <a:cubicBezTo>
                    <a:pt x="1199" y="806"/>
                    <a:pt x="1199" y="803"/>
                    <a:pt x="1199" y="800"/>
                  </a:cubicBezTo>
                  <a:cubicBezTo>
                    <a:pt x="1199" y="800"/>
                    <a:pt x="1199" y="800"/>
                    <a:pt x="1196" y="728"/>
                  </a:cubicBezTo>
                  <a:cubicBezTo>
                    <a:pt x="1196" y="727"/>
                    <a:pt x="1191" y="677"/>
                    <a:pt x="1188" y="651"/>
                  </a:cubicBezTo>
                  <a:cubicBezTo>
                    <a:pt x="1188" y="650"/>
                    <a:pt x="1188" y="650"/>
                    <a:pt x="1176" y="579"/>
                  </a:cubicBezTo>
                  <a:cubicBezTo>
                    <a:pt x="1165" y="510"/>
                    <a:pt x="1165" y="510"/>
                    <a:pt x="1165" y="510"/>
                  </a:cubicBezTo>
                  <a:cubicBezTo>
                    <a:pt x="1163" y="492"/>
                    <a:pt x="1162" y="474"/>
                    <a:pt x="1162" y="458"/>
                  </a:cubicBezTo>
                  <a:cubicBezTo>
                    <a:pt x="1162" y="454"/>
                    <a:pt x="1162" y="450"/>
                    <a:pt x="1162" y="446"/>
                  </a:cubicBezTo>
                  <a:cubicBezTo>
                    <a:pt x="1162" y="444"/>
                    <a:pt x="1162" y="444"/>
                    <a:pt x="1162" y="444"/>
                  </a:cubicBezTo>
                  <a:cubicBezTo>
                    <a:pt x="1162" y="375"/>
                    <a:pt x="1182" y="326"/>
                    <a:pt x="1224" y="295"/>
                  </a:cubicBezTo>
                  <a:cubicBezTo>
                    <a:pt x="1233" y="288"/>
                    <a:pt x="1233" y="288"/>
                    <a:pt x="1233" y="288"/>
                  </a:cubicBezTo>
                  <a:cubicBezTo>
                    <a:pt x="1210" y="258"/>
                    <a:pt x="1210" y="258"/>
                    <a:pt x="1210" y="258"/>
                  </a:cubicBezTo>
                  <a:cubicBezTo>
                    <a:pt x="1217" y="251"/>
                    <a:pt x="1221" y="244"/>
                    <a:pt x="1224" y="238"/>
                  </a:cubicBezTo>
                  <a:cubicBezTo>
                    <a:pt x="1228" y="229"/>
                    <a:pt x="1229" y="213"/>
                    <a:pt x="1223" y="203"/>
                  </a:cubicBezTo>
                  <a:cubicBezTo>
                    <a:pt x="1223" y="203"/>
                    <a:pt x="1223" y="203"/>
                    <a:pt x="1222" y="203"/>
                  </a:cubicBezTo>
                  <a:cubicBezTo>
                    <a:pt x="1244" y="187"/>
                    <a:pt x="1266" y="152"/>
                    <a:pt x="1272" y="140"/>
                  </a:cubicBezTo>
                  <a:cubicBezTo>
                    <a:pt x="1290" y="105"/>
                    <a:pt x="1290" y="105"/>
                    <a:pt x="1290" y="105"/>
                  </a:cubicBezTo>
                  <a:cubicBezTo>
                    <a:pt x="1290" y="105"/>
                    <a:pt x="1254" y="120"/>
                    <a:pt x="1254" y="120"/>
                  </a:cubicBezTo>
                  <a:moveTo>
                    <a:pt x="1201" y="277"/>
                  </a:moveTo>
                  <a:cubicBezTo>
                    <a:pt x="1201" y="277"/>
                    <a:pt x="1201" y="277"/>
                    <a:pt x="1201" y="277"/>
                  </a:cubicBezTo>
                  <a:cubicBezTo>
                    <a:pt x="1201" y="277"/>
                    <a:pt x="1201" y="277"/>
                    <a:pt x="1201" y="277"/>
                  </a:cubicBezTo>
                  <a:moveTo>
                    <a:pt x="1201" y="277"/>
                  </a:moveTo>
                  <a:cubicBezTo>
                    <a:pt x="1200" y="275"/>
                    <a:pt x="1199" y="274"/>
                    <a:pt x="1198" y="274"/>
                  </a:cubicBezTo>
                  <a:cubicBezTo>
                    <a:pt x="1199" y="274"/>
                    <a:pt x="1200" y="275"/>
                    <a:pt x="1201" y="277"/>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32" name="Freeform 34">
              <a:extLst>
                <a:ext uri="{FF2B5EF4-FFF2-40B4-BE49-F238E27FC236}">
                  <a16:creationId xmlns:a16="http://schemas.microsoft.com/office/drawing/2014/main" id="{BDC9EB67-0843-4E0F-97AB-F33C30F55ED5}"/>
                </a:ext>
              </a:extLst>
            </p:cNvPr>
            <p:cNvSpPr>
              <a:spLocks/>
            </p:cNvSpPr>
            <p:nvPr userDrawn="1"/>
          </p:nvSpPr>
          <p:spPr bwMode="auto">
            <a:xfrm>
              <a:off x="3372" y="2167"/>
              <a:ext cx="82" cy="78"/>
            </a:xfrm>
            <a:custGeom>
              <a:avLst/>
              <a:gdLst>
                <a:gd name="T0" fmla="*/ 71 w 121"/>
                <a:gd name="T1" fmla="*/ 25 h 115"/>
                <a:gd name="T2" fmla="*/ 121 w 121"/>
                <a:gd name="T3" fmla="*/ 0 h 115"/>
                <a:gd name="T4" fmla="*/ 121 w 121"/>
                <a:gd name="T5" fmla="*/ 115 h 115"/>
                <a:gd name="T6" fmla="*/ 8 w 121"/>
                <a:gd name="T7" fmla="*/ 80 h 115"/>
                <a:gd name="T8" fmla="*/ 6 w 121"/>
                <a:gd name="T9" fmla="*/ 78 h 115"/>
                <a:gd name="T10" fmla="*/ 0 w 121"/>
                <a:gd name="T11" fmla="*/ 65 h 115"/>
                <a:gd name="T12" fmla="*/ 1 w 121"/>
                <a:gd name="T13" fmla="*/ 59 h 115"/>
                <a:gd name="T14" fmla="*/ 47 w 121"/>
                <a:gd name="T15" fmla="*/ 32 h 115"/>
                <a:gd name="T16" fmla="*/ 61 w 121"/>
                <a:gd name="T17" fmla="*/ 28 h 115"/>
                <a:gd name="T18" fmla="*/ 71 w 121"/>
                <a:gd name="T19" fmla="*/ 2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15">
                  <a:moveTo>
                    <a:pt x="71" y="25"/>
                  </a:moveTo>
                  <a:cubicBezTo>
                    <a:pt x="89" y="20"/>
                    <a:pt x="107" y="14"/>
                    <a:pt x="121" y="0"/>
                  </a:cubicBezTo>
                  <a:cubicBezTo>
                    <a:pt x="121" y="8"/>
                    <a:pt x="121" y="111"/>
                    <a:pt x="121" y="115"/>
                  </a:cubicBezTo>
                  <a:cubicBezTo>
                    <a:pt x="83" y="114"/>
                    <a:pt x="40" y="109"/>
                    <a:pt x="8" y="80"/>
                  </a:cubicBezTo>
                  <a:cubicBezTo>
                    <a:pt x="8" y="80"/>
                    <a:pt x="6" y="78"/>
                    <a:pt x="6" y="78"/>
                  </a:cubicBezTo>
                  <a:cubicBezTo>
                    <a:pt x="3" y="73"/>
                    <a:pt x="0" y="70"/>
                    <a:pt x="0" y="65"/>
                  </a:cubicBezTo>
                  <a:cubicBezTo>
                    <a:pt x="0" y="63"/>
                    <a:pt x="0" y="61"/>
                    <a:pt x="1" y="59"/>
                  </a:cubicBezTo>
                  <a:cubicBezTo>
                    <a:pt x="10" y="42"/>
                    <a:pt x="29" y="37"/>
                    <a:pt x="47" y="32"/>
                  </a:cubicBezTo>
                  <a:cubicBezTo>
                    <a:pt x="61" y="28"/>
                    <a:pt x="61" y="28"/>
                    <a:pt x="61" y="28"/>
                  </a:cubicBezTo>
                  <a:cubicBezTo>
                    <a:pt x="61" y="28"/>
                    <a:pt x="71" y="25"/>
                    <a:pt x="71" y="2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33" name="Freeform 35">
              <a:extLst>
                <a:ext uri="{FF2B5EF4-FFF2-40B4-BE49-F238E27FC236}">
                  <a16:creationId xmlns:a16="http://schemas.microsoft.com/office/drawing/2014/main" id="{3F7DAC88-557B-42AD-98C8-BA5ADB78E7DC}"/>
                </a:ext>
              </a:extLst>
            </p:cNvPr>
            <p:cNvSpPr>
              <a:spLocks/>
            </p:cNvSpPr>
            <p:nvPr userDrawn="1"/>
          </p:nvSpPr>
          <p:spPr bwMode="auto">
            <a:xfrm>
              <a:off x="4222" y="2172"/>
              <a:ext cx="81" cy="75"/>
            </a:xfrm>
            <a:custGeom>
              <a:avLst/>
              <a:gdLst>
                <a:gd name="T0" fmla="*/ 0 w 120"/>
                <a:gd name="T1" fmla="*/ 0 h 111"/>
                <a:gd name="T2" fmla="*/ 60 w 120"/>
                <a:gd name="T3" fmla="*/ 27 h 111"/>
                <a:gd name="T4" fmla="*/ 113 w 120"/>
                <a:gd name="T5" fmla="*/ 49 h 111"/>
                <a:gd name="T6" fmla="*/ 120 w 120"/>
                <a:gd name="T7" fmla="*/ 61 h 111"/>
                <a:gd name="T8" fmla="*/ 119 w 120"/>
                <a:gd name="T9" fmla="*/ 67 h 111"/>
                <a:gd name="T10" fmla="*/ 68 w 120"/>
                <a:gd name="T11" fmla="*/ 101 h 111"/>
                <a:gd name="T12" fmla="*/ 0 w 120"/>
                <a:gd name="T13" fmla="*/ 111 h 111"/>
                <a:gd name="T14" fmla="*/ 0 w 120"/>
                <a:gd name="T15" fmla="*/ 0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11">
                  <a:moveTo>
                    <a:pt x="0" y="0"/>
                  </a:moveTo>
                  <a:cubicBezTo>
                    <a:pt x="17" y="15"/>
                    <a:pt x="39" y="21"/>
                    <a:pt x="60" y="27"/>
                  </a:cubicBezTo>
                  <a:cubicBezTo>
                    <a:pt x="78" y="32"/>
                    <a:pt x="97" y="38"/>
                    <a:pt x="113" y="49"/>
                  </a:cubicBezTo>
                  <a:cubicBezTo>
                    <a:pt x="118" y="54"/>
                    <a:pt x="120" y="57"/>
                    <a:pt x="120" y="61"/>
                  </a:cubicBezTo>
                  <a:cubicBezTo>
                    <a:pt x="120" y="63"/>
                    <a:pt x="120" y="65"/>
                    <a:pt x="119" y="67"/>
                  </a:cubicBezTo>
                  <a:cubicBezTo>
                    <a:pt x="109" y="86"/>
                    <a:pt x="85" y="95"/>
                    <a:pt x="68" y="101"/>
                  </a:cubicBezTo>
                  <a:cubicBezTo>
                    <a:pt x="46" y="107"/>
                    <a:pt x="23" y="110"/>
                    <a:pt x="0" y="111"/>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34" name="Freeform 36">
              <a:extLst>
                <a:ext uri="{FF2B5EF4-FFF2-40B4-BE49-F238E27FC236}">
                  <a16:creationId xmlns:a16="http://schemas.microsoft.com/office/drawing/2014/main" id="{BF567D85-BBC5-444D-8941-3E1E985ECD87}"/>
                </a:ext>
              </a:extLst>
            </p:cNvPr>
            <p:cNvSpPr>
              <a:spLocks/>
            </p:cNvSpPr>
            <p:nvPr userDrawn="1"/>
          </p:nvSpPr>
          <p:spPr bwMode="auto">
            <a:xfrm>
              <a:off x="3269" y="2086"/>
              <a:ext cx="185" cy="119"/>
            </a:xfrm>
            <a:custGeom>
              <a:avLst/>
              <a:gdLst>
                <a:gd name="T0" fmla="*/ 37 w 273"/>
                <a:gd name="T1" fmla="*/ 37 h 175"/>
                <a:gd name="T2" fmla="*/ 33 w 273"/>
                <a:gd name="T3" fmla="*/ 0 h 175"/>
                <a:gd name="T4" fmla="*/ 239 w 273"/>
                <a:gd name="T5" fmla="*/ 46 h 175"/>
                <a:gd name="T6" fmla="*/ 273 w 273"/>
                <a:gd name="T7" fmla="*/ 89 h 175"/>
                <a:gd name="T8" fmla="*/ 273 w 273"/>
                <a:gd name="T9" fmla="*/ 91 h 175"/>
                <a:gd name="T10" fmla="*/ 224 w 273"/>
                <a:gd name="T11" fmla="*/ 129 h 175"/>
                <a:gd name="T12" fmla="*/ 196 w 273"/>
                <a:gd name="T13" fmla="*/ 138 h 175"/>
                <a:gd name="T14" fmla="*/ 139 w 273"/>
                <a:gd name="T15" fmla="*/ 175 h 175"/>
                <a:gd name="T16" fmla="*/ 0 w 273"/>
                <a:gd name="T17" fmla="*/ 144 h 175"/>
                <a:gd name="T18" fmla="*/ 37 w 273"/>
                <a:gd name="T19" fmla="*/ 3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3" h="175">
                  <a:moveTo>
                    <a:pt x="37" y="37"/>
                  </a:moveTo>
                  <a:cubicBezTo>
                    <a:pt x="37" y="25"/>
                    <a:pt x="36" y="13"/>
                    <a:pt x="33" y="0"/>
                  </a:cubicBezTo>
                  <a:cubicBezTo>
                    <a:pt x="99" y="3"/>
                    <a:pt x="174" y="11"/>
                    <a:pt x="239" y="46"/>
                  </a:cubicBezTo>
                  <a:cubicBezTo>
                    <a:pt x="255" y="56"/>
                    <a:pt x="273" y="70"/>
                    <a:pt x="273" y="89"/>
                  </a:cubicBezTo>
                  <a:cubicBezTo>
                    <a:pt x="273" y="90"/>
                    <a:pt x="273" y="90"/>
                    <a:pt x="273" y="91"/>
                  </a:cubicBezTo>
                  <a:cubicBezTo>
                    <a:pt x="270" y="115"/>
                    <a:pt x="246" y="122"/>
                    <a:pt x="224" y="129"/>
                  </a:cubicBezTo>
                  <a:cubicBezTo>
                    <a:pt x="196" y="138"/>
                    <a:pt x="196" y="138"/>
                    <a:pt x="196" y="138"/>
                  </a:cubicBezTo>
                  <a:cubicBezTo>
                    <a:pt x="173" y="144"/>
                    <a:pt x="150" y="151"/>
                    <a:pt x="139" y="175"/>
                  </a:cubicBezTo>
                  <a:cubicBezTo>
                    <a:pt x="102" y="153"/>
                    <a:pt x="55" y="142"/>
                    <a:pt x="0" y="144"/>
                  </a:cubicBezTo>
                  <a:cubicBezTo>
                    <a:pt x="24" y="116"/>
                    <a:pt x="37" y="78"/>
                    <a:pt x="37" y="3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35" name="Freeform 37">
              <a:extLst>
                <a:ext uri="{FF2B5EF4-FFF2-40B4-BE49-F238E27FC236}">
                  <a16:creationId xmlns:a16="http://schemas.microsoft.com/office/drawing/2014/main" id="{9A6489B0-65A2-4078-AD1A-A206264D32C9}"/>
                </a:ext>
              </a:extLst>
            </p:cNvPr>
            <p:cNvSpPr>
              <a:spLocks/>
            </p:cNvSpPr>
            <p:nvPr userDrawn="1"/>
          </p:nvSpPr>
          <p:spPr bwMode="auto">
            <a:xfrm>
              <a:off x="4222" y="2091"/>
              <a:ext cx="185" cy="118"/>
            </a:xfrm>
            <a:custGeom>
              <a:avLst/>
              <a:gdLst>
                <a:gd name="T0" fmla="*/ 93 w 274"/>
                <a:gd name="T1" fmla="*/ 140 h 173"/>
                <a:gd name="T2" fmla="*/ 91 w 274"/>
                <a:gd name="T3" fmla="*/ 139 h 173"/>
                <a:gd name="T4" fmla="*/ 63 w 274"/>
                <a:gd name="T5" fmla="*/ 131 h 173"/>
                <a:gd name="T6" fmla="*/ 4 w 274"/>
                <a:gd name="T7" fmla="*/ 102 h 173"/>
                <a:gd name="T8" fmla="*/ 0 w 274"/>
                <a:gd name="T9" fmla="*/ 87 h 173"/>
                <a:gd name="T10" fmla="*/ 3 w 274"/>
                <a:gd name="T11" fmla="*/ 74 h 173"/>
                <a:gd name="T12" fmla="*/ 92 w 274"/>
                <a:gd name="T13" fmla="*/ 21 h 173"/>
                <a:gd name="T14" fmla="*/ 101 w 274"/>
                <a:gd name="T15" fmla="*/ 18 h 173"/>
                <a:gd name="T16" fmla="*/ 242 w 274"/>
                <a:gd name="T17" fmla="*/ 0 h 173"/>
                <a:gd name="T18" fmla="*/ 238 w 274"/>
                <a:gd name="T19" fmla="*/ 39 h 173"/>
                <a:gd name="T20" fmla="*/ 274 w 274"/>
                <a:gd name="T21" fmla="*/ 144 h 173"/>
                <a:gd name="T22" fmla="*/ 135 w 274"/>
                <a:gd name="T23" fmla="*/ 173 h 173"/>
                <a:gd name="T24" fmla="*/ 93 w 274"/>
                <a:gd name="T25" fmla="*/ 14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4" h="173">
                  <a:moveTo>
                    <a:pt x="93" y="140"/>
                  </a:moveTo>
                  <a:cubicBezTo>
                    <a:pt x="91" y="139"/>
                    <a:pt x="91" y="139"/>
                    <a:pt x="91" y="139"/>
                  </a:cubicBezTo>
                  <a:cubicBezTo>
                    <a:pt x="63" y="131"/>
                    <a:pt x="63" y="131"/>
                    <a:pt x="63" y="131"/>
                  </a:cubicBezTo>
                  <a:cubicBezTo>
                    <a:pt x="41" y="125"/>
                    <a:pt x="20" y="120"/>
                    <a:pt x="4" y="102"/>
                  </a:cubicBezTo>
                  <a:cubicBezTo>
                    <a:pt x="1" y="98"/>
                    <a:pt x="0" y="93"/>
                    <a:pt x="0" y="87"/>
                  </a:cubicBezTo>
                  <a:cubicBezTo>
                    <a:pt x="0" y="83"/>
                    <a:pt x="1" y="78"/>
                    <a:pt x="3" y="74"/>
                  </a:cubicBezTo>
                  <a:cubicBezTo>
                    <a:pt x="23" y="43"/>
                    <a:pt x="58" y="32"/>
                    <a:pt x="92" y="21"/>
                  </a:cubicBezTo>
                  <a:cubicBezTo>
                    <a:pt x="101" y="18"/>
                    <a:pt x="101" y="18"/>
                    <a:pt x="101" y="18"/>
                  </a:cubicBezTo>
                  <a:cubicBezTo>
                    <a:pt x="143" y="7"/>
                    <a:pt x="189" y="1"/>
                    <a:pt x="242" y="0"/>
                  </a:cubicBezTo>
                  <a:cubicBezTo>
                    <a:pt x="240" y="13"/>
                    <a:pt x="238" y="26"/>
                    <a:pt x="238" y="39"/>
                  </a:cubicBezTo>
                  <a:cubicBezTo>
                    <a:pt x="238" y="80"/>
                    <a:pt x="251" y="116"/>
                    <a:pt x="274" y="144"/>
                  </a:cubicBezTo>
                  <a:cubicBezTo>
                    <a:pt x="220" y="141"/>
                    <a:pt x="173" y="151"/>
                    <a:pt x="135" y="173"/>
                  </a:cubicBezTo>
                  <a:cubicBezTo>
                    <a:pt x="128" y="154"/>
                    <a:pt x="109" y="146"/>
                    <a:pt x="93" y="1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36" name="Freeform 38">
              <a:extLst>
                <a:ext uri="{FF2B5EF4-FFF2-40B4-BE49-F238E27FC236}">
                  <a16:creationId xmlns:a16="http://schemas.microsoft.com/office/drawing/2014/main" id="{A8C063ED-5566-41EA-8D1C-6BEBF55B58A7}"/>
                </a:ext>
              </a:extLst>
            </p:cNvPr>
            <p:cNvSpPr>
              <a:spLocks/>
            </p:cNvSpPr>
            <p:nvPr userDrawn="1"/>
          </p:nvSpPr>
          <p:spPr bwMode="auto">
            <a:xfrm>
              <a:off x="3350" y="2108"/>
              <a:ext cx="975" cy="256"/>
            </a:xfrm>
            <a:custGeom>
              <a:avLst/>
              <a:gdLst>
                <a:gd name="T0" fmla="*/ 324 w 1439"/>
                <a:gd name="T1" fmla="*/ 163 h 376"/>
                <a:gd name="T2" fmla="*/ 419 w 1439"/>
                <a:gd name="T3" fmla="*/ 102 h 376"/>
                <a:gd name="T4" fmla="*/ 786 w 1439"/>
                <a:gd name="T5" fmla="*/ 16 h 376"/>
                <a:gd name="T6" fmla="*/ 1002 w 1439"/>
                <a:gd name="T7" fmla="*/ 93 h 376"/>
                <a:gd name="T8" fmla="*/ 1063 w 1439"/>
                <a:gd name="T9" fmla="*/ 131 h 376"/>
                <a:gd name="T10" fmla="*/ 1125 w 1439"/>
                <a:gd name="T11" fmla="*/ 172 h 376"/>
                <a:gd name="T12" fmla="*/ 1331 w 1439"/>
                <a:gd name="T13" fmla="*/ 218 h 376"/>
                <a:gd name="T14" fmla="*/ 1414 w 1439"/>
                <a:gd name="T15" fmla="*/ 177 h 376"/>
                <a:gd name="T16" fmla="*/ 1439 w 1439"/>
                <a:gd name="T17" fmla="*/ 307 h 376"/>
                <a:gd name="T18" fmla="*/ 1402 w 1439"/>
                <a:gd name="T19" fmla="*/ 339 h 376"/>
                <a:gd name="T20" fmla="*/ 1398 w 1439"/>
                <a:gd name="T21" fmla="*/ 340 h 376"/>
                <a:gd name="T22" fmla="*/ 1054 w 1439"/>
                <a:gd name="T23" fmla="*/ 284 h 376"/>
                <a:gd name="T24" fmla="*/ 960 w 1439"/>
                <a:gd name="T25" fmla="*/ 222 h 376"/>
                <a:gd name="T26" fmla="*/ 631 w 1439"/>
                <a:gd name="T27" fmla="*/ 158 h 376"/>
                <a:gd name="T28" fmla="*/ 458 w 1439"/>
                <a:gd name="T29" fmla="*/ 233 h 376"/>
                <a:gd name="T30" fmla="*/ 371 w 1439"/>
                <a:gd name="T31" fmla="*/ 289 h 376"/>
                <a:gd name="T32" fmla="*/ 91 w 1439"/>
                <a:gd name="T33" fmla="*/ 348 h 376"/>
                <a:gd name="T34" fmla="*/ 8 w 1439"/>
                <a:gd name="T35" fmla="*/ 315 h 376"/>
                <a:gd name="T36" fmla="*/ 0 w 1439"/>
                <a:gd name="T37" fmla="*/ 300 h 376"/>
                <a:gd name="T38" fmla="*/ 26 w 1439"/>
                <a:gd name="T39" fmla="*/ 172 h 376"/>
                <a:gd name="T40" fmla="*/ 148 w 1439"/>
                <a:gd name="T41" fmla="*/ 217 h 376"/>
                <a:gd name="T42" fmla="*/ 324 w 1439"/>
                <a:gd name="T43" fmla="*/ 163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39" h="376">
                  <a:moveTo>
                    <a:pt x="324" y="163"/>
                  </a:moveTo>
                  <a:cubicBezTo>
                    <a:pt x="419" y="102"/>
                    <a:pt x="419" y="102"/>
                    <a:pt x="419" y="102"/>
                  </a:cubicBezTo>
                  <a:cubicBezTo>
                    <a:pt x="534" y="29"/>
                    <a:pt x="657" y="0"/>
                    <a:pt x="786" y="16"/>
                  </a:cubicBezTo>
                  <a:cubicBezTo>
                    <a:pt x="860" y="26"/>
                    <a:pt x="931" y="51"/>
                    <a:pt x="1002" y="93"/>
                  </a:cubicBezTo>
                  <a:cubicBezTo>
                    <a:pt x="1063" y="131"/>
                    <a:pt x="1063" y="131"/>
                    <a:pt x="1063" y="131"/>
                  </a:cubicBezTo>
                  <a:cubicBezTo>
                    <a:pt x="1125" y="172"/>
                    <a:pt x="1125" y="172"/>
                    <a:pt x="1125" y="172"/>
                  </a:cubicBezTo>
                  <a:cubicBezTo>
                    <a:pt x="1185" y="213"/>
                    <a:pt x="1258" y="229"/>
                    <a:pt x="1331" y="218"/>
                  </a:cubicBezTo>
                  <a:cubicBezTo>
                    <a:pt x="1360" y="211"/>
                    <a:pt x="1392" y="204"/>
                    <a:pt x="1414" y="177"/>
                  </a:cubicBezTo>
                  <a:cubicBezTo>
                    <a:pt x="1416" y="184"/>
                    <a:pt x="1439" y="307"/>
                    <a:pt x="1439" y="307"/>
                  </a:cubicBezTo>
                  <a:cubicBezTo>
                    <a:pt x="1436" y="324"/>
                    <a:pt x="1417" y="332"/>
                    <a:pt x="1402" y="339"/>
                  </a:cubicBezTo>
                  <a:cubicBezTo>
                    <a:pt x="1398" y="340"/>
                    <a:pt x="1398" y="340"/>
                    <a:pt x="1398" y="340"/>
                  </a:cubicBezTo>
                  <a:cubicBezTo>
                    <a:pt x="1290" y="376"/>
                    <a:pt x="1158" y="355"/>
                    <a:pt x="1054" y="284"/>
                  </a:cubicBezTo>
                  <a:cubicBezTo>
                    <a:pt x="1054" y="284"/>
                    <a:pt x="960" y="222"/>
                    <a:pt x="960" y="222"/>
                  </a:cubicBezTo>
                  <a:cubicBezTo>
                    <a:pt x="862" y="159"/>
                    <a:pt x="746" y="136"/>
                    <a:pt x="631" y="158"/>
                  </a:cubicBezTo>
                  <a:cubicBezTo>
                    <a:pt x="575" y="169"/>
                    <a:pt x="520" y="193"/>
                    <a:pt x="458" y="233"/>
                  </a:cubicBezTo>
                  <a:cubicBezTo>
                    <a:pt x="371" y="289"/>
                    <a:pt x="371" y="289"/>
                    <a:pt x="371" y="289"/>
                  </a:cubicBezTo>
                  <a:cubicBezTo>
                    <a:pt x="286" y="343"/>
                    <a:pt x="187" y="364"/>
                    <a:pt x="91" y="348"/>
                  </a:cubicBezTo>
                  <a:cubicBezTo>
                    <a:pt x="62" y="343"/>
                    <a:pt x="31" y="337"/>
                    <a:pt x="8" y="315"/>
                  </a:cubicBezTo>
                  <a:cubicBezTo>
                    <a:pt x="3" y="310"/>
                    <a:pt x="1" y="306"/>
                    <a:pt x="0" y="300"/>
                  </a:cubicBezTo>
                  <a:cubicBezTo>
                    <a:pt x="0" y="300"/>
                    <a:pt x="23" y="188"/>
                    <a:pt x="26" y="172"/>
                  </a:cubicBezTo>
                  <a:cubicBezTo>
                    <a:pt x="58" y="207"/>
                    <a:pt x="103" y="215"/>
                    <a:pt x="148" y="217"/>
                  </a:cubicBezTo>
                  <a:cubicBezTo>
                    <a:pt x="206" y="220"/>
                    <a:pt x="262" y="203"/>
                    <a:pt x="324" y="16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37" name="Freeform 39">
              <a:extLst>
                <a:ext uri="{FF2B5EF4-FFF2-40B4-BE49-F238E27FC236}">
                  <a16:creationId xmlns:a16="http://schemas.microsoft.com/office/drawing/2014/main" id="{989ECBEC-677D-4084-B2A9-1CC8712A9930}"/>
                </a:ext>
              </a:extLst>
            </p:cNvPr>
            <p:cNvSpPr>
              <a:spLocks noEditPoints="1"/>
            </p:cNvSpPr>
            <p:nvPr userDrawn="1"/>
          </p:nvSpPr>
          <p:spPr bwMode="auto">
            <a:xfrm>
              <a:off x="3374" y="2137"/>
              <a:ext cx="925" cy="195"/>
            </a:xfrm>
            <a:custGeom>
              <a:avLst/>
              <a:gdLst>
                <a:gd name="T0" fmla="*/ 437 w 1365"/>
                <a:gd name="T1" fmla="*/ 67 h 287"/>
                <a:gd name="T2" fmla="*/ 431 w 1365"/>
                <a:gd name="T3" fmla="*/ 150 h 287"/>
                <a:gd name="T4" fmla="*/ 474 w 1365"/>
                <a:gd name="T5" fmla="*/ 123 h 287"/>
                <a:gd name="T6" fmla="*/ 1358 w 1365"/>
                <a:gd name="T7" fmla="*/ 254 h 287"/>
                <a:gd name="T8" fmla="*/ 1336 w 1365"/>
                <a:gd name="T9" fmla="*/ 226 h 287"/>
                <a:gd name="T10" fmla="*/ 1340 w 1365"/>
                <a:gd name="T11" fmla="*/ 194 h 287"/>
                <a:gd name="T12" fmla="*/ 1362 w 1365"/>
                <a:gd name="T13" fmla="*/ 272 h 287"/>
                <a:gd name="T14" fmla="*/ 1270 w 1365"/>
                <a:gd name="T15" fmla="*/ 248 h 287"/>
                <a:gd name="T16" fmla="*/ 1276 w 1365"/>
                <a:gd name="T17" fmla="*/ 277 h 287"/>
                <a:gd name="T18" fmla="*/ 1167 w 1365"/>
                <a:gd name="T19" fmla="*/ 204 h 287"/>
                <a:gd name="T20" fmla="*/ 1164 w 1365"/>
                <a:gd name="T21" fmla="*/ 276 h 287"/>
                <a:gd name="T22" fmla="*/ 1110 w 1365"/>
                <a:gd name="T23" fmla="*/ 225 h 287"/>
                <a:gd name="T24" fmla="*/ 1061 w 1365"/>
                <a:gd name="T25" fmla="*/ 231 h 287"/>
                <a:gd name="T26" fmla="*/ 1109 w 1365"/>
                <a:gd name="T27" fmla="*/ 237 h 287"/>
                <a:gd name="T28" fmla="*/ 1129 w 1365"/>
                <a:gd name="T29" fmla="*/ 189 h 287"/>
                <a:gd name="T30" fmla="*/ 1063 w 1365"/>
                <a:gd name="T31" fmla="*/ 149 h 287"/>
                <a:gd name="T32" fmla="*/ 1048 w 1365"/>
                <a:gd name="T33" fmla="*/ 228 h 287"/>
                <a:gd name="T34" fmla="*/ 986 w 1365"/>
                <a:gd name="T35" fmla="*/ 97 h 287"/>
                <a:gd name="T36" fmla="*/ 963 w 1365"/>
                <a:gd name="T37" fmla="*/ 80 h 287"/>
                <a:gd name="T38" fmla="*/ 919 w 1365"/>
                <a:gd name="T39" fmla="*/ 139 h 287"/>
                <a:gd name="T40" fmla="*/ 985 w 1365"/>
                <a:gd name="T41" fmla="*/ 116 h 287"/>
                <a:gd name="T42" fmla="*/ 887 w 1365"/>
                <a:gd name="T43" fmla="*/ 93 h 287"/>
                <a:gd name="T44" fmla="*/ 909 w 1365"/>
                <a:gd name="T45" fmla="*/ 52 h 287"/>
                <a:gd name="T46" fmla="*/ 854 w 1365"/>
                <a:gd name="T47" fmla="*/ 111 h 287"/>
                <a:gd name="T48" fmla="*/ 885 w 1365"/>
                <a:gd name="T49" fmla="*/ 120 h 287"/>
                <a:gd name="T50" fmla="*/ 833 w 1365"/>
                <a:gd name="T51" fmla="*/ 77 h 287"/>
                <a:gd name="T52" fmla="*/ 840 w 1365"/>
                <a:gd name="T53" fmla="*/ 50 h 287"/>
                <a:gd name="T54" fmla="*/ 805 w 1365"/>
                <a:gd name="T55" fmla="*/ 26 h 287"/>
                <a:gd name="T56" fmla="*/ 782 w 1365"/>
                <a:gd name="T57" fmla="*/ 16 h 287"/>
                <a:gd name="T58" fmla="*/ 764 w 1365"/>
                <a:gd name="T59" fmla="*/ 63 h 287"/>
                <a:gd name="T60" fmla="*/ 716 w 1365"/>
                <a:gd name="T61" fmla="*/ 76 h 287"/>
                <a:gd name="T62" fmla="*/ 742 w 1365"/>
                <a:gd name="T63" fmla="*/ 20 h 287"/>
                <a:gd name="T64" fmla="*/ 689 w 1365"/>
                <a:gd name="T65" fmla="*/ 47 h 287"/>
                <a:gd name="T66" fmla="*/ 706 w 1365"/>
                <a:gd name="T67" fmla="*/ 18 h 287"/>
                <a:gd name="T68" fmla="*/ 652 w 1365"/>
                <a:gd name="T69" fmla="*/ 76 h 287"/>
                <a:gd name="T70" fmla="*/ 610 w 1365"/>
                <a:gd name="T71" fmla="*/ 40 h 287"/>
                <a:gd name="T72" fmla="*/ 623 w 1365"/>
                <a:gd name="T73" fmla="*/ 48 h 287"/>
                <a:gd name="T74" fmla="*/ 582 w 1365"/>
                <a:gd name="T75" fmla="*/ 88 h 287"/>
                <a:gd name="T76" fmla="*/ 625 w 1365"/>
                <a:gd name="T77" fmla="*/ 78 h 287"/>
                <a:gd name="T78" fmla="*/ 560 w 1365"/>
                <a:gd name="T79" fmla="*/ 72 h 287"/>
                <a:gd name="T80" fmla="*/ 551 w 1365"/>
                <a:gd name="T81" fmla="*/ 42 h 287"/>
                <a:gd name="T82" fmla="*/ 507 w 1365"/>
                <a:gd name="T83" fmla="*/ 72 h 287"/>
                <a:gd name="T84" fmla="*/ 367 w 1365"/>
                <a:gd name="T85" fmla="*/ 140 h 287"/>
                <a:gd name="T86" fmla="*/ 396 w 1365"/>
                <a:gd name="T87" fmla="*/ 133 h 287"/>
                <a:gd name="T88" fmla="*/ 394 w 1365"/>
                <a:gd name="T89" fmla="*/ 175 h 287"/>
                <a:gd name="T90" fmla="*/ 409 w 1365"/>
                <a:gd name="T91" fmla="*/ 161 h 287"/>
                <a:gd name="T92" fmla="*/ 325 w 1365"/>
                <a:gd name="T93" fmla="*/ 204 h 287"/>
                <a:gd name="T94" fmla="*/ 323 w 1365"/>
                <a:gd name="T95" fmla="*/ 166 h 287"/>
                <a:gd name="T96" fmla="*/ 317 w 1365"/>
                <a:gd name="T97" fmla="*/ 134 h 287"/>
                <a:gd name="T98" fmla="*/ 367 w 1365"/>
                <a:gd name="T99" fmla="*/ 196 h 287"/>
                <a:gd name="T100" fmla="*/ 266 w 1365"/>
                <a:gd name="T101" fmla="*/ 165 h 287"/>
                <a:gd name="T102" fmla="*/ 240 w 1365"/>
                <a:gd name="T103" fmla="*/ 195 h 287"/>
                <a:gd name="T104" fmla="*/ 281 w 1365"/>
                <a:gd name="T105" fmla="*/ 242 h 287"/>
                <a:gd name="T106" fmla="*/ 208 w 1365"/>
                <a:gd name="T107" fmla="*/ 196 h 287"/>
                <a:gd name="T108" fmla="*/ 204 w 1365"/>
                <a:gd name="T109" fmla="*/ 256 h 287"/>
                <a:gd name="T110" fmla="*/ 165 w 1365"/>
                <a:gd name="T111" fmla="*/ 277 h 287"/>
                <a:gd name="T112" fmla="*/ 121 w 1365"/>
                <a:gd name="T113" fmla="*/ 265 h 287"/>
                <a:gd name="T114" fmla="*/ 86 w 1365"/>
                <a:gd name="T115" fmla="*/ 214 h 287"/>
                <a:gd name="T116" fmla="*/ 28 w 1365"/>
                <a:gd name="T117" fmla="*/ 208 h 287"/>
                <a:gd name="T118" fmla="*/ 4 w 1365"/>
                <a:gd name="T119" fmla="*/ 262 h 287"/>
                <a:gd name="T120" fmla="*/ 39 w 1365"/>
                <a:gd name="T121" fmla="*/ 242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5" h="287">
                  <a:moveTo>
                    <a:pt x="454" y="105"/>
                  </a:moveTo>
                  <a:cubicBezTo>
                    <a:pt x="452" y="105"/>
                    <a:pt x="441" y="110"/>
                    <a:pt x="439" y="112"/>
                  </a:cubicBezTo>
                  <a:cubicBezTo>
                    <a:pt x="439" y="110"/>
                    <a:pt x="434" y="85"/>
                    <a:pt x="434" y="82"/>
                  </a:cubicBezTo>
                  <a:cubicBezTo>
                    <a:pt x="434" y="83"/>
                    <a:pt x="434" y="83"/>
                    <a:pt x="434" y="83"/>
                  </a:cubicBezTo>
                  <a:cubicBezTo>
                    <a:pt x="438" y="88"/>
                    <a:pt x="454" y="104"/>
                    <a:pt x="455" y="104"/>
                  </a:cubicBezTo>
                  <a:lnTo>
                    <a:pt x="454" y="105"/>
                  </a:lnTo>
                  <a:close/>
                  <a:moveTo>
                    <a:pt x="487" y="114"/>
                  </a:moveTo>
                  <a:cubicBezTo>
                    <a:pt x="441" y="71"/>
                    <a:pt x="441" y="71"/>
                    <a:pt x="441" y="71"/>
                  </a:cubicBezTo>
                  <a:cubicBezTo>
                    <a:pt x="440" y="70"/>
                    <a:pt x="437" y="67"/>
                    <a:pt x="437" y="67"/>
                  </a:cubicBezTo>
                  <a:cubicBezTo>
                    <a:pt x="436" y="66"/>
                    <a:pt x="436" y="65"/>
                    <a:pt x="438" y="64"/>
                  </a:cubicBezTo>
                  <a:cubicBezTo>
                    <a:pt x="438" y="63"/>
                    <a:pt x="437" y="62"/>
                    <a:pt x="437" y="62"/>
                  </a:cubicBezTo>
                  <a:cubicBezTo>
                    <a:pt x="436" y="61"/>
                    <a:pt x="415" y="72"/>
                    <a:pt x="415" y="72"/>
                  </a:cubicBezTo>
                  <a:cubicBezTo>
                    <a:pt x="415" y="73"/>
                    <a:pt x="416" y="75"/>
                    <a:pt x="416" y="75"/>
                  </a:cubicBezTo>
                  <a:cubicBezTo>
                    <a:pt x="419" y="75"/>
                    <a:pt x="419" y="75"/>
                    <a:pt x="419" y="75"/>
                  </a:cubicBezTo>
                  <a:cubicBezTo>
                    <a:pt x="419" y="75"/>
                    <a:pt x="420" y="80"/>
                    <a:pt x="420" y="80"/>
                  </a:cubicBezTo>
                  <a:cubicBezTo>
                    <a:pt x="421" y="80"/>
                    <a:pt x="431" y="143"/>
                    <a:pt x="431" y="143"/>
                  </a:cubicBezTo>
                  <a:cubicBezTo>
                    <a:pt x="431" y="145"/>
                    <a:pt x="431" y="146"/>
                    <a:pt x="430" y="147"/>
                  </a:cubicBezTo>
                  <a:cubicBezTo>
                    <a:pt x="430" y="148"/>
                    <a:pt x="431" y="150"/>
                    <a:pt x="431" y="150"/>
                  </a:cubicBezTo>
                  <a:cubicBezTo>
                    <a:pt x="432" y="150"/>
                    <a:pt x="448" y="141"/>
                    <a:pt x="448" y="141"/>
                  </a:cubicBezTo>
                  <a:cubicBezTo>
                    <a:pt x="449" y="141"/>
                    <a:pt x="449" y="141"/>
                    <a:pt x="449" y="141"/>
                  </a:cubicBezTo>
                  <a:cubicBezTo>
                    <a:pt x="448" y="139"/>
                    <a:pt x="448" y="139"/>
                    <a:pt x="448" y="139"/>
                  </a:cubicBezTo>
                  <a:cubicBezTo>
                    <a:pt x="445" y="139"/>
                    <a:pt x="444" y="139"/>
                    <a:pt x="444" y="138"/>
                  </a:cubicBezTo>
                  <a:cubicBezTo>
                    <a:pt x="444" y="138"/>
                    <a:pt x="443" y="135"/>
                    <a:pt x="443" y="135"/>
                  </a:cubicBezTo>
                  <a:cubicBezTo>
                    <a:pt x="443" y="135"/>
                    <a:pt x="441" y="123"/>
                    <a:pt x="441" y="123"/>
                  </a:cubicBezTo>
                  <a:cubicBezTo>
                    <a:pt x="441" y="124"/>
                    <a:pt x="463" y="112"/>
                    <a:pt x="463" y="112"/>
                  </a:cubicBezTo>
                  <a:cubicBezTo>
                    <a:pt x="463" y="113"/>
                    <a:pt x="472" y="121"/>
                    <a:pt x="472" y="121"/>
                  </a:cubicBezTo>
                  <a:cubicBezTo>
                    <a:pt x="473" y="121"/>
                    <a:pt x="474" y="123"/>
                    <a:pt x="474" y="123"/>
                  </a:cubicBezTo>
                  <a:cubicBezTo>
                    <a:pt x="474" y="123"/>
                    <a:pt x="474" y="123"/>
                    <a:pt x="474" y="123"/>
                  </a:cubicBezTo>
                  <a:cubicBezTo>
                    <a:pt x="474" y="123"/>
                    <a:pt x="474" y="124"/>
                    <a:pt x="473" y="124"/>
                  </a:cubicBezTo>
                  <a:cubicBezTo>
                    <a:pt x="473" y="125"/>
                    <a:pt x="473" y="125"/>
                    <a:pt x="473" y="125"/>
                  </a:cubicBezTo>
                  <a:cubicBezTo>
                    <a:pt x="473" y="126"/>
                    <a:pt x="473" y="127"/>
                    <a:pt x="473" y="127"/>
                  </a:cubicBezTo>
                  <a:cubicBezTo>
                    <a:pt x="474" y="128"/>
                    <a:pt x="492" y="119"/>
                    <a:pt x="492" y="119"/>
                  </a:cubicBezTo>
                  <a:cubicBezTo>
                    <a:pt x="492" y="117"/>
                    <a:pt x="491" y="116"/>
                    <a:pt x="491" y="116"/>
                  </a:cubicBezTo>
                  <a:cubicBezTo>
                    <a:pt x="489" y="116"/>
                    <a:pt x="488" y="116"/>
                    <a:pt x="487" y="114"/>
                  </a:cubicBezTo>
                  <a:moveTo>
                    <a:pt x="1361" y="254"/>
                  </a:moveTo>
                  <a:cubicBezTo>
                    <a:pt x="1360" y="253"/>
                    <a:pt x="1358" y="254"/>
                    <a:pt x="1358" y="254"/>
                  </a:cubicBezTo>
                  <a:cubicBezTo>
                    <a:pt x="1358" y="256"/>
                    <a:pt x="1357" y="257"/>
                    <a:pt x="1354" y="258"/>
                  </a:cubicBezTo>
                  <a:cubicBezTo>
                    <a:pt x="1354" y="258"/>
                    <a:pt x="1323" y="266"/>
                    <a:pt x="1322" y="266"/>
                  </a:cubicBezTo>
                  <a:cubicBezTo>
                    <a:pt x="1322" y="266"/>
                    <a:pt x="1323" y="266"/>
                    <a:pt x="1323" y="266"/>
                  </a:cubicBezTo>
                  <a:cubicBezTo>
                    <a:pt x="1323" y="263"/>
                    <a:pt x="1319" y="249"/>
                    <a:pt x="1318" y="247"/>
                  </a:cubicBezTo>
                  <a:cubicBezTo>
                    <a:pt x="1320" y="247"/>
                    <a:pt x="1335" y="243"/>
                    <a:pt x="1335" y="243"/>
                  </a:cubicBezTo>
                  <a:cubicBezTo>
                    <a:pt x="1339" y="242"/>
                    <a:pt x="1339" y="242"/>
                    <a:pt x="1340" y="244"/>
                  </a:cubicBezTo>
                  <a:cubicBezTo>
                    <a:pt x="1340" y="244"/>
                    <a:pt x="1342" y="243"/>
                    <a:pt x="1342" y="243"/>
                  </a:cubicBezTo>
                  <a:cubicBezTo>
                    <a:pt x="1343" y="243"/>
                    <a:pt x="1339" y="226"/>
                    <a:pt x="1339" y="226"/>
                  </a:cubicBezTo>
                  <a:cubicBezTo>
                    <a:pt x="1338" y="226"/>
                    <a:pt x="1336" y="226"/>
                    <a:pt x="1336" y="226"/>
                  </a:cubicBezTo>
                  <a:cubicBezTo>
                    <a:pt x="1335" y="228"/>
                    <a:pt x="1335" y="229"/>
                    <a:pt x="1332" y="230"/>
                  </a:cubicBezTo>
                  <a:cubicBezTo>
                    <a:pt x="1332" y="230"/>
                    <a:pt x="1314" y="234"/>
                    <a:pt x="1314" y="234"/>
                  </a:cubicBezTo>
                  <a:cubicBezTo>
                    <a:pt x="1314" y="234"/>
                    <a:pt x="1314" y="234"/>
                    <a:pt x="1314" y="234"/>
                  </a:cubicBezTo>
                  <a:cubicBezTo>
                    <a:pt x="1314" y="232"/>
                    <a:pt x="1311" y="217"/>
                    <a:pt x="1311" y="217"/>
                  </a:cubicBezTo>
                  <a:cubicBezTo>
                    <a:pt x="1311" y="218"/>
                    <a:pt x="1340" y="210"/>
                    <a:pt x="1340" y="210"/>
                  </a:cubicBezTo>
                  <a:cubicBezTo>
                    <a:pt x="1343" y="210"/>
                    <a:pt x="1344" y="210"/>
                    <a:pt x="1344" y="211"/>
                  </a:cubicBezTo>
                  <a:cubicBezTo>
                    <a:pt x="1345" y="211"/>
                    <a:pt x="1347" y="211"/>
                    <a:pt x="1347" y="211"/>
                  </a:cubicBezTo>
                  <a:cubicBezTo>
                    <a:pt x="1347" y="210"/>
                    <a:pt x="1343" y="194"/>
                    <a:pt x="1343" y="194"/>
                  </a:cubicBezTo>
                  <a:cubicBezTo>
                    <a:pt x="1342" y="193"/>
                    <a:pt x="1340" y="194"/>
                    <a:pt x="1340" y="194"/>
                  </a:cubicBezTo>
                  <a:cubicBezTo>
                    <a:pt x="1340" y="196"/>
                    <a:pt x="1340" y="196"/>
                    <a:pt x="1336" y="197"/>
                  </a:cubicBezTo>
                  <a:cubicBezTo>
                    <a:pt x="1288" y="210"/>
                    <a:pt x="1288" y="210"/>
                    <a:pt x="1288" y="210"/>
                  </a:cubicBezTo>
                  <a:cubicBezTo>
                    <a:pt x="1288" y="211"/>
                    <a:pt x="1288" y="213"/>
                    <a:pt x="1288" y="213"/>
                  </a:cubicBezTo>
                  <a:cubicBezTo>
                    <a:pt x="1293" y="213"/>
                    <a:pt x="1293" y="213"/>
                    <a:pt x="1294" y="215"/>
                  </a:cubicBezTo>
                  <a:cubicBezTo>
                    <a:pt x="1310" y="276"/>
                    <a:pt x="1310" y="276"/>
                    <a:pt x="1310" y="276"/>
                  </a:cubicBezTo>
                  <a:cubicBezTo>
                    <a:pt x="1310" y="278"/>
                    <a:pt x="1310" y="279"/>
                    <a:pt x="1307" y="280"/>
                  </a:cubicBezTo>
                  <a:cubicBezTo>
                    <a:pt x="1306" y="281"/>
                    <a:pt x="1307" y="283"/>
                    <a:pt x="1307" y="283"/>
                  </a:cubicBezTo>
                  <a:cubicBezTo>
                    <a:pt x="1308" y="284"/>
                    <a:pt x="1357" y="271"/>
                    <a:pt x="1357" y="271"/>
                  </a:cubicBezTo>
                  <a:cubicBezTo>
                    <a:pt x="1361" y="270"/>
                    <a:pt x="1361" y="270"/>
                    <a:pt x="1362" y="272"/>
                  </a:cubicBezTo>
                  <a:cubicBezTo>
                    <a:pt x="1363" y="272"/>
                    <a:pt x="1365" y="272"/>
                    <a:pt x="1365" y="272"/>
                  </a:cubicBezTo>
                  <a:cubicBezTo>
                    <a:pt x="1365" y="271"/>
                    <a:pt x="1361" y="254"/>
                    <a:pt x="1361" y="254"/>
                  </a:cubicBezTo>
                  <a:moveTo>
                    <a:pt x="1270" y="248"/>
                  </a:moveTo>
                  <a:cubicBezTo>
                    <a:pt x="1270" y="267"/>
                    <a:pt x="1264" y="273"/>
                    <a:pt x="1246" y="273"/>
                  </a:cubicBezTo>
                  <a:cubicBezTo>
                    <a:pt x="1246" y="273"/>
                    <a:pt x="1237" y="273"/>
                    <a:pt x="1237" y="273"/>
                  </a:cubicBezTo>
                  <a:cubicBezTo>
                    <a:pt x="1237" y="273"/>
                    <a:pt x="1237" y="273"/>
                    <a:pt x="1237" y="273"/>
                  </a:cubicBezTo>
                  <a:cubicBezTo>
                    <a:pt x="1238" y="273"/>
                    <a:pt x="1238" y="228"/>
                    <a:pt x="1238" y="224"/>
                  </a:cubicBezTo>
                  <a:cubicBezTo>
                    <a:pt x="1240" y="224"/>
                    <a:pt x="1246" y="224"/>
                    <a:pt x="1246" y="224"/>
                  </a:cubicBezTo>
                  <a:cubicBezTo>
                    <a:pt x="1264" y="224"/>
                    <a:pt x="1270" y="230"/>
                    <a:pt x="1270" y="248"/>
                  </a:cubicBezTo>
                  <a:close/>
                  <a:moveTo>
                    <a:pt x="1251" y="210"/>
                  </a:moveTo>
                  <a:cubicBezTo>
                    <a:pt x="1220" y="210"/>
                    <a:pt x="1220" y="210"/>
                    <a:pt x="1220" y="210"/>
                  </a:cubicBezTo>
                  <a:cubicBezTo>
                    <a:pt x="1219" y="211"/>
                    <a:pt x="1219" y="213"/>
                    <a:pt x="1219" y="213"/>
                  </a:cubicBezTo>
                  <a:cubicBezTo>
                    <a:pt x="1222" y="214"/>
                    <a:pt x="1223" y="215"/>
                    <a:pt x="1222" y="217"/>
                  </a:cubicBezTo>
                  <a:cubicBezTo>
                    <a:pt x="1222" y="217"/>
                    <a:pt x="1222" y="280"/>
                    <a:pt x="1222" y="280"/>
                  </a:cubicBezTo>
                  <a:cubicBezTo>
                    <a:pt x="1222" y="282"/>
                    <a:pt x="1222" y="283"/>
                    <a:pt x="1219" y="283"/>
                  </a:cubicBezTo>
                  <a:cubicBezTo>
                    <a:pt x="1219" y="286"/>
                    <a:pt x="1219" y="286"/>
                    <a:pt x="1219" y="286"/>
                  </a:cubicBezTo>
                  <a:cubicBezTo>
                    <a:pt x="1220" y="286"/>
                    <a:pt x="1248" y="287"/>
                    <a:pt x="1248" y="287"/>
                  </a:cubicBezTo>
                  <a:cubicBezTo>
                    <a:pt x="1260" y="287"/>
                    <a:pt x="1270" y="283"/>
                    <a:pt x="1276" y="277"/>
                  </a:cubicBezTo>
                  <a:cubicBezTo>
                    <a:pt x="1283" y="271"/>
                    <a:pt x="1286" y="261"/>
                    <a:pt x="1286" y="249"/>
                  </a:cubicBezTo>
                  <a:cubicBezTo>
                    <a:pt x="1286" y="225"/>
                    <a:pt x="1273" y="210"/>
                    <a:pt x="1251" y="210"/>
                  </a:cubicBezTo>
                  <a:moveTo>
                    <a:pt x="1194" y="207"/>
                  </a:moveTo>
                  <a:cubicBezTo>
                    <a:pt x="1197" y="209"/>
                    <a:pt x="1197" y="210"/>
                    <a:pt x="1197" y="211"/>
                  </a:cubicBezTo>
                  <a:cubicBezTo>
                    <a:pt x="1186" y="252"/>
                    <a:pt x="1186" y="252"/>
                    <a:pt x="1186" y="252"/>
                  </a:cubicBezTo>
                  <a:cubicBezTo>
                    <a:pt x="1184" y="262"/>
                    <a:pt x="1177" y="266"/>
                    <a:pt x="1168" y="263"/>
                  </a:cubicBezTo>
                  <a:cubicBezTo>
                    <a:pt x="1163" y="262"/>
                    <a:pt x="1160" y="260"/>
                    <a:pt x="1158" y="257"/>
                  </a:cubicBezTo>
                  <a:cubicBezTo>
                    <a:pt x="1156" y="254"/>
                    <a:pt x="1156" y="250"/>
                    <a:pt x="1157" y="245"/>
                  </a:cubicBezTo>
                  <a:cubicBezTo>
                    <a:pt x="1167" y="204"/>
                    <a:pt x="1167" y="204"/>
                    <a:pt x="1167" y="204"/>
                  </a:cubicBezTo>
                  <a:cubicBezTo>
                    <a:pt x="1168" y="202"/>
                    <a:pt x="1168" y="202"/>
                    <a:pt x="1171" y="202"/>
                  </a:cubicBezTo>
                  <a:cubicBezTo>
                    <a:pt x="1171" y="201"/>
                    <a:pt x="1172" y="199"/>
                    <a:pt x="1172" y="199"/>
                  </a:cubicBezTo>
                  <a:cubicBezTo>
                    <a:pt x="1171" y="199"/>
                    <a:pt x="1150" y="193"/>
                    <a:pt x="1150" y="193"/>
                  </a:cubicBezTo>
                  <a:cubicBezTo>
                    <a:pt x="1149" y="193"/>
                    <a:pt x="1149" y="193"/>
                    <a:pt x="1149" y="193"/>
                  </a:cubicBezTo>
                  <a:cubicBezTo>
                    <a:pt x="1149" y="194"/>
                    <a:pt x="1149" y="194"/>
                    <a:pt x="1149" y="194"/>
                  </a:cubicBezTo>
                  <a:cubicBezTo>
                    <a:pt x="1149" y="196"/>
                    <a:pt x="1149" y="196"/>
                    <a:pt x="1149" y="196"/>
                  </a:cubicBezTo>
                  <a:cubicBezTo>
                    <a:pt x="1152" y="198"/>
                    <a:pt x="1152" y="199"/>
                    <a:pt x="1152" y="200"/>
                  </a:cubicBezTo>
                  <a:cubicBezTo>
                    <a:pt x="1142" y="241"/>
                    <a:pt x="1142" y="241"/>
                    <a:pt x="1142" y="241"/>
                  </a:cubicBezTo>
                  <a:cubicBezTo>
                    <a:pt x="1137" y="260"/>
                    <a:pt x="1145" y="272"/>
                    <a:pt x="1164" y="276"/>
                  </a:cubicBezTo>
                  <a:cubicBezTo>
                    <a:pt x="1174" y="279"/>
                    <a:pt x="1182" y="278"/>
                    <a:pt x="1189" y="274"/>
                  </a:cubicBezTo>
                  <a:cubicBezTo>
                    <a:pt x="1194" y="271"/>
                    <a:pt x="1198" y="265"/>
                    <a:pt x="1201" y="256"/>
                  </a:cubicBezTo>
                  <a:cubicBezTo>
                    <a:pt x="1211" y="215"/>
                    <a:pt x="1211" y="215"/>
                    <a:pt x="1211" y="215"/>
                  </a:cubicBezTo>
                  <a:cubicBezTo>
                    <a:pt x="1211" y="213"/>
                    <a:pt x="1212" y="213"/>
                    <a:pt x="1214" y="213"/>
                  </a:cubicBezTo>
                  <a:cubicBezTo>
                    <a:pt x="1215" y="212"/>
                    <a:pt x="1216" y="210"/>
                    <a:pt x="1216" y="210"/>
                  </a:cubicBezTo>
                  <a:cubicBezTo>
                    <a:pt x="1215" y="209"/>
                    <a:pt x="1196" y="205"/>
                    <a:pt x="1196" y="205"/>
                  </a:cubicBezTo>
                  <a:cubicBezTo>
                    <a:pt x="1195" y="205"/>
                    <a:pt x="1194" y="207"/>
                    <a:pt x="1194" y="207"/>
                  </a:cubicBezTo>
                  <a:moveTo>
                    <a:pt x="1114" y="197"/>
                  </a:moveTo>
                  <a:cubicBezTo>
                    <a:pt x="1113" y="202"/>
                    <a:pt x="1110" y="225"/>
                    <a:pt x="1110" y="225"/>
                  </a:cubicBezTo>
                  <a:cubicBezTo>
                    <a:pt x="1109" y="225"/>
                    <a:pt x="1109" y="225"/>
                    <a:pt x="1109" y="225"/>
                  </a:cubicBezTo>
                  <a:cubicBezTo>
                    <a:pt x="1108" y="224"/>
                    <a:pt x="1097" y="219"/>
                    <a:pt x="1095" y="217"/>
                  </a:cubicBezTo>
                  <a:cubicBezTo>
                    <a:pt x="1096" y="216"/>
                    <a:pt x="1112" y="198"/>
                    <a:pt x="1115" y="196"/>
                  </a:cubicBezTo>
                  <a:lnTo>
                    <a:pt x="1114" y="197"/>
                  </a:lnTo>
                  <a:close/>
                  <a:moveTo>
                    <a:pt x="1110" y="177"/>
                  </a:moveTo>
                  <a:cubicBezTo>
                    <a:pt x="1112" y="179"/>
                    <a:pt x="1112" y="180"/>
                    <a:pt x="1112" y="180"/>
                  </a:cubicBezTo>
                  <a:cubicBezTo>
                    <a:pt x="1109" y="183"/>
                    <a:pt x="1109" y="183"/>
                    <a:pt x="1109" y="183"/>
                  </a:cubicBezTo>
                  <a:cubicBezTo>
                    <a:pt x="1109" y="184"/>
                    <a:pt x="1064" y="230"/>
                    <a:pt x="1064" y="230"/>
                  </a:cubicBezTo>
                  <a:cubicBezTo>
                    <a:pt x="1063" y="231"/>
                    <a:pt x="1062" y="232"/>
                    <a:pt x="1061" y="231"/>
                  </a:cubicBezTo>
                  <a:cubicBezTo>
                    <a:pt x="1060" y="232"/>
                    <a:pt x="1059" y="234"/>
                    <a:pt x="1059" y="234"/>
                  </a:cubicBezTo>
                  <a:cubicBezTo>
                    <a:pt x="1059" y="235"/>
                    <a:pt x="1076" y="243"/>
                    <a:pt x="1076" y="243"/>
                  </a:cubicBezTo>
                  <a:cubicBezTo>
                    <a:pt x="1077" y="243"/>
                    <a:pt x="1077" y="243"/>
                    <a:pt x="1077" y="243"/>
                  </a:cubicBezTo>
                  <a:cubicBezTo>
                    <a:pt x="1078" y="240"/>
                    <a:pt x="1078" y="240"/>
                    <a:pt x="1078" y="240"/>
                  </a:cubicBezTo>
                  <a:cubicBezTo>
                    <a:pt x="1077" y="239"/>
                    <a:pt x="1076" y="238"/>
                    <a:pt x="1076" y="238"/>
                  </a:cubicBezTo>
                  <a:cubicBezTo>
                    <a:pt x="1076" y="237"/>
                    <a:pt x="1076" y="237"/>
                    <a:pt x="1076" y="237"/>
                  </a:cubicBezTo>
                  <a:cubicBezTo>
                    <a:pt x="1078" y="235"/>
                    <a:pt x="1078" y="235"/>
                    <a:pt x="1078" y="235"/>
                  </a:cubicBezTo>
                  <a:cubicBezTo>
                    <a:pt x="1078" y="235"/>
                    <a:pt x="1086" y="226"/>
                    <a:pt x="1087" y="226"/>
                  </a:cubicBezTo>
                  <a:cubicBezTo>
                    <a:pt x="1087" y="226"/>
                    <a:pt x="1109" y="237"/>
                    <a:pt x="1109" y="237"/>
                  </a:cubicBezTo>
                  <a:cubicBezTo>
                    <a:pt x="1108" y="237"/>
                    <a:pt x="1107" y="250"/>
                    <a:pt x="1107" y="250"/>
                  </a:cubicBezTo>
                  <a:cubicBezTo>
                    <a:pt x="1107" y="250"/>
                    <a:pt x="1107" y="252"/>
                    <a:pt x="1107" y="252"/>
                  </a:cubicBezTo>
                  <a:cubicBezTo>
                    <a:pt x="1106" y="252"/>
                    <a:pt x="1106" y="253"/>
                    <a:pt x="1104" y="252"/>
                  </a:cubicBezTo>
                  <a:cubicBezTo>
                    <a:pt x="1104" y="252"/>
                    <a:pt x="1103" y="254"/>
                    <a:pt x="1103" y="254"/>
                  </a:cubicBezTo>
                  <a:cubicBezTo>
                    <a:pt x="1103" y="255"/>
                    <a:pt x="1121" y="263"/>
                    <a:pt x="1121" y="263"/>
                  </a:cubicBezTo>
                  <a:cubicBezTo>
                    <a:pt x="1122" y="263"/>
                    <a:pt x="1122" y="261"/>
                    <a:pt x="1122" y="261"/>
                  </a:cubicBezTo>
                  <a:cubicBezTo>
                    <a:pt x="1121" y="260"/>
                    <a:pt x="1121" y="259"/>
                    <a:pt x="1121" y="257"/>
                  </a:cubicBezTo>
                  <a:cubicBezTo>
                    <a:pt x="1128" y="194"/>
                    <a:pt x="1128" y="194"/>
                    <a:pt x="1128" y="194"/>
                  </a:cubicBezTo>
                  <a:cubicBezTo>
                    <a:pt x="1129" y="189"/>
                    <a:pt x="1129" y="189"/>
                    <a:pt x="1129" y="189"/>
                  </a:cubicBezTo>
                  <a:cubicBezTo>
                    <a:pt x="1129" y="188"/>
                    <a:pt x="1130" y="187"/>
                    <a:pt x="1132" y="188"/>
                  </a:cubicBezTo>
                  <a:cubicBezTo>
                    <a:pt x="1133" y="188"/>
                    <a:pt x="1133" y="186"/>
                    <a:pt x="1133" y="186"/>
                  </a:cubicBezTo>
                  <a:cubicBezTo>
                    <a:pt x="1133" y="185"/>
                    <a:pt x="1112" y="175"/>
                    <a:pt x="1112" y="175"/>
                  </a:cubicBezTo>
                  <a:cubicBezTo>
                    <a:pt x="1111" y="175"/>
                    <a:pt x="1110" y="177"/>
                    <a:pt x="1110" y="177"/>
                  </a:cubicBezTo>
                  <a:moveTo>
                    <a:pt x="1058" y="213"/>
                  </a:moveTo>
                  <a:cubicBezTo>
                    <a:pt x="1056" y="215"/>
                    <a:pt x="1055" y="215"/>
                    <a:pt x="1053" y="213"/>
                  </a:cubicBezTo>
                  <a:cubicBezTo>
                    <a:pt x="1053" y="213"/>
                    <a:pt x="1026" y="196"/>
                    <a:pt x="1026" y="196"/>
                  </a:cubicBezTo>
                  <a:cubicBezTo>
                    <a:pt x="1027" y="196"/>
                    <a:pt x="1058" y="149"/>
                    <a:pt x="1058" y="149"/>
                  </a:cubicBezTo>
                  <a:cubicBezTo>
                    <a:pt x="1059" y="148"/>
                    <a:pt x="1060" y="147"/>
                    <a:pt x="1063" y="149"/>
                  </a:cubicBezTo>
                  <a:cubicBezTo>
                    <a:pt x="1064" y="149"/>
                    <a:pt x="1065" y="147"/>
                    <a:pt x="1065" y="147"/>
                  </a:cubicBezTo>
                  <a:cubicBezTo>
                    <a:pt x="1065" y="146"/>
                    <a:pt x="1045" y="133"/>
                    <a:pt x="1045" y="133"/>
                  </a:cubicBezTo>
                  <a:cubicBezTo>
                    <a:pt x="1044" y="133"/>
                    <a:pt x="1043" y="135"/>
                    <a:pt x="1043" y="135"/>
                  </a:cubicBezTo>
                  <a:cubicBezTo>
                    <a:pt x="1046" y="138"/>
                    <a:pt x="1046" y="139"/>
                    <a:pt x="1045" y="141"/>
                  </a:cubicBezTo>
                  <a:cubicBezTo>
                    <a:pt x="1010" y="194"/>
                    <a:pt x="1010" y="194"/>
                    <a:pt x="1010" y="194"/>
                  </a:cubicBezTo>
                  <a:cubicBezTo>
                    <a:pt x="1009" y="195"/>
                    <a:pt x="1008" y="196"/>
                    <a:pt x="1006" y="194"/>
                  </a:cubicBezTo>
                  <a:cubicBezTo>
                    <a:pt x="1005" y="194"/>
                    <a:pt x="1004" y="196"/>
                    <a:pt x="1004" y="196"/>
                  </a:cubicBezTo>
                  <a:cubicBezTo>
                    <a:pt x="1004" y="197"/>
                    <a:pt x="1045" y="224"/>
                    <a:pt x="1045" y="224"/>
                  </a:cubicBezTo>
                  <a:cubicBezTo>
                    <a:pt x="1048" y="226"/>
                    <a:pt x="1048" y="227"/>
                    <a:pt x="1048" y="228"/>
                  </a:cubicBezTo>
                  <a:cubicBezTo>
                    <a:pt x="1048" y="229"/>
                    <a:pt x="1049" y="230"/>
                    <a:pt x="1049" y="230"/>
                  </a:cubicBezTo>
                  <a:cubicBezTo>
                    <a:pt x="1051" y="230"/>
                    <a:pt x="1060" y="215"/>
                    <a:pt x="1060" y="215"/>
                  </a:cubicBezTo>
                  <a:cubicBezTo>
                    <a:pt x="1060" y="214"/>
                    <a:pt x="1058" y="213"/>
                    <a:pt x="1058" y="213"/>
                  </a:cubicBezTo>
                  <a:moveTo>
                    <a:pt x="969" y="167"/>
                  </a:moveTo>
                  <a:cubicBezTo>
                    <a:pt x="1004" y="112"/>
                    <a:pt x="1004" y="112"/>
                    <a:pt x="1004" y="112"/>
                  </a:cubicBezTo>
                  <a:cubicBezTo>
                    <a:pt x="1005" y="111"/>
                    <a:pt x="1005" y="110"/>
                    <a:pt x="1007" y="111"/>
                  </a:cubicBezTo>
                  <a:cubicBezTo>
                    <a:pt x="1008" y="111"/>
                    <a:pt x="1009" y="109"/>
                    <a:pt x="1009" y="109"/>
                  </a:cubicBezTo>
                  <a:cubicBezTo>
                    <a:pt x="1009" y="108"/>
                    <a:pt x="988" y="95"/>
                    <a:pt x="988" y="95"/>
                  </a:cubicBezTo>
                  <a:cubicBezTo>
                    <a:pt x="987" y="95"/>
                    <a:pt x="986" y="97"/>
                    <a:pt x="986" y="97"/>
                  </a:cubicBezTo>
                  <a:cubicBezTo>
                    <a:pt x="986" y="98"/>
                    <a:pt x="987" y="99"/>
                    <a:pt x="987" y="99"/>
                  </a:cubicBezTo>
                  <a:cubicBezTo>
                    <a:pt x="987" y="100"/>
                    <a:pt x="987" y="100"/>
                    <a:pt x="986" y="100"/>
                  </a:cubicBezTo>
                  <a:cubicBezTo>
                    <a:pt x="986" y="101"/>
                    <a:pt x="978" y="106"/>
                    <a:pt x="970" y="112"/>
                  </a:cubicBezTo>
                  <a:cubicBezTo>
                    <a:pt x="970" y="112"/>
                    <a:pt x="953" y="124"/>
                    <a:pt x="950" y="126"/>
                  </a:cubicBezTo>
                  <a:cubicBezTo>
                    <a:pt x="950" y="126"/>
                    <a:pt x="950" y="125"/>
                    <a:pt x="951" y="125"/>
                  </a:cubicBezTo>
                  <a:cubicBezTo>
                    <a:pt x="952" y="121"/>
                    <a:pt x="954" y="108"/>
                    <a:pt x="954" y="108"/>
                  </a:cubicBezTo>
                  <a:cubicBezTo>
                    <a:pt x="956" y="98"/>
                    <a:pt x="958" y="84"/>
                    <a:pt x="959" y="83"/>
                  </a:cubicBezTo>
                  <a:cubicBezTo>
                    <a:pt x="959" y="82"/>
                    <a:pt x="959" y="82"/>
                    <a:pt x="961" y="82"/>
                  </a:cubicBezTo>
                  <a:cubicBezTo>
                    <a:pt x="962" y="82"/>
                    <a:pt x="963" y="80"/>
                    <a:pt x="963" y="80"/>
                  </a:cubicBezTo>
                  <a:cubicBezTo>
                    <a:pt x="963" y="79"/>
                    <a:pt x="941" y="66"/>
                    <a:pt x="941" y="66"/>
                  </a:cubicBezTo>
                  <a:cubicBezTo>
                    <a:pt x="940" y="66"/>
                    <a:pt x="939" y="68"/>
                    <a:pt x="939" y="68"/>
                  </a:cubicBezTo>
                  <a:cubicBezTo>
                    <a:pt x="941" y="70"/>
                    <a:pt x="941" y="71"/>
                    <a:pt x="940" y="72"/>
                  </a:cubicBezTo>
                  <a:cubicBezTo>
                    <a:pt x="906" y="127"/>
                    <a:pt x="906" y="127"/>
                    <a:pt x="906" y="127"/>
                  </a:cubicBezTo>
                  <a:cubicBezTo>
                    <a:pt x="905" y="128"/>
                    <a:pt x="904" y="128"/>
                    <a:pt x="903" y="128"/>
                  </a:cubicBezTo>
                  <a:cubicBezTo>
                    <a:pt x="902" y="128"/>
                    <a:pt x="901" y="130"/>
                    <a:pt x="901" y="130"/>
                  </a:cubicBezTo>
                  <a:cubicBezTo>
                    <a:pt x="901" y="131"/>
                    <a:pt x="917" y="141"/>
                    <a:pt x="917" y="141"/>
                  </a:cubicBezTo>
                  <a:cubicBezTo>
                    <a:pt x="918" y="141"/>
                    <a:pt x="918" y="141"/>
                    <a:pt x="918" y="141"/>
                  </a:cubicBezTo>
                  <a:cubicBezTo>
                    <a:pt x="919" y="139"/>
                    <a:pt x="919" y="139"/>
                    <a:pt x="919" y="139"/>
                  </a:cubicBezTo>
                  <a:cubicBezTo>
                    <a:pt x="918" y="138"/>
                    <a:pt x="918" y="137"/>
                    <a:pt x="918" y="136"/>
                  </a:cubicBezTo>
                  <a:cubicBezTo>
                    <a:pt x="918" y="136"/>
                    <a:pt x="918" y="135"/>
                    <a:pt x="918" y="135"/>
                  </a:cubicBezTo>
                  <a:cubicBezTo>
                    <a:pt x="918" y="135"/>
                    <a:pt x="942" y="97"/>
                    <a:pt x="945" y="92"/>
                  </a:cubicBezTo>
                  <a:cubicBezTo>
                    <a:pt x="945" y="92"/>
                    <a:pt x="945" y="93"/>
                    <a:pt x="945" y="93"/>
                  </a:cubicBezTo>
                  <a:cubicBezTo>
                    <a:pt x="942" y="101"/>
                    <a:pt x="936" y="129"/>
                    <a:pt x="936" y="129"/>
                  </a:cubicBezTo>
                  <a:cubicBezTo>
                    <a:pt x="933" y="150"/>
                    <a:pt x="933" y="150"/>
                    <a:pt x="933" y="150"/>
                  </a:cubicBezTo>
                  <a:cubicBezTo>
                    <a:pt x="933" y="151"/>
                    <a:pt x="935" y="152"/>
                    <a:pt x="935" y="152"/>
                  </a:cubicBezTo>
                  <a:cubicBezTo>
                    <a:pt x="936" y="152"/>
                    <a:pt x="955" y="139"/>
                    <a:pt x="955" y="139"/>
                  </a:cubicBezTo>
                  <a:cubicBezTo>
                    <a:pt x="955" y="139"/>
                    <a:pt x="980" y="119"/>
                    <a:pt x="985" y="116"/>
                  </a:cubicBezTo>
                  <a:cubicBezTo>
                    <a:pt x="984" y="118"/>
                    <a:pt x="984" y="118"/>
                    <a:pt x="984" y="118"/>
                  </a:cubicBezTo>
                  <a:cubicBezTo>
                    <a:pt x="977" y="127"/>
                    <a:pt x="957" y="159"/>
                    <a:pt x="957" y="159"/>
                  </a:cubicBezTo>
                  <a:cubicBezTo>
                    <a:pt x="956" y="160"/>
                    <a:pt x="956" y="161"/>
                    <a:pt x="954" y="160"/>
                  </a:cubicBezTo>
                  <a:cubicBezTo>
                    <a:pt x="953" y="160"/>
                    <a:pt x="952" y="161"/>
                    <a:pt x="952" y="161"/>
                  </a:cubicBezTo>
                  <a:cubicBezTo>
                    <a:pt x="952" y="163"/>
                    <a:pt x="969" y="173"/>
                    <a:pt x="969" y="173"/>
                  </a:cubicBezTo>
                  <a:cubicBezTo>
                    <a:pt x="970" y="173"/>
                    <a:pt x="971" y="171"/>
                    <a:pt x="971" y="171"/>
                  </a:cubicBezTo>
                  <a:cubicBezTo>
                    <a:pt x="969" y="169"/>
                    <a:pt x="969" y="168"/>
                    <a:pt x="969" y="167"/>
                  </a:cubicBezTo>
                  <a:moveTo>
                    <a:pt x="890" y="64"/>
                  </a:moveTo>
                  <a:cubicBezTo>
                    <a:pt x="889" y="69"/>
                    <a:pt x="887" y="92"/>
                    <a:pt x="887" y="93"/>
                  </a:cubicBezTo>
                  <a:cubicBezTo>
                    <a:pt x="886" y="93"/>
                    <a:pt x="886" y="93"/>
                    <a:pt x="886" y="93"/>
                  </a:cubicBezTo>
                  <a:cubicBezTo>
                    <a:pt x="884" y="91"/>
                    <a:pt x="874" y="86"/>
                    <a:pt x="871" y="85"/>
                  </a:cubicBezTo>
                  <a:cubicBezTo>
                    <a:pt x="873" y="84"/>
                    <a:pt x="888" y="65"/>
                    <a:pt x="890" y="63"/>
                  </a:cubicBezTo>
                  <a:lnTo>
                    <a:pt x="890" y="64"/>
                  </a:lnTo>
                  <a:close/>
                  <a:moveTo>
                    <a:pt x="899" y="124"/>
                  </a:moveTo>
                  <a:cubicBezTo>
                    <a:pt x="904" y="59"/>
                    <a:pt x="904" y="59"/>
                    <a:pt x="904" y="59"/>
                  </a:cubicBezTo>
                  <a:cubicBezTo>
                    <a:pt x="904" y="55"/>
                    <a:pt x="904" y="55"/>
                    <a:pt x="904" y="55"/>
                  </a:cubicBezTo>
                  <a:cubicBezTo>
                    <a:pt x="905" y="55"/>
                    <a:pt x="905" y="54"/>
                    <a:pt x="907" y="55"/>
                  </a:cubicBezTo>
                  <a:cubicBezTo>
                    <a:pt x="908" y="54"/>
                    <a:pt x="909" y="52"/>
                    <a:pt x="909" y="52"/>
                  </a:cubicBezTo>
                  <a:cubicBezTo>
                    <a:pt x="908" y="51"/>
                    <a:pt x="887" y="42"/>
                    <a:pt x="887" y="42"/>
                  </a:cubicBezTo>
                  <a:cubicBezTo>
                    <a:pt x="886" y="43"/>
                    <a:pt x="885" y="44"/>
                    <a:pt x="885" y="44"/>
                  </a:cubicBezTo>
                  <a:cubicBezTo>
                    <a:pt x="887" y="46"/>
                    <a:pt x="887" y="47"/>
                    <a:pt x="887" y="47"/>
                  </a:cubicBezTo>
                  <a:cubicBezTo>
                    <a:pt x="887" y="47"/>
                    <a:pt x="887" y="47"/>
                    <a:pt x="887" y="47"/>
                  </a:cubicBezTo>
                  <a:cubicBezTo>
                    <a:pt x="884" y="51"/>
                    <a:pt x="884" y="51"/>
                    <a:pt x="884" y="51"/>
                  </a:cubicBezTo>
                  <a:cubicBezTo>
                    <a:pt x="884" y="51"/>
                    <a:pt x="841" y="99"/>
                    <a:pt x="841" y="99"/>
                  </a:cubicBezTo>
                  <a:cubicBezTo>
                    <a:pt x="840" y="100"/>
                    <a:pt x="839" y="101"/>
                    <a:pt x="838" y="101"/>
                  </a:cubicBezTo>
                  <a:cubicBezTo>
                    <a:pt x="837" y="101"/>
                    <a:pt x="836" y="103"/>
                    <a:pt x="836" y="103"/>
                  </a:cubicBezTo>
                  <a:cubicBezTo>
                    <a:pt x="837" y="104"/>
                    <a:pt x="854" y="111"/>
                    <a:pt x="854" y="111"/>
                  </a:cubicBezTo>
                  <a:cubicBezTo>
                    <a:pt x="855" y="112"/>
                    <a:pt x="855" y="112"/>
                    <a:pt x="855" y="112"/>
                  </a:cubicBezTo>
                  <a:cubicBezTo>
                    <a:pt x="856" y="109"/>
                    <a:pt x="856" y="109"/>
                    <a:pt x="856" y="109"/>
                  </a:cubicBezTo>
                  <a:cubicBezTo>
                    <a:pt x="854" y="108"/>
                    <a:pt x="854" y="107"/>
                    <a:pt x="854" y="106"/>
                  </a:cubicBezTo>
                  <a:cubicBezTo>
                    <a:pt x="854" y="106"/>
                    <a:pt x="854" y="105"/>
                    <a:pt x="854" y="105"/>
                  </a:cubicBezTo>
                  <a:cubicBezTo>
                    <a:pt x="855" y="103"/>
                    <a:pt x="855" y="103"/>
                    <a:pt x="855" y="103"/>
                  </a:cubicBezTo>
                  <a:cubicBezTo>
                    <a:pt x="855" y="103"/>
                    <a:pt x="864" y="94"/>
                    <a:pt x="864" y="94"/>
                  </a:cubicBezTo>
                  <a:cubicBezTo>
                    <a:pt x="864" y="95"/>
                    <a:pt x="886" y="104"/>
                    <a:pt x="886" y="104"/>
                  </a:cubicBezTo>
                  <a:cubicBezTo>
                    <a:pt x="886" y="104"/>
                    <a:pt x="885" y="117"/>
                    <a:pt x="885" y="117"/>
                  </a:cubicBezTo>
                  <a:cubicBezTo>
                    <a:pt x="885" y="117"/>
                    <a:pt x="885" y="120"/>
                    <a:pt x="885" y="120"/>
                  </a:cubicBezTo>
                  <a:cubicBezTo>
                    <a:pt x="884" y="120"/>
                    <a:pt x="884" y="120"/>
                    <a:pt x="882" y="120"/>
                  </a:cubicBezTo>
                  <a:cubicBezTo>
                    <a:pt x="882" y="120"/>
                    <a:pt x="881" y="122"/>
                    <a:pt x="881" y="122"/>
                  </a:cubicBezTo>
                  <a:cubicBezTo>
                    <a:pt x="881" y="123"/>
                    <a:pt x="899" y="130"/>
                    <a:pt x="899" y="130"/>
                  </a:cubicBezTo>
                  <a:cubicBezTo>
                    <a:pt x="900" y="130"/>
                    <a:pt x="901" y="128"/>
                    <a:pt x="901" y="128"/>
                  </a:cubicBezTo>
                  <a:cubicBezTo>
                    <a:pt x="900" y="127"/>
                    <a:pt x="899" y="126"/>
                    <a:pt x="899" y="124"/>
                  </a:cubicBezTo>
                  <a:moveTo>
                    <a:pt x="840" y="97"/>
                  </a:moveTo>
                  <a:cubicBezTo>
                    <a:pt x="841" y="97"/>
                    <a:pt x="842" y="96"/>
                    <a:pt x="842" y="96"/>
                  </a:cubicBezTo>
                  <a:cubicBezTo>
                    <a:pt x="843" y="95"/>
                    <a:pt x="835" y="77"/>
                    <a:pt x="835" y="77"/>
                  </a:cubicBezTo>
                  <a:cubicBezTo>
                    <a:pt x="834" y="77"/>
                    <a:pt x="833" y="77"/>
                    <a:pt x="833" y="77"/>
                  </a:cubicBezTo>
                  <a:cubicBezTo>
                    <a:pt x="832" y="78"/>
                    <a:pt x="832" y="80"/>
                    <a:pt x="832" y="80"/>
                  </a:cubicBezTo>
                  <a:cubicBezTo>
                    <a:pt x="832" y="80"/>
                    <a:pt x="828" y="84"/>
                    <a:pt x="828" y="84"/>
                  </a:cubicBezTo>
                  <a:cubicBezTo>
                    <a:pt x="825" y="86"/>
                    <a:pt x="820" y="86"/>
                    <a:pt x="815" y="85"/>
                  </a:cubicBezTo>
                  <a:cubicBezTo>
                    <a:pt x="804" y="82"/>
                    <a:pt x="798" y="70"/>
                    <a:pt x="802" y="56"/>
                  </a:cubicBezTo>
                  <a:cubicBezTo>
                    <a:pt x="805" y="46"/>
                    <a:pt x="809" y="40"/>
                    <a:pt x="814" y="37"/>
                  </a:cubicBezTo>
                  <a:cubicBezTo>
                    <a:pt x="818" y="35"/>
                    <a:pt x="823" y="34"/>
                    <a:pt x="829" y="36"/>
                  </a:cubicBezTo>
                  <a:cubicBezTo>
                    <a:pt x="834" y="37"/>
                    <a:pt x="837" y="40"/>
                    <a:pt x="839" y="43"/>
                  </a:cubicBezTo>
                  <a:cubicBezTo>
                    <a:pt x="840" y="49"/>
                    <a:pt x="840" y="49"/>
                    <a:pt x="840" y="49"/>
                  </a:cubicBezTo>
                  <a:cubicBezTo>
                    <a:pt x="840" y="50"/>
                    <a:pt x="840" y="50"/>
                    <a:pt x="840" y="50"/>
                  </a:cubicBezTo>
                  <a:cubicBezTo>
                    <a:pt x="841" y="51"/>
                    <a:pt x="841" y="51"/>
                    <a:pt x="841" y="51"/>
                  </a:cubicBezTo>
                  <a:cubicBezTo>
                    <a:pt x="842" y="51"/>
                    <a:pt x="855" y="37"/>
                    <a:pt x="855" y="37"/>
                  </a:cubicBezTo>
                  <a:cubicBezTo>
                    <a:pt x="857" y="36"/>
                    <a:pt x="857" y="36"/>
                    <a:pt x="857" y="36"/>
                  </a:cubicBezTo>
                  <a:cubicBezTo>
                    <a:pt x="854" y="35"/>
                    <a:pt x="854" y="35"/>
                    <a:pt x="854" y="35"/>
                  </a:cubicBezTo>
                  <a:cubicBezTo>
                    <a:pt x="851" y="36"/>
                    <a:pt x="851" y="36"/>
                    <a:pt x="851" y="36"/>
                  </a:cubicBezTo>
                  <a:cubicBezTo>
                    <a:pt x="849" y="33"/>
                    <a:pt x="849" y="33"/>
                    <a:pt x="849" y="33"/>
                  </a:cubicBezTo>
                  <a:cubicBezTo>
                    <a:pt x="846" y="31"/>
                    <a:pt x="846" y="31"/>
                    <a:pt x="846" y="31"/>
                  </a:cubicBezTo>
                  <a:cubicBezTo>
                    <a:pt x="843" y="27"/>
                    <a:pt x="838" y="25"/>
                    <a:pt x="833" y="23"/>
                  </a:cubicBezTo>
                  <a:cubicBezTo>
                    <a:pt x="823" y="20"/>
                    <a:pt x="813" y="21"/>
                    <a:pt x="805" y="26"/>
                  </a:cubicBezTo>
                  <a:cubicBezTo>
                    <a:pt x="796" y="31"/>
                    <a:pt x="790" y="40"/>
                    <a:pt x="787" y="52"/>
                  </a:cubicBezTo>
                  <a:cubicBezTo>
                    <a:pt x="781" y="73"/>
                    <a:pt x="791" y="92"/>
                    <a:pt x="811" y="98"/>
                  </a:cubicBezTo>
                  <a:cubicBezTo>
                    <a:pt x="823" y="101"/>
                    <a:pt x="830" y="98"/>
                    <a:pt x="835" y="96"/>
                  </a:cubicBezTo>
                  <a:cubicBezTo>
                    <a:pt x="838" y="95"/>
                    <a:pt x="838" y="95"/>
                    <a:pt x="838" y="95"/>
                  </a:cubicBezTo>
                  <a:cubicBezTo>
                    <a:pt x="839" y="95"/>
                    <a:pt x="839" y="96"/>
                    <a:pt x="840" y="97"/>
                  </a:cubicBezTo>
                  <a:moveTo>
                    <a:pt x="769" y="33"/>
                  </a:moveTo>
                  <a:cubicBezTo>
                    <a:pt x="770" y="33"/>
                    <a:pt x="782" y="17"/>
                    <a:pt x="782" y="17"/>
                  </a:cubicBezTo>
                  <a:cubicBezTo>
                    <a:pt x="782" y="16"/>
                    <a:pt x="782" y="16"/>
                    <a:pt x="782" y="16"/>
                  </a:cubicBezTo>
                  <a:cubicBezTo>
                    <a:pt x="782" y="16"/>
                    <a:pt x="782" y="16"/>
                    <a:pt x="782" y="16"/>
                  </a:cubicBezTo>
                  <a:cubicBezTo>
                    <a:pt x="782" y="16"/>
                    <a:pt x="782" y="16"/>
                    <a:pt x="782" y="16"/>
                  </a:cubicBezTo>
                  <a:cubicBezTo>
                    <a:pt x="780" y="15"/>
                    <a:pt x="780" y="15"/>
                    <a:pt x="780" y="15"/>
                  </a:cubicBezTo>
                  <a:cubicBezTo>
                    <a:pt x="779" y="16"/>
                    <a:pt x="778" y="16"/>
                    <a:pt x="777" y="16"/>
                  </a:cubicBezTo>
                  <a:cubicBezTo>
                    <a:pt x="774" y="14"/>
                    <a:pt x="774" y="14"/>
                    <a:pt x="774" y="14"/>
                  </a:cubicBezTo>
                  <a:cubicBezTo>
                    <a:pt x="770" y="12"/>
                    <a:pt x="770" y="12"/>
                    <a:pt x="770" y="12"/>
                  </a:cubicBezTo>
                  <a:cubicBezTo>
                    <a:pt x="766" y="9"/>
                    <a:pt x="760" y="8"/>
                    <a:pt x="754" y="7"/>
                  </a:cubicBezTo>
                  <a:cubicBezTo>
                    <a:pt x="733" y="4"/>
                    <a:pt x="725" y="15"/>
                    <a:pt x="723" y="25"/>
                  </a:cubicBezTo>
                  <a:cubicBezTo>
                    <a:pt x="721" y="41"/>
                    <a:pt x="736" y="46"/>
                    <a:pt x="748" y="51"/>
                  </a:cubicBezTo>
                  <a:cubicBezTo>
                    <a:pt x="757" y="54"/>
                    <a:pt x="764" y="57"/>
                    <a:pt x="764" y="63"/>
                  </a:cubicBezTo>
                  <a:cubicBezTo>
                    <a:pt x="760" y="69"/>
                    <a:pt x="760" y="69"/>
                    <a:pt x="760" y="69"/>
                  </a:cubicBezTo>
                  <a:cubicBezTo>
                    <a:pt x="757" y="71"/>
                    <a:pt x="752" y="72"/>
                    <a:pt x="746" y="71"/>
                  </a:cubicBezTo>
                  <a:cubicBezTo>
                    <a:pt x="740" y="70"/>
                    <a:pt x="731" y="67"/>
                    <a:pt x="729" y="63"/>
                  </a:cubicBezTo>
                  <a:cubicBezTo>
                    <a:pt x="728" y="60"/>
                    <a:pt x="728" y="60"/>
                    <a:pt x="728" y="60"/>
                  </a:cubicBezTo>
                  <a:cubicBezTo>
                    <a:pt x="728" y="58"/>
                    <a:pt x="728" y="58"/>
                    <a:pt x="728" y="58"/>
                  </a:cubicBezTo>
                  <a:cubicBezTo>
                    <a:pt x="726" y="57"/>
                    <a:pt x="726" y="57"/>
                    <a:pt x="726" y="57"/>
                  </a:cubicBezTo>
                  <a:cubicBezTo>
                    <a:pt x="725" y="58"/>
                    <a:pt x="714" y="74"/>
                    <a:pt x="714" y="74"/>
                  </a:cubicBezTo>
                  <a:cubicBezTo>
                    <a:pt x="714" y="75"/>
                    <a:pt x="714" y="75"/>
                    <a:pt x="714" y="75"/>
                  </a:cubicBezTo>
                  <a:cubicBezTo>
                    <a:pt x="716" y="76"/>
                    <a:pt x="716" y="76"/>
                    <a:pt x="716" y="76"/>
                  </a:cubicBezTo>
                  <a:cubicBezTo>
                    <a:pt x="717" y="76"/>
                    <a:pt x="719" y="74"/>
                    <a:pt x="719" y="74"/>
                  </a:cubicBezTo>
                  <a:cubicBezTo>
                    <a:pt x="719" y="74"/>
                    <a:pt x="723" y="76"/>
                    <a:pt x="723" y="76"/>
                  </a:cubicBezTo>
                  <a:cubicBezTo>
                    <a:pt x="727" y="79"/>
                    <a:pt x="727" y="79"/>
                    <a:pt x="727" y="79"/>
                  </a:cubicBezTo>
                  <a:cubicBezTo>
                    <a:pt x="727" y="79"/>
                    <a:pt x="743" y="84"/>
                    <a:pt x="743" y="84"/>
                  </a:cubicBezTo>
                  <a:cubicBezTo>
                    <a:pt x="757" y="86"/>
                    <a:pt x="766" y="82"/>
                    <a:pt x="771" y="79"/>
                  </a:cubicBezTo>
                  <a:cubicBezTo>
                    <a:pt x="775" y="75"/>
                    <a:pt x="778" y="70"/>
                    <a:pt x="779" y="64"/>
                  </a:cubicBezTo>
                  <a:cubicBezTo>
                    <a:pt x="782" y="47"/>
                    <a:pt x="766" y="41"/>
                    <a:pt x="754" y="37"/>
                  </a:cubicBezTo>
                  <a:cubicBezTo>
                    <a:pt x="746" y="34"/>
                    <a:pt x="738" y="31"/>
                    <a:pt x="739" y="25"/>
                  </a:cubicBezTo>
                  <a:cubicBezTo>
                    <a:pt x="742" y="20"/>
                    <a:pt x="742" y="20"/>
                    <a:pt x="742" y="20"/>
                  </a:cubicBezTo>
                  <a:cubicBezTo>
                    <a:pt x="744" y="19"/>
                    <a:pt x="747" y="18"/>
                    <a:pt x="751" y="19"/>
                  </a:cubicBezTo>
                  <a:cubicBezTo>
                    <a:pt x="761" y="20"/>
                    <a:pt x="765" y="24"/>
                    <a:pt x="766" y="26"/>
                  </a:cubicBezTo>
                  <a:cubicBezTo>
                    <a:pt x="767" y="29"/>
                    <a:pt x="767" y="29"/>
                    <a:pt x="767" y="29"/>
                  </a:cubicBezTo>
                  <a:cubicBezTo>
                    <a:pt x="767" y="30"/>
                    <a:pt x="766" y="31"/>
                    <a:pt x="766" y="31"/>
                  </a:cubicBezTo>
                  <a:cubicBezTo>
                    <a:pt x="767" y="32"/>
                    <a:pt x="769" y="33"/>
                    <a:pt x="769" y="33"/>
                  </a:cubicBezTo>
                  <a:moveTo>
                    <a:pt x="703" y="66"/>
                  </a:moveTo>
                  <a:cubicBezTo>
                    <a:pt x="671" y="66"/>
                    <a:pt x="671" y="66"/>
                    <a:pt x="671" y="66"/>
                  </a:cubicBezTo>
                  <a:cubicBezTo>
                    <a:pt x="671" y="66"/>
                    <a:pt x="671" y="48"/>
                    <a:pt x="671" y="47"/>
                  </a:cubicBezTo>
                  <a:cubicBezTo>
                    <a:pt x="689" y="47"/>
                    <a:pt x="689" y="47"/>
                    <a:pt x="689" y="47"/>
                  </a:cubicBezTo>
                  <a:cubicBezTo>
                    <a:pt x="692" y="47"/>
                    <a:pt x="693" y="47"/>
                    <a:pt x="693" y="48"/>
                  </a:cubicBezTo>
                  <a:cubicBezTo>
                    <a:pt x="696" y="49"/>
                    <a:pt x="696" y="49"/>
                    <a:pt x="696" y="49"/>
                  </a:cubicBezTo>
                  <a:cubicBezTo>
                    <a:pt x="697" y="31"/>
                    <a:pt x="697" y="31"/>
                    <a:pt x="697" y="31"/>
                  </a:cubicBezTo>
                  <a:cubicBezTo>
                    <a:pt x="694" y="31"/>
                    <a:pt x="694" y="31"/>
                    <a:pt x="694" y="31"/>
                  </a:cubicBezTo>
                  <a:cubicBezTo>
                    <a:pt x="693" y="33"/>
                    <a:pt x="692" y="33"/>
                    <a:pt x="689" y="33"/>
                  </a:cubicBezTo>
                  <a:cubicBezTo>
                    <a:pt x="671" y="33"/>
                    <a:pt x="671" y="33"/>
                    <a:pt x="671" y="33"/>
                  </a:cubicBezTo>
                  <a:cubicBezTo>
                    <a:pt x="671" y="15"/>
                    <a:pt x="671" y="15"/>
                    <a:pt x="671" y="15"/>
                  </a:cubicBezTo>
                  <a:cubicBezTo>
                    <a:pt x="701" y="16"/>
                    <a:pt x="701" y="16"/>
                    <a:pt x="701" y="16"/>
                  </a:cubicBezTo>
                  <a:cubicBezTo>
                    <a:pt x="705" y="16"/>
                    <a:pt x="705" y="17"/>
                    <a:pt x="706" y="18"/>
                  </a:cubicBezTo>
                  <a:cubicBezTo>
                    <a:pt x="708" y="19"/>
                    <a:pt x="708" y="19"/>
                    <a:pt x="708" y="19"/>
                  </a:cubicBezTo>
                  <a:cubicBezTo>
                    <a:pt x="709" y="1"/>
                    <a:pt x="709" y="1"/>
                    <a:pt x="709" y="1"/>
                  </a:cubicBezTo>
                  <a:cubicBezTo>
                    <a:pt x="706" y="0"/>
                    <a:pt x="706" y="0"/>
                    <a:pt x="706" y="0"/>
                  </a:cubicBezTo>
                  <a:cubicBezTo>
                    <a:pt x="705" y="2"/>
                    <a:pt x="705" y="3"/>
                    <a:pt x="701" y="3"/>
                  </a:cubicBezTo>
                  <a:cubicBezTo>
                    <a:pt x="652" y="3"/>
                    <a:pt x="652" y="3"/>
                    <a:pt x="652" y="3"/>
                  </a:cubicBezTo>
                  <a:cubicBezTo>
                    <a:pt x="651" y="5"/>
                    <a:pt x="651" y="5"/>
                    <a:pt x="651" y="5"/>
                  </a:cubicBezTo>
                  <a:cubicBezTo>
                    <a:pt x="656" y="7"/>
                    <a:pt x="656" y="7"/>
                    <a:pt x="656" y="9"/>
                  </a:cubicBezTo>
                  <a:cubicBezTo>
                    <a:pt x="656" y="73"/>
                    <a:pt x="656" y="73"/>
                    <a:pt x="656" y="73"/>
                  </a:cubicBezTo>
                  <a:cubicBezTo>
                    <a:pt x="656" y="75"/>
                    <a:pt x="656" y="75"/>
                    <a:pt x="652" y="76"/>
                  </a:cubicBezTo>
                  <a:cubicBezTo>
                    <a:pt x="651" y="78"/>
                    <a:pt x="651" y="78"/>
                    <a:pt x="651" y="78"/>
                  </a:cubicBezTo>
                  <a:cubicBezTo>
                    <a:pt x="703" y="79"/>
                    <a:pt x="703" y="79"/>
                    <a:pt x="703" y="79"/>
                  </a:cubicBezTo>
                  <a:cubicBezTo>
                    <a:pt x="707" y="79"/>
                    <a:pt x="707" y="80"/>
                    <a:pt x="708" y="81"/>
                  </a:cubicBezTo>
                  <a:cubicBezTo>
                    <a:pt x="710" y="82"/>
                    <a:pt x="710" y="82"/>
                    <a:pt x="710" y="82"/>
                  </a:cubicBezTo>
                  <a:cubicBezTo>
                    <a:pt x="711" y="64"/>
                    <a:pt x="711" y="64"/>
                    <a:pt x="711" y="64"/>
                  </a:cubicBezTo>
                  <a:cubicBezTo>
                    <a:pt x="708" y="63"/>
                    <a:pt x="708" y="63"/>
                    <a:pt x="708" y="63"/>
                  </a:cubicBezTo>
                  <a:cubicBezTo>
                    <a:pt x="707" y="65"/>
                    <a:pt x="707" y="66"/>
                    <a:pt x="703" y="66"/>
                  </a:cubicBezTo>
                  <a:moveTo>
                    <a:pt x="619" y="35"/>
                  </a:moveTo>
                  <a:cubicBezTo>
                    <a:pt x="617" y="38"/>
                    <a:pt x="614" y="39"/>
                    <a:pt x="610" y="40"/>
                  </a:cubicBezTo>
                  <a:cubicBezTo>
                    <a:pt x="610" y="40"/>
                    <a:pt x="594" y="42"/>
                    <a:pt x="594" y="42"/>
                  </a:cubicBezTo>
                  <a:cubicBezTo>
                    <a:pt x="594" y="42"/>
                    <a:pt x="594" y="42"/>
                    <a:pt x="594" y="41"/>
                  </a:cubicBezTo>
                  <a:cubicBezTo>
                    <a:pt x="594" y="38"/>
                    <a:pt x="592" y="26"/>
                    <a:pt x="592" y="24"/>
                  </a:cubicBezTo>
                  <a:cubicBezTo>
                    <a:pt x="593" y="23"/>
                    <a:pt x="607" y="21"/>
                    <a:pt x="607" y="21"/>
                  </a:cubicBezTo>
                  <a:cubicBezTo>
                    <a:pt x="615" y="20"/>
                    <a:pt x="619" y="23"/>
                    <a:pt x="620" y="29"/>
                  </a:cubicBezTo>
                  <a:lnTo>
                    <a:pt x="619" y="35"/>
                  </a:lnTo>
                  <a:close/>
                  <a:moveTo>
                    <a:pt x="638" y="71"/>
                  </a:moveTo>
                  <a:cubicBezTo>
                    <a:pt x="637" y="68"/>
                    <a:pt x="637" y="68"/>
                    <a:pt x="637" y="68"/>
                  </a:cubicBezTo>
                  <a:cubicBezTo>
                    <a:pt x="637" y="68"/>
                    <a:pt x="623" y="49"/>
                    <a:pt x="623" y="48"/>
                  </a:cubicBezTo>
                  <a:cubicBezTo>
                    <a:pt x="623" y="48"/>
                    <a:pt x="623" y="48"/>
                    <a:pt x="623" y="48"/>
                  </a:cubicBezTo>
                  <a:cubicBezTo>
                    <a:pt x="633" y="45"/>
                    <a:pt x="637" y="37"/>
                    <a:pt x="636" y="25"/>
                  </a:cubicBezTo>
                  <a:cubicBezTo>
                    <a:pt x="634" y="12"/>
                    <a:pt x="623" y="6"/>
                    <a:pt x="607" y="8"/>
                  </a:cubicBezTo>
                  <a:cubicBezTo>
                    <a:pt x="572" y="13"/>
                    <a:pt x="572" y="13"/>
                    <a:pt x="572" y="13"/>
                  </a:cubicBezTo>
                  <a:cubicBezTo>
                    <a:pt x="571" y="14"/>
                    <a:pt x="572" y="16"/>
                    <a:pt x="572" y="16"/>
                  </a:cubicBezTo>
                  <a:cubicBezTo>
                    <a:pt x="575" y="16"/>
                    <a:pt x="575" y="17"/>
                    <a:pt x="575" y="19"/>
                  </a:cubicBezTo>
                  <a:cubicBezTo>
                    <a:pt x="584" y="82"/>
                    <a:pt x="584" y="82"/>
                    <a:pt x="584" y="82"/>
                  </a:cubicBezTo>
                  <a:cubicBezTo>
                    <a:pt x="584" y="84"/>
                    <a:pt x="584" y="84"/>
                    <a:pt x="582" y="85"/>
                  </a:cubicBezTo>
                  <a:cubicBezTo>
                    <a:pt x="582" y="86"/>
                    <a:pt x="582" y="88"/>
                    <a:pt x="582" y="88"/>
                  </a:cubicBezTo>
                  <a:cubicBezTo>
                    <a:pt x="583" y="88"/>
                    <a:pt x="603" y="85"/>
                    <a:pt x="603" y="85"/>
                  </a:cubicBezTo>
                  <a:cubicBezTo>
                    <a:pt x="604" y="85"/>
                    <a:pt x="604" y="85"/>
                    <a:pt x="604" y="85"/>
                  </a:cubicBezTo>
                  <a:cubicBezTo>
                    <a:pt x="604" y="83"/>
                    <a:pt x="604" y="83"/>
                    <a:pt x="604" y="83"/>
                  </a:cubicBezTo>
                  <a:cubicBezTo>
                    <a:pt x="601" y="82"/>
                    <a:pt x="600" y="81"/>
                    <a:pt x="600" y="79"/>
                  </a:cubicBezTo>
                  <a:cubicBezTo>
                    <a:pt x="600" y="79"/>
                    <a:pt x="596" y="55"/>
                    <a:pt x="596" y="54"/>
                  </a:cubicBezTo>
                  <a:cubicBezTo>
                    <a:pt x="597" y="55"/>
                    <a:pt x="608" y="53"/>
                    <a:pt x="608" y="53"/>
                  </a:cubicBezTo>
                  <a:cubicBezTo>
                    <a:pt x="608" y="54"/>
                    <a:pt x="623" y="74"/>
                    <a:pt x="623" y="74"/>
                  </a:cubicBezTo>
                  <a:cubicBezTo>
                    <a:pt x="625" y="78"/>
                    <a:pt x="625" y="78"/>
                    <a:pt x="625" y="78"/>
                  </a:cubicBezTo>
                  <a:cubicBezTo>
                    <a:pt x="625" y="78"/>
                    <a:pt x="625" y="78"/>
                    <a:pt x="625" y="78"/>
                  </a:cubicBezTo>
                  <a:cubicBezTo>
                    <a:pt x="625" y="78"/>
                    <a:pt x="625" y="79"/>
                    <a:pt x="623" y="79"/>
                  </a:cubicBezTo>
                  <a:cubicBezTo>
                    <a:pt x="623" y="80"/>
                    <a:pt x="622" y="80"/>
                    <a:pt x="622" y="81"/>
                  </a:cubicBezTo>
                  <a:cubicBezTo>
                    <a:pt x="622" y="82"/>
                    <a:pt x="623" y="82"/>
                    <a:pt x="623" y="82"/>
                  </a:cubicBezTo>
                  <a:cubicBezTo>
                    <a:pt x="623" y="83"/>
                    <a:pt x="644" y="80"/>
                    <a:pt x="644" y="80"/>
                  </a:cubicBezTo>
                  <a:cubicBezTo>
                    <a:pt x="645" y="79"/>
                    <a:pt x="645" y="77"/>
                    <a:pt x="645" y="77"/>
                  </a:cubicBezTo>
                  <a:cubicBezTo>
                    <a:pt x="642" y="76"/>
                    <a:pt x="641" y="75"/>
                    <a:pt x="638" y="71"/>
                  </a:cubicBezTo>
                  <a:moveTo>
                    <a:pt x="561" y="67"/>
                  </a:moveTo>
                  <a:cubicBezTo>
                    <a:pt x="560" y="67"/>
                    <a:pt x="559" y="68"/>
                    <a:pt x="559" y="68"/>
                  </a:cubicBezTo>
                  <a:cubicBezTo>
                    <a:pt x="558" y="70"/>
                    <a:pt x="560" y="72"/>
                    <a:pt x="560" y="72"/>
                  </a:cubicBezTo>
                  <a:cubicBezTo>
                    <a:pt x="560" y="72"/>
                    <a:pt x="559" y="77"/>
                    <a:pt x="559" y="77"/>
                  </a:cubicBezTo>
                  <a:cubicBezTo>
                    <a:pt x="557" y="80"/>
                    <a:pt x="553" y="84"/>
                    <a:pt x="549" y="85"/>
                  </a:cubicBezTo>
                  <a:cubicBezTo>
                    <a:pt x="544" y="86"/>
                    <a:pt x="538" y="86"/>
                    <a:pt x="534" y="84"/>
                  </a:cubicBezTo>
                  <a:cubicBezTo>
                    <a:pt x="528" y="81"/>
                    <a:pt x="524" y="75"/>
                    <a:pt x="522" y="67"/>
                  </a:cubicBezTo>
                  <a:cubicBezTo>
                    <a:pt x="519" y="58"/>
                    <a:pt x="519" y="50"/>
                    <a:pt x="522" y="45"/>
                  </a:cubicBezTo>
                  <a:cubicBezTo>
                    <a:pt x="524" y="41"/>
                    <a:pt x="528" y="38"/>
                    <a:pt x="534" y="36"/>
                  </a:cubicBezTo>
                  <a:cubicBezTo>
                    <a:pt x="541" y="34"/>
                    <a:pt x="548" y="36"/>
                    <a:pt x="550" y="40"/>
                  </a:cubicBezTo>
                  <a:cubicBezTo>
                    <a:pt x="550" y="41"/>
                    <a:pt x="550" y="41"/>
                    <a:pt x="550" y="41"/>
                  </a:cubicBezTo>
                  <a:cubicBezTo>
                    <a:pt x="551" y="42"/>
                    <a:pt x="551" y="42"/>
                    <a:pt x="551" y="42"/>
                  </a:cubicBezTo>
                  <a:cubicBezTo>
                    <a:pt x="552" y="42"/>
                    <a:pt x="552" y="42"/>
                    <a:pt x="552" y="42"/>
                  </a:cubicBezTo>
                  <a:cubicBezTo>
                    <a:pt x="553" y="42"/>
                    <a:pt x="557" y="23"/>
                    <a:pt x="557" y="23"/>
                  </a:cubicBezTo>
                  <a:cubicBezTo>
                    <a:pt x="557" y="21"/>
                    <a:pt x="557" y="21"/>
                    <a:pt x="557" y="21"/>
                  </a:cubicBezTo>
                  <a:cubicBezTo>
                    <a:pt x="555" y="22"/>
                    <a:pt x="555" y="22"/>
                    <a:pt x="555" y="22"/>
                  </a:cubicBezTo>
                  <a:cubicBezTo>
                    <a:pt x="552" y="24"/>
                    <a:pt x="552" y="24"/>
                    <a:pt x="552" y="24"/>
                  </a:cubicBezTo>
                  <a:cubicBezTo>
                    <a:pt x="552" y="24"/>
                    <a:pt x="549" y="23"/>
                    <a:pt x="549" y="23"/>
                  </a:cubicBezTo>
                  <a:cubicBezTo>
                    <a:pt x="545" y="22"/>
                    <a:pt x="545" y="22"/>
                    <a:pt x="545" y="22"/>
                  </a:cubicBezTo>
                  <a:cubicBezTo>
                    <a:pt x="540" y="21"/>
                    <a:pt x="535" y="21"/>
                    <a:pt x="530" y="23"/>
                  </a:cubicBezTo>
                  <a:cubicBezTo>
                    <a:pt x="513" y="28"/>
                    <a:pt x="499" y="45"/>
                    <a:pt x="507" y="72"/>
                  </a:cubicBezTo>
                  <a:cubicBezTo>
                    <a:pt x="513" y="93"/>
                    <a:pt x="532" y="104"/>
                    <a:pt x="551" y="98"/>
                  </a:cubicBezTo>
                  <a:cubicBezTo>
                    <a:pt x="564" y="94"/>
                    <a:pt x="568" y="88"/>
                    <a:pt x="571" y="84"/>
                  </a:cubicBezTo>
                  <a:cubicBezTo>
                    <a:pt x="573" y="81"/>
                    <a:pt x="573" y="81"/>
                    <a:pt x="573" y="81"/>
                  </a:cubicBezTo>
                  <a:cubicBezTo>
                    <a:pt x="574" y="81"/>
                    <a:pt x="574" y="81"/>
                    <a:pt x="575" y="82"/>
                  </a:cubicBezTo>
                  <a:cubicBezTo>
                    <a:pt x="576" y="81"/>
                    <a:pt x="577" y="80"/>
                    <a:pt x="577" y="80"/>
                  </a:cubicBezTo>
                  <a:cubicBezTo>
                    <a:pt x="577" y="79"/>
                    <a:pt x="561" y="67"/>
                    <a:pt x="561" y="67"/>
                  </a:cubicBezTo>
                  <a:moveTo>
                    <a:pt x="381" y="131"/>
                  </a:moveTo>
                  <a:cubicBezTo>
                    <a:pt x="381" y="131"/>
                    <a:pt x="367" y="139"/>
                    <a:pt x="367" y="140"/>
                  </a:cubicBezTo>
                  <a:cubicBezTo>
                    <a:pt x="367" y="140"/>
                    <a:pt x="367" y="140"/>
                    <a:pt x="367" y="140"/>
                  </a:cubicBezTo>
                  <a:cubicBezTo>
                    <a:pt x="367" y="138"/>
                    <a:pt x="359" y="125"/>
                    <a:pt x="357" y="124"/>
                  </a:cubicBezTo>
                  <a:cubicBezTo>
                    <a:pt x="359" y="123"/>
                    <a:pt x="371" y="115"/>
                    <a:pt x="371" y="115"/>
                  </a:cubicBezTo>
                  <a:cubicBezTo>
                    <a:pt x="377" y="111"/>
                    <a:pt x="382" y="111"/>
                    <a:pt x="385" y="117"/>
                  </a:cubicBezTo>
                  <a:cubicBezTo>
                    <a:pt x="385" y="117"/>
                    <a:pt x="387" y="123"/>
                    <a:pt x="387" y="123"/>
                  </a:cubicBezTo>
                  <a:cubicBezTo>
                    <a:pt x="386" y="126"/>
                    <a:pt x="384" y="128"/>
                    <a:pt x="381" y="131"/>
                  </a:cubicBezTo>
                  <a:moveTo>
                    <a:pt x="419" y="147"/>
                  </a:moveTo>
                  <a:cubicBezTo>
                    <a:pt x="417" y="146"/>
                    <a:pt x="417" y="146"/>
                    <a:pt x="417" y="146"/>
                  </a:cubicBezTo>
                  <a:cubicBezTo>
                    <a:pt x="396" y="133"/>
                    <a:pt x="396" y="133"/>
                    <a:pt x="396" y="133"/>
                  </a:cubicBezTo>
                  <a:cubicBezTo>
                    <a:pt x="396" y="133"/>
                    <a:pt x="396" y="133"/>
                    <a:pt x="396" y="133"/>
                  </a:cubicBezTo>
                  <a:cubicBezTo>
                    <a:pt x="403" y="126"/>
                    <a:pt x="404" y="117"/>
                    <a:pt x="398" y="107"/>
                  </a:cubicBezTo>
                  <a:cubicBezTo>
                    <a:pt x="391" y="96"/>
                    <a:pt x="378" y="94"/>
                    <a:pt x="365" y="103"/>
                  </a:cubicBezTo>
                  <a:cubicBezTo>
                    <a:pt x="335" y="122"/>
                    <a:pt x="335" y="122"/>
                    <a:pt x="335" y="122"/>
                  </a:cubicBezTo>
                  <a:cubicBezTo>
                    <a:pt x="334" y="123"/>
                    <a:pt x="336" y="125"/>
                    <a:pt x="336" y="125"/>
                  </a:cubicBezTo>
                  <a:cubicBezTo>
                    <a:pt x="339" y="124"/>
                    <a:pt x="339" y="125"/>
                    <a:pt x="340" y="126"/>
                  </a:cubicBezTo>
                  <a:cubicBezTo>
                    <a:pt x="375" y="180"/>
                    <a:pt x="375" y="180"/>
                    <a:pt x="375" y="180"/>
                  </a:cubicBezTo>
                  <a:cubicBezTo>
                    <a:pt x="376" y="181"/>
                    <a:pt x="376" y="182"/>
                    <a:pt x="374" y="183"/>
                  </a:cubicBezTo>
                  <a:cubicBezTo>
                    <a:pt x="374" y="184"/>
                    <a:pt x="375" y="186"/>
                    <a:pt x="375" y="186"/>
                  </a:cubicBezTo>
                  <a:cubicBezTo>
                    <a:pt x="376" y="186"/>
                    <a:pt x="394" y="175"/>
                    <a:pt x="394" y="175"/>
                  </a:cubicBezTo>
                  <a:cubicBezTo>
                    <a:pt x="395" y="175"/>
                    <a:pt x="395" y="175"/>
                    <a:pt x="395" y="175"/>
                  </a:cubicBezTo>
                  <a:cubicBezTo>
                    <a:pt x="393" y="172"/>
                    <a:pt x="393" y="172"/>
                    <a:pt x="393" y="172"/>
                  </a:cubicBezTo>
                  <a:cubicBezTo>
                    <a:pt x="390" y="173"/>
                    <a:pt x="389" y="173"/>
                    <a:pt x="388" y="171"/>
                  </a:cubicBezTo>
                  <a:cubicBezTo>
                    <a:pt x="388" y="171"/>
                    <a:pt x="375" y="150"/>
                    <a:pt x="374" y="150"/>
                  </a:cubicBezTo>
                  <a:cubicBezTo>
                    <a:pt x="375" y="150"/>
                    <a:pt x="385" y="144"/>
                    <a:pt x="385" y="144"/>
                  </a:cubicBezTo>
                  <a:cubicBezTo>
                    <a:pt x="385" y="144"/>
                    <a:pt x="407" y="157"/>
                    <a:pt x="407" y="157"/>
                  </a:cubicBezTo>
                  <a:cubicBezTo>
                    <a:pt x="410" y="159"/>
                    <a:pt x="410" y="159"/>
                    <a:pt x="410" y="159"/>
                  </a:cubicBezTo>
                  <a:cubicBezTo>
                    <a:pt x="410" y="159"/>
                    <a:pt x="410" y="159"/>
                    <a:pt x="410" y="159"/>
                  </a:cubicBezTo>
                  <a:cubicBezTo>
                    <a:pt x="410" y="160"/>
                    <a:pt x="410" y="160"/>
                    <a:pt x="409" y="161"/>
                  </a:cubicBezTo>
                  <a:cubicBezTo>
                    <a:pt x="409" y="161"/>
                    <a:pt x="409" y="161"/>
                    <a:pt x="409" y="161"/>
                  </a:cubicBezTo>
                  <a:cubicBezTo>
                    <a:pt x="409" y="162"/>
                    <a:pt x="410" y="164"/>
                    <a:pt x="410" y="164"/>
                  </a:cubicBezTo>
                  <a:cubicBezTo>
                    <a:pt x="411" y="164"/>
                    <a:pt x="429" y="153"/>
                    <a:pt x="429" y="153"/>
                  </a:cubicBezTo>
                  <a:cubicBezTo>
                    <a:pt x="429" y="152"/>
                    <a:pt x="428" y="150"/>
                    <a:pt x="428" y="150"/>
                  </a:cubicBezTo>
                  <a:cubicBezTo>
                    <a:pt x="425" y="150"/>
                    <a:pt x="424" y="150"/>
                    <a:pt x="419" y="147"/>
                  </a:cubicBezTo>
                  <a:moveTo>
                    <a:pt x="355" y="181"/>
                  </a:moveTo>
                  <a:cubicBezTo>
                    <a:pt x="355" y="182"/>
                    <a:pt x="355" y="182"/>
                    <a:pt x="355" y="182"/>
                  </a:cubicBezTo>
                  <a:cubicBezTo>
                    <a:pt x="355" y="184"/>
                    <a:pt x="355" y="184"/>
                    <a:pt x="352" y="186"/>
                  </a:cubicBezTo>
                  <a:cubicBezTo>
                    <a:pt x="352" y="186"/>
                    <a:pt x="325" y="204"/>
                    <a:pt x="325" y="204"/>
                  </a:cubicBezTo>
                  <a:cubicBezTo>
                    <a:pt x="325" y="204"/>
                    <a:pt x="325" y="204"/>
                    <a:pt x="325" y="204"/>
                  </a:cubicBezTo>
                  <a:cubicBezTo>
                    <a:pt x="325" y="202"/>
                    <a:pt x="317" y="189"/>
                    <a:pt x="315" y="187"/>
                  </a:cubicBezTo>
                  <a:cubicBezTo>
                    <a:pt x="317" y="187"/>
                    <a:pt x="330" y="178"/>
                    <a:pt x="330" y="178"/>
                  </a:cubicBezTo>
                  <a:cubicBezTo>
                    <a:pt x="333" y="176"/>
                    <a:pt x="333" y="176"/>
                    <a:pt x="334" y="177"/>
                  </a:cubicBezTo>
                  <a:cubicBezTo>
                    <a:pt x="335" y="177"/>
                    <a:pt x="337" y="176"/>
                    <a:pt x="337" y="176"/>
                  </a:cubicBezTo>
                  <a:cubicBezTo>
                    <a:pt x="337" y="175"/>
                    <a:pt x="328" y="161"/>
                    <a:pt x="328" y="161"/>
                  </a:cubicBezTo>
                  <a:cubicBezTo>
                    <a:pt x="327" y="161"/>
                    <a:pt x="325" y="162"/>
                    <a:pt x="325" y="162"/>
                  </a:cubicBezTo>
                  <a:cubicBezTo>
                    <a:pt x="325" y="162"/>
                    <a:pt x="325" y="163"/>
                    <a:pt x="325" y="163"/>
                  </a:cubicBezTo>
                  <a:cubicBezTo>
                    <a:pt x="325" y="164"/>
                    <a:pt x="325" y="165"/>
                    <a:pt x="323" y="166"/>
                  </a:cubicBezTo>
                  <a:cubicBezTo>
                    <a:pt x="323" y="166"/>
                    <a:pt x="307" y="176"/>
                    <a:pt x="307" y="176"/>
                  </a:cubicBezTo>
                  <a:cubicBezTo>
                    <a:pt x="307" y="176"/>
                    <a:pt x="307" y="176"/>
                    <a:pt x="307" y="176"/>
                  </a:cubicBezTo>
                  <a:cubicBezTo>
                    <a:pt x="307" y="175"/>
                    <a:pt x="298" y="161"/>
                    <a:pt x="298" y="161"/>
                  </a:cubicBezTo>
                  <a:cubicBezTo>
                    <a:pt x="299" y="162"/>
                    <a:pt x="324" y="145"/>
                    <a:pt x="324" y="145"/>
                  </a:cubicBezTo>
                  <a:cubicBezTo>
                    <a:pt x="327" y="144"/>
                    <a:pt x="327" y="144"/>
                    <a:pt x="328" y="145"/>
                  </a:cubicBezTo>
                  <a:cubicBezTo>
                    <a:pt x="329" y="145"/>
                    <a:pt x="331" y="144"/>
                    <a:pt x="331" y="144"/>
                  </a:cubicBezTo>
                  <a:cubicBezTo>
                    <a:pt x="331" y="143"/>
                    <a:pt x="322" y="128"/>
                    <a:pt x="322" y="128"/>
                  </a:cubicBezTo>
                  <a:cubicBezTo>
                    <a:pt x="321" y="128"/>
                    <a:pt x="319" y="129"/>
                    <a:pt x="319" y="129"/>
                  </a:cubicBezTo>
                  <a:cubicBezTo>
                    <a:pt x="320" y="132"/>
                    <a:pt x="320" y="132"/>
                    <a:pt x="317" y="134"/>
                  </a:cubicBezTo>
                  <a:cubicBezTo>
                    <a:pt x="275" y="161"/>
                    <a:pt x="275" y="161"/>
                    <a:pt x="275" y="161"/>
                  </a:cubicBezTo>
                  <a:cubicBezTo>
                    <a:pt x="275" y="162"/>
                    <a:pt x="276" y="164"/>
                    <a:pt x="276" y="164"/>
                  </a:cubicBezTo>
                  <a:cubicBezTo>
                    <a:pt x="280" y="162"/>
                    <a:pt x="281" y="163"/>
                    <a:pt x="282" y="164"/>
                  </a:cubicBezTo>
                  <a:cubicBezTo>
                    <a:pt x="316" y="218"/>
                    <a:pt x="316" y="218"/>
                    <a:pt x="316" y="218"/>
                  </a:cubicBezTo>
                  <a:cubicBezTo>
                    <a:pt x="317" y="219"/>
                    <a:pt x="317" y="220"/>
                    <a:pt x="315" y="222"/>
                  </a:cubicBezTo>
                  <a:cubicBezTo>
                    <a:pt x="314" y="223"/>
                    <a:pt x="315" y="225"/>
                    <a:pt x="315" y="225"/>
                  </a:cubicBezTo>
                  <a:cubicBezTo>
                    <a:pt x="317" y="225"/>
                    <a:pt x="360" y="197"/>
                    <a:pt x="360" y="197"/>
                  </a:cubicBezTo>
                  <a:cubicBezTo>
                    <a:pt x="363" y="195"/>
                    <a:pt x="363" y="196"/>
                    <a:pt x="364" y="197"/>
                  </a:cubicBezTo>
                  <a:cubicBezTo>
                    <a:pt x="365" y="197"/>
                    <a:pt x="367" y="196"/>
                    <a:pt x="367" y="196"/>
                  </a:cubicBezTo>
                  <a:cubicBezTo>
                    <a:pt x="367" y="195"/>
                    <a:pt x="358" y="180"/>
                    <a:pt x="358" y="180"/>
                  </a:cubicBezTo>
                  <a:cubicBezTo>
                    <a:pt x="357" y="180"/>
                    <a:pt x="355" y="181"/>
                    <a:pt x="355" y="181"/>
                  </a:cubicBezTo>
                  <a:moveTo>
                    <a:pt x="277" y="240"/>
                  </a:moveTo>
                  <a:cubicBezTo>
                    <a:pt x="277" y="240"/>
                    <a:pt x="253" y="188"/>
                    <a:pt x="253" y="188"/>
                  </a:cubicBezTo>
                  <a:cubicBezTo>
                    <a:pt x="253" y="188"/>
                    <a:pt x="268" y="182"/>
                    <a:pt x="268" y="182"/>
                  </a:cubicBezTo>
                  <a:cubicBezTo>
                    <a:pt x="271" y="180"/>
                    <a:pt x="272" y="180"/>
                    <a:pt x="273" y="182"/>
                  </a:cubicBezTo>
                  <a:cubicBezTo>
                    <a:pt x="274" y="183"/>
                    <a:pt x="276" y="182"/>
                    <a:pt x="276" y="182"/>
                  </a:cubicBezTo>
                  <a:cubicBezTo>
                    <a:pt x="276" y="181"/>
                    <a:pt x="269" y="165"/>
                    <a:pt x="269" y="165"/>
                  </a:cubicBezTo>
                  <a:cubicBezTo>
                    <a:pt x="268" y="164"/>
                    <a:pt x="266" y="165"/>
                    <a:pt x="266" y="165"/>
                  </a:cubicBezTo>
                  <a:cubicBezTo>
                    <a:pt x="266" y="168"/>
                    <a:pt x="265" y="168"/>
                    <a:pt x="262" y="169"/>
                  </a:cubicBezTo>
                  <a:cubicBezTo>
                    <a:pt x="218" y="189"/>
                    <a:pt x="218" y="189"/>
                    <a:pt x="218" y="189"/>
                  </a:cubicBezTo>
                  <a:cubicBezTo>
                    <a:pt x="215" y="191"/>
                    <a:pt x="215" y="191"/>
                    <a:pt x="214" y="189"/>
                  </a:cubicBezTo>
                  <a:cubicBezTo>
                    <a:pt x="213" y="189"/>
                    <a:pt x="211" y="190"/>
                    <a:pt x="211" y="190"/>
                  </a:cubicBezTo>
                  <a:cubicBezTo>
                    <a:pt x="211" y="191"/>
                    <a:pt x="218" y="207"/>
                    <a:pt x="218" y="207"/>
                  </a:cubicBezTo>
                  <a:cubicBezTo>
                    <a:pt x="219" y="208"/>
                    <a:pt x="221" y="207"/>
                    <a:pt x="221" y="207"/>
                  </a:cubicBezTo>
                  <a:cubicBezTo>
                    <a:pt x="221" y="206"/>
                    <a:pt x="221" y="206"/>
                    <a:pt x="221" y="206"/>
                  </a:cubicBezTo>
                  <a:cubicBezTo>
                    <a:pt x="221" y="203"/>
                    <a:pt x="222" y="203"/>
                    <a:pt x="224" y="202"/>
                  </a:cubicBezTo>
                  <a:cubicBezTo>
                    <a:pt x="224" y="202"/>
                    <a:pt x="239" y="195"/>
                    <a:pt x="240" y="195"/>
                  </a:cubicBezTo>
                  <a:cubicBezTo>
                    <a:pt x="240" y="195"/>
                    <a:pt x="240" y="195"/>
                    <a:pt x="240" y="195"/>
                  </a:cubicBezTo>
                  <a:cubicBezTo>
                    <a:pt x="240" y="196"/>
                    <a:pt x="262" y="246"/>
                    <a:pt x="262" y="246"/>
                  </a:cubicBezTo>
                  <a:cubicBezTo>
                    <a:pt x="263" y="247"/>
                    <a:pt x="263" y="248"/>
                    <a:pt x="263" y="248"/>
                  </a:cubicBezTo>
                  <a:cubicBezTo>
                    <a:pt x="263" y="249"/>
                    <a:pt x="262" y="249"/>
                    <a:pt x="261" y="250"/>
                  </a:cubicBezTo>
                  <a:cubicBezTo>
                    <a:pt x="261" y="250"/>
                    <a:pt x="261" y="250"/>
                    <a:pt x="261" y="250"/>
                  </a:cubicBezTo>
                  <a:cubicBezTo>
                    <a:pt x="261" y="251"/>
                    <a:pt x="262" y="253"/>
                    <a:pt x="262" y="253"/>
                  </a:cubicBezTo>
                  <a:cubicBezTo>
                    <a:pt x="263" y="253"/>
                    <a:pt x="282" y="245"/>
                    <a:pt x="282" y="245"/>
                  </a:cubicBezTo>
                  <a:cubicBezTo>
                    <a:pt x="282" y="244"/>
                    <a:pt x="282" y="244"/>
                    <a:pt x="282" y="244"/>
                  </a:cubicBezTo>
                  <a:cubicBezTo>
                    <a:pt x="281" y="242"/>
                    <a:pt x="281" y="242"/>
                    <a:pt x="281" y="242"/>
                  </a:cubicBezTo>
                  <a:cubicBezTo>
                    <a:pt x="278" y="242"/>
                    <a:pt x="277" y="242"/>
                    <a:pt x="277" y="240"/>
                  </a:cubicBezTo>
                  <a:moveTo>
                    <a:pt x="188" y="227"/>
                  </a:moveTo>
                  <a:cubicBezTo>
                    <a:pt x="179" y="227"/>
                    <a:pt x="171" y="227"/>
                    <a:pt x="170" y="222"/>
                  </a:cubicBezTo>
                  <a:cubicBezTo>
                    <a:pt x="169" y="217"/>
                    <a:pt x="172" y="213"/>
                    <a:pt x="178" y="212"/>
                  </a:cubicBezTo>
                  <a:cubicBezTo>
                    <a:pt x="189" y="209"/>
                    <a:pt x="196" y="213"/>
                    <a:pt x="197" y="216"/>
                  </a:cubicBezTo>
                  <a:cubicBezTo>
                    <a:pt x="197" y="217"/>
                    <a:pt x="197" y="217"/>
                    <a:pt x="197" y="217"/>
                  </a:cubicBezTo>
                  <a:cubicBezTo>
                    <a:pt x="198" y="219"/>
                    <a:pt x="200" y="219"/>
                    <a:pt x="200" y="219"/>
                  </a:cubicBezTo>
                  <a:cubicBezTo>
                    <a:pt x="201" y="218"/>
                    <a:pt x="207" y="199"/>
                    <a:pt x="207" y="199"/>
                  </a:cubicBezTo>
                  <a:cubicBezTo>
                    <a:pt x="208" y="196"/>
                    <a:pt x="208" y="196"/>
                    <a:pt x="208" y="196"/>
                  </a:cubicBezTo>
                  <a:cubicBezTo>
                    <a:pt x="205" y="198"/>
                    <a:pt x="205" y="198"/>
                    <a:pt x="205" y="198"/>
                  </a:cubicBezTo>
                  <a:cubicBezTo>
                    <a:pt x="202" y="200"/>
                    <a:pt x="202" y="200"/>
                    <a:pt x="202" y="200"/>
                  </a:cubicBezTo>
                  <a:cubicBezTo>
                    <a:pt x="199" y="199"/>
                    <a:pt x="199" y="199"/>
                    <a:pt x="199" y="199"/>
                  </a:cubicBezTo>
                  <a:cubicBezTo>
                    <a:pt x="195" y="199"/>
                    <a:pt x="195" y="199"/>
                    <a:pt x="195" y="199"/>
                  </a:cubicBezTo>
                  <a:cubicBezTo>
                    <a:pt x="189" y="198"/>
                    <a:pt x="183" y="198"/>
                    <a:pt x="177" y="199"/>
                  </a:cubicBezTo>
                  <a:cubicBezTo>
                    <a:pt x="157" y="204"/>
                    <a:pt x="152" y="217"/>
                    <a:pt x="155" y="227"/>
                  </a:cubicBezTo>
                  <a:cubicBezTo>
                    <a:pt x="158" y="242"/>
                    <a:pt x="173" y="242"/>
                    <a:pt x="186" y="243"/>
                  </a:cubicBezTo>
                  <a:cubicBezTo>
                    <a:pt x="196" y="243"/>
                    <a:pt x="204" y="243"/>
                    <a:pt x="205" y="249"/>
                  </a:cubicBezTo>
                  <a:cubicBezTo>
                    <a:pt x="205" y="249"/>
                    <a:pt x="204" y="256"/>
                    <a:pt x="204" y="256"/>
                  </a:cubicBezTo>
                  <a:cubicBezTo>
                    <a:pt x="202" y="259"/>
                    <a:pt x="198" y="261"/>
                    <a:pt x="191" y="262"/>
                  </a:cubicBezTo>
                  <a:cubicBezTo>
                    <a:pt x="185" y="264"/>
                    <a:pt x="176" y="263"/>
                    <a:pt x="172" y="261"/>
                  </a:cubicBezTo>
                  <a:cubicBezTo>
                    <a:pt x="171" y="259"/>
                    <a:pt x="171" y="259"/>
                    <a:pt x="171" y="259"/>
                  </a:cubicBezTo>
                  <a:cubicBezTo>
                    <a:pt x="170" y="257"/>
                    <a:pt x="170" y="257"/>
                    <a:pt x="170" y="257"/>
                  </a:cubicBezTo>
                  <a:cubicBezTo>
                    <a:pt x="168" y="256"/>
                    <a:pt x="168" y="256"/>
                    <a:pt x="168" y="256"/>
                  </a:cubicBezTo>
                  <a:cubicBezTo>
                    <a:pt x="167" y="257"/>
                    <a:pt x="162" y="276"/>
                    <a:pt x="162" y="276"/>
                  </a:cubicBezTo>
                  <a:cubicBezTo>
                    <a:pt x="162" y="276"/>
                    <a:pt x="163" y="276"/>
                    <a:pt x="163" y="276"/>
                  </a:cubicBezTo>
                  <a:cubicBezTo>
                    <a:pt x="163" y="276"/>
                    <a:pt x="163" y="276"/>
                    <a:pt x="163" y="276"/>
                  </a:cubicBezTo>
                  <a:cubicBezTo>
                    <a:pt x="165" y="277"/>
                    <a:pt x="165" y="277"/>
                    <a:pt x="165" y="277"/>
                  </a:cubicBezTo>
                  <a:cubicBezTo>
                    <a:pt x="165" y="276"/>
                    <a:pt x="165" y="276"/>
                    <a:pt x="165" y="276"/>
                  </a:cubicBezTo>
                  <a:cubicBezTo>
                    <a:pt x="165" y="276"/>
                    <a:pt x="166" y="276"/>
                    <a:pt x="166" y="276"/>
                  </a:cubicBezTo>
                  <a:cubicBezTo>
                    <a:pt x="166" y="275"/>
                    <a:pt x="166" y="275"/>
                    <a:pt x="167" y="275"/>
                  </a:cubicBezTo>
                  <a:cubicBezTo>
                    <a:pt x="167" y="275"/>
                    <a:pt x="171" y="275"/>
                    <a:pt x="171" y="275"/>
                  </a:cubicBezTo>
                  <a:cubicBezTo>
                    <a:pt x="176" y="276"/>
                    <a:pt x="176" y="276"/>
                    <a:pt x="176" y="276"/>
                  </a:cubicBezTo>
                  <a:cubicBezTo>
                    <a:pt x="193" y="276"/>
                    <a:pt x="193" y="276"/>
                    <a:pt x="193" y="276"/>
                  </a:cubicBezTo>
                  <a:cubicBezTo>
                    <a:pt x="215" y="271"/>
                    <a:pt x="223" y="256"/>
                    <a:pt x="220" y="245"/>
                  </a:cubicBezTo>
                  <a:cubicBezTo>
                    <a:pt x="217" y="228"/>
                    <a:pt x="201" y="228"/>
                    <a:pt x="188" y="227"/>
                  </a:cubicBezTo>
                  <a:moveTo>
                    <a:pt x="121" y="265"/>
                  </a:moveTo>
                  <a:cubicBezTo>
                    <a:pt x="117" y="268"/>
                    <a:pt x="113" y="270"/>
                    <a:pt x="108" y="270"/>
                  </a:cubicBezTo>
                  <a:cubicBezTo>
                    <a:pt x="96" y="269"/>
                    <a:pt x="89" y="260"/>
                    <a:pt x="90" y="243"/>
                  </a:cubicBezTo>
                  <a:cubicBezTo>
                    <a:pt x="90" y="234"/>
                    <a:pt x="92" y="227"/>
                    <a:pt x="97" y="223"/>
                  </a:cubicBezTo>
                  <a:cubicBezTo>
                    <a:pt x="100" y="220"/>
                    <a:pt x="104" y="218"/>
                    <a:pt x="109" y="219"/>
                  </a:cubicBezTo>
                  <a:cubicBezTo>
                    <a:pt x="115" y="219"/>
                    <a:pt x="119" y="220"/>
                    <a:pt x="122" y="224"/>
                  </a:cubicBezTo>
                  <a:cubicBezTo>
                    <a:pt x="126" y="228"/>
                    <a:pt x="128" y="235"/>
                    <a:pt x="128" y="245"/>
                  </a:cubicBezTo>
                  <a:cubicBezTo>
                    <a:pt x="128" y="254"/>
                    <a:pt x="125" y="261"/>
                    <a:pt x="121" y="265"/>
                  </a:cubicBezTo>
                  <a:moveTo>
                    <a:pt x="110" y="205"/>
                  </a:moveTo>
                  <a:cubicBezTo>
                    <a:pt x="100" y="205"/>
                    <a:pt x="92" y="208"/>
                    <a:pt x="86" y="214"/>
                  </a:cubicBezTo>
                  <a:cubicBezTo>
                    <a:pt x="78" y="220"/>
                    <a:pt x="74" y="231"/>
                    <a:pt x="74" y="243"/>
                  </a:cubicBezTo>
                  <a:cubicBezTo>
                    <a:pt x="73" y="266"/>
                    <a:pt x="87" y="282"/>
                    <a:pt x="107" y="283"/>
                  </a:cubicBezTo>
                  <a:cubicBezTo>
                    <a:pt x="117" y="283"/>
                    <a:pt x="125" y="280"/>
                    <a:pt x="132" y="274"/>
                  </a:cubicBezTo>
                  <a:cubicBezTo>
                    <a:pt x="139" y="268"/>
                    <a:pt x="143" y="257"/>
                    <a:pt x="144" y="245"/>
                  </a:cubicBezTo>
                  <a:cubicBezTo>
                    <a:pt x="144" y="233"/>
                    <a:pt x="140" y="222"/>
                    <a:pt x="134" y="215"/>
                  </a:cubicBezTo>
                  <a:cubicBezTo>
                    <a:pt x="128" y="209"/>
                    <a:pt x="119" y="205"/>
                    <a:pt x="110" y="205"/>
                  </a:cubicBezTo>
                  <a:moveTo>
                    <a:pt x="38" y="228"/>
                  </a:moveTo>
                  <a:cubicBezTo>
                    <a:pt x="38" y="228"/>
                    <a:pt x="25" y="227"/>
                    <a:pt x="25" y="227"/>
                  </a:cubicBezTo>
                  <a:cubicBezTo>
                    <a:pt x="26" y="226"/>
                    <a:pt x="28" y="211"/>
                    <a:pt x="28" y="208"/>
                  </a:cubicBezTo>
                  <a:cubicBezTo>
                    <a:pt x="30" y="209"/>
                    <a:pt x="41" y="210"/>
                    <a:pt x="41" y="210"/>
                  </a:cubicBezTo>
                  <a:cubicBezTo>
                    <a:pt x="47" y="211"/>
                    <a:pt x="50" y="213"/>
                    <a:pt x="52" y="215"/>
                  </a:cubicBezTo>
                  <a:cubicBezTo>
                    <a:pt x="53" y="221"/>
                    <a:pt x="53" y="221"/>
                    <a:pt x="53" y="221"/>
                  </a:cubicBezTo>
                  <a:cubicBezTo>
                    <a:pt x="52" y="228"/>
                    <a:pt x="48" y="230"/>
                    <a:pt x="38" y="228"/>
                  </a:cubicBezTo>
                  <a:moveTo>
                    <a:pt x="45" y="197"/>
                  </a:moveTo>
                  <a:cubicBezTo>
                    <a:pt x="12" y="192"/>
                    <a:pt x="12" y="192"/>
                    <a:pt x="12" y="192"/>
                  </a:cubicBezTo>
                  <a:cubicBezTo>
                    <a:pt x="11" y="193"/>
                    <a:pt x="11" y="195"/>
                    <a:pt x="11" y="195"/>
                  </a:cubicBezTo>
                  <a:cubicBezTo>
                    <a:pt x="14" y="197"/>
                    <a:pt x="14" y="197"/>
                    <a:pt x="14" y="199"/>
                  </a:cubicBezTo>
                  <a:cubicBezTo>
                    <a:pt x="4" y="262"/>
                    <a:pt x="4" y="262"/>
                    <a:pt x="4" y="262"/>
                  </a:cubicBezTo>
                  <a:cubicBezTo>
                    <a:pt x="4" y="264"/>
                    <a:pt x="4" y="264"/>
                    <a:pt x="1" y="264"/>
                  </a:cubicBezTo>
                  <a:cubicBezTo>
                    <a:pt x="0" y="265"/>
                    <a:pt x="0" y="267"/>
                    <a:pt x="0" y="267"/>
                  </a:cubicBezTo>
                  <a:cubicBezTo>
                    <a:pt x="1" y="268"/>
                    <a:pt x="22" y="271"/>
                    <a:pt x="22" y="271"/>
                  </a:cubicBezTo>
                  <a:cubicBezTo>
                    <a:pt x="23" y="271"/>
                    <a:pt x="23" y="271"/>
                    <a:pt x="23" y="271"/>
                  </a:cubicBezTo>
                  <a:cubicBezTo>
                    <a:pt x="23" y="268"/>
                    <a:pt x="23" y="268"/>
                    <a:pt x="23" y="268"/>
                  </a:cubicBezTo>
                  <a:cubicBezTo>
                    <a:pt x="21" y="267"/>
                    <a:pt x="20" y="267"/>
                    <a:pt x="20" y="265"/>
                  </a:cubicBezTo>
                  <a:cubicBezTo>
                    <a:pt x="20" y="265"/>
                    <a:pt x="20" y="265"/>
                    <a:pt x="20" y="264"/>
                  </a:cubicBezTo>
                  <a:cubicBezTo>
                    <a:pt x="20" y="264"/>
                    <a:pt x="24" y="240"/>
                    <a:pt x="24" y="239"/>
                  </a:cubicBezTo>
                  <a:cubicBezTo>
                    <a:pt x="24" y="240"/>
                    <a:pt x="39" y="242"/>
                    <a:pt x="39" y="242"/>
                  </a:cubicBezTo>
                  <a:cubicBezTo>
                    <a:pt x="58" y="245"/>
                    <a:pt x="67" y="235"/>
                    <a:pt x="68" y="224"/>
                  </a:cubicBezTo>
                  <a:cubicBezTo>
                    <a:pt x="70" y="213"/>
                    <a:pt x="65" y="200"/>
                    <a:pt x="45" y="197"/>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38" name="Freeform 40">
              <a:extLst>
                <a:ext uri="{FF2B5EF4-FFF2-40B4-BE49-F238E27FC236}">
                  <a16:creationId xmlns:a16="http://schemas.microsoft.com/office/drawing/2014/main" id="{4FED05E6-08F6-4976-908B-7EC2D9282B82}"/>
                </a:ext>
              </a:extLst>
            </p:cNvPr>
            <p:cNvSpPr>
              <a:spLocks/>
            </p:cNvSpPr>
            <p:nvPr userDrawn="1"/>
          </p:nvSpPr>
          <p:spPr bwMode="auto">
            <a:xfrm>
              <a:off x="3547" y="1746"/>
              <a:ext cx="70" cy="69"/>
            </a:xfrm>
            <a:custGeom>
              <a:avLst/>
              <a:gdLst>
                <a:gd name="T0" fmla="*/ 39 w 104"/>
                <a:gd name="T1" fmla="*/ 28 h 101"/>
                <a:gd name="T2" fmla="*/ 12 w 104"/>
                <a:gd name="T3" fmla="*/ 18 h 101"/>
                <a:gd name="T4" fmla="*/ 26 w 104"/>
                <a:gd name="T5" fmla="*/ 46 h 101"/>
                <a:gd name="T6" fmla="*/ 0 w 104"/>
                <a:gd name="T7" fmla="*/ 64 h 101"/>
                <a:gd name="T8" fmla="*/ 29 w 104"/>
                <a:gd name="T9" fmla="*/ 71 h 101"/>
                <a:gd name="T10" fmla="*/ 27 w 104"/>
                <a:gd name="T11" fmla="*/ 101 h 101"/>
                <a:gd name="T12" fmla="*/ 52 w 104"/>
                <a:gd name="T13" fmla="*/ 81 h 101"/>
                <a:gd name="T14" fmla="*/ 74 w 104"/>
                <a:gd name="T15" fmla="*/ 101 h 101"/>
                <a:gd name="T16" fmla="*/ 73 w 104"/>
                <a:gd name="T17" fmla="*/ 69 h 101"/>
                <a:gd name="T18" fmla="*/ 104 w 104"/>
                <a:gd name="T19" fmla="*/ 67 h 101"/>
                <a:gd name="T20" fmla="*/ 78 w 104"/>
                <a:gd name="T21" fmla="*/ 47 h 101"/>
                <a:gd name="T22" fmla="*/ 93 w 104"/>
                <a:gd name="T23" fmla="*/ 20 h 101"/>
                <a:gd name="T24" fmla="*/ 63 w 104"/>
                <a:gd name="T25" fmla="*/ 29 h 101"/>
                <a:gd name="T26" fmla="*/ 51 w 104"/>
                <a:gd name="T27" fmla="*/ 0 h 101"/>
                <a:gd name="T28" fmla="*/ 39 w 104"/>
                <a:gd name="T29" fmla="*/ 2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4" h="101">
                  <a:moveTo>
                    <a:pt x="39" y="28"/>
                  </a:moveTo>
                  <a:cubicBezTo>
                    <a:pt x="12" y="18"/>
                    <a:pt x="12" y="18"/>
                    <a:pt x="12" y="18"/>
                  </a:cubicBezTo>
                  <a:cubicBezTo>
                    <a:pt x="26" y="46"/>
                    <a:pt x="26" y="46"/>
                    <a:pt x="26" y="46"/>
                  </a:cubicBezTo>
                  <a:cubicBezTo>
                    <a:pt x="0" y="64"/>
                    <a:pt x="0" y="64"/>
                    <a:pt x="0" y="64"/>
                  </a:cubicBezTo>
                  <a:cubicBezTo>
                    <a:pt x="29" y="71"/>
                    <a:pt x="29" y="71"/>
                    <a:pt x="29" y="71"/>
                  </a:cubicBezTo>
                  <a:cubicBezTo>
                    <a:pt x="27" y="101"/>
                    <a:pt x="27" y="101"/>
                    <a:pt x="27" y="101"/>
                  </a:cubicBezTo>
                  <a:cubicBezTo>
                    <a:pt x="52" y="81"/>
                    <a:pt x="52" y="81"/>
                    <a:pt x="52" y="81"/>
                  </a:cubicBezTo>
                  <a:cubicBezTo>
                    <a:pt x="74" y="101"/>
                    <a:pt x="74" y="101"/>
                    <a:pt x="74" y="101"/>
                  </a:cubicBezTo>
                  <a:cubicBezTo>
                    <a:pt x="73" y="69"/>
                    <a:pt x="73" y="69"/>
                    <a:pt x="73" y="69"/>
                  </a:cubicBezTo>
                  <a:cubicBezTo>
                    <a:pt x="73" y="69"/>
                    <a:pt x="104" y="67"/>
                    <a:pt x="104" y="67"/>
                  </a:cubicBezTo>
                  <a:cubicBezTo>
                    <a:pt x="78" y="47"/>
                    <a:pt x="78" y="47"/>
                    <a:pt x="78" y="47"/>
                  </a:cubicBezTo>
                  <a:cubicBezTo>
                    <a:pt x="93" y="20"/>
                    <a:pt x="93" y="20"/>
                    <a:pt x="93" y="20"/>
                  </a:cubicBezTo>
                  <a:cubicBezTo>
                    <a:pt x="63" y="29"/>
                    <a:pt x="63" y="29"/>
                    <a:pt x="63" y="29"/>
                  </a:cubicBezTo>
                  <a:cubicBezTo>
                    <a:pt x="51" y="0"/>
                    <a:pt x="51" y="0"/>
                    <a:pt x="51" y="0"/>
                  </a:cubicBezTo>
                  <a:lnTo>
                    <a:pt x="39"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39" name="Freeform 41">
              <a:extLst>
                <a:ext uri="{FF2B5EF4-FFF2-40B4-BE49-F238E27FC236}">
                  <a16:creationId xmlns:a16="http://schemas.microsoft.com/office/drawing/2014/main" id="{99458CE9-C80E-4643-B1F9-99BB33C88C9B}"/>
                </a:ext>
              </a:extLst>
            </p:cNvPr>
            <p:cNvSpPr>
              <a:spLocks/>
            </p:cNvSpPr>
            <p:nvPr userDrawn="1"/>
          </p:nvSpPr>
          <p:spPr bwMode="auto">
            <a:xfrm>
              <a:off x="3668" y="1778"/>
              <a:ext cx="70" cy="69"/>
            </a:xfrm>
            <a:custGeom>
              <a:avLst/>
              <a:gdLst>
                <a:gd name="T0" fmla="*/ 26 w 70"/>
                <a:gd name="T1" fmla="*/ 19 h 69"/>
                <a:gd name="T2" fmla="*/ 8 w 70"/>
                <a:gd name="T3" fmla="*/ 13 h 69"/>
                <a:gd name="T4" fmla="*/ 17 w 70"/>
                <a:gd name="T5" fmla="*/ 31 h 69"/>
                <a:gd name="T6" fmla="*/ 0 w 70"/>
                <a:gd name="T7" fmla="*/ 43 h 69"/>
                <a:gd name="T8" fmla="*/ 20 w 70"/>
                <a:gd name="T9" fmla="*/ 48 h 69"/>
                <a:gd name="T10" fmla="*/ 18 w 70"/>
                <a:gd name="T11" fmla="*/ 69 h 69"/>
                <a:gd name="T12" fmla="*/ 34 w 70"/>
                <a:gd name="T13" fmla="*/ 55 h 69"/>
                <a:gd name="T14" fmla="*/ 51 w 70"/>
                <a:gd name="T15" fmla="*/ 69 h 69"/>
                <a:gd name="T16" fmla="*/ 49 w 70"/>
                <a:gd name="T17" fmla="*/ 47 h 69"/>
                <a:gd name="T18" fmla="*/ 70 w 70"/>
                <a:gd name="T19" fmla="*/ 45 h 69"/>
                <a:gd name="T20" fmla="*/ 53 w 70"/>
                <a:gd name="T21" fmla="*/ 32 h 69"/>
                <a:gd name="T22" fmla="*/ 63 w 70"/>
                <a:gd name="T23" fmla="*/ 13 h 69"/>
                <a:gd name="T24" fmla="*/ 43 w 70"/>
                <a:gd name="T25" fmla="*/ 19 h 69"/>
                <a:gd name="T26" fmla="*/ 34 w 70"/>
                <a:gd name="T27" fmla="*/ 0 h 69"/>
                <a:gd name="T28" fmla="*/ 26 w 70"/>
                <a:gd name="T29" fmla="*/ 1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 h="69">
                  <a:moveTo>
                    <a:pt x="26" y="19"/>
                  </a:moveTo>
                  <a:lnTo>
                    <a:pt x="8" y="13"/>
                  </a:lnTo>
                  <a:lnTo>
                    <a:pt x="17" y="31"/>
                  </a:lnTo>
                  <a:lnTo>
                    <a:pt x="0" y="43"/>
                  </a:lnTo>
                  <a:lnTo>
                    <a:pt x="20" y="48"/>
                  </a:lnTo>
                  <a:lnTo>
                    <a:pt x="18" y="69"/>
                  </a:lnTo>
                  <a:lnTo>
                    <a:pt x="34" y="55"/>
                  </a:lnTo>
                  <a:lnTo>
                    <a:pt x="51" y="69"/>
                  </a:lnTo>
                  <a:lnTo>
                    <a:pt x="49" y="47"/>
                  </a:lnTo>
                  <a:lnTo>
                    <a:pt x="70" y="45"/>
                  </a:lnTo>
                  <a:lnTo>
                    <a:pt x="53" y="32"/>
                  </a:lnTo>
                  <a:lnTo>
                    <a:pt x="63" y="13"/>
                  </a:lnTo>
                  <a:lnTo>
                    <a:pt x="43" y="19"/>
                  </a:lnTo>
                  <a:lnTo>
                    <a:pt x="34" y="0"/>
                  </a:lnTo>
                  <a:lnTo>
                    <a:pt x="26"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40" name="Freeform 42">
              <a:extLst>
                <a:ext uri="{FF2B5EF4-FFF2-40B4-BE49-F238E27FC236}">
                  <a16:creationId xmlns:a16="http://schemas.microsoft.com/office/drawing/2014/main" id="{A052C36B-1807-42E8-9648-C06A97A2742D}"/>
                </a:ext>
              </a:extLst>
            </p:cNvPr>
            <p:cNvSpPr>
              <a:spLocks/>
            </p:cNvSpPr>
            <p:nvPr userDrawn="1"/>
          </p:nvSpPr>
          <p:spPr bwMode="auto">
            <a:xfrm>
              <a:off x="3524" y="1902"/>
              <a:ext cx="71" cy="69"/>
            </a:xfrm>
            <a:custGeom>
              <a:avLst/>
              <a:gdLst>
                <a:gd name="T0" fmla="*/ 51 w 104"/>
                <a:gd name="T1" fmla="*/ 0 h 101"/>
                <a:gd name="T2" fmla="*/ 62 w 104"/>
                <a:gd name="T3" fmla="*/ 28 h 101"/>
                <a:gd name="T4" fmla="*/ 93 w 104"/>
                <a:gd name="T5" fmla="*/ 20 h 101"/>
                <a:gd name="T6" fmla="*/ 78 w 104"/>
                <a:gd name="T7" fmla="*/ 46 h 101"/>
                <a:gd name="T8" fmla="*/ 104 w 104"/>
                <a:gd name="T9" fmla="*/ 66 h 101"/>
                <a:gd name="T10" fmla="*/ 72 w 104"/>
                <a:gd name="T11" fmla="*/ 69 h 101"/>
                <a:gd name="T12" fmla="*/ 74 w 104"/>
                <a:gd name="T13" fmla="*/ 101 h 101"/>
                <a:gd name="T14" fmla="*/ 51 w 104"/>
                <a:gd name="T15" fmla="*/ 80 h 101"/>
                <a:gd name="T16" fmla="*/ 27 w 104"/>
                <a:gd name="T17" fmla="*/ 101 h 101"/>
                <a:gd name="T18" fmla="*/ 29 w 104"/>
                <a:gd name="T19" fmla="*/ 70 h 101"/>
                <a:gd name="T20" fmla="*/ 0 w 104"/>
                <a:gd name="T21" fmla="*/ 64 h 101"/>
                <a:gd name="T22" fmla="*/ 26 w 104"/>
                <a:gd name="T23" fmla="*/ 45 h 101"/>
                <a:gd name="T24" fmla="*/ 11 w 104"/>
                <a:gd name="T25" fmla="*/ 19 h 101"/>
                <a:gd name="T26" fmla="*/ 39 w 104"/>
                <a:gd name="T27" fmla="*/ 28 h 101"/>
                <a:gd name="T28" fmla="*/ 51 w 104"/>
                <a:gd name="T2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4" h="101">
                  <a:moveTo>
                    <a:pt x="51" y="0"/>
                  </a:moveTo>
                  <a:cubicBezTo>
                    <a:pt x="62" y="28"/>
                    <a:pt x="62" y="28"/>
                    <a:pt x="62" y="28"/>
                  </a:cubicBezTo>
                  <a:cubicBezTo>
                    <a:pt x="93" y="20"/>
                    <a:pt x="93" y="20"/>
                    <a:pt x="93" y="20"/>
                  </a:cubicBezTo>
                  <a:cubicBezTo>
                    <a:pt x="78" y="46"/>
                    <a:pt x="78" y="46"/>
                    <a:pt x="78" y="46"/>
                  </a:cubicBezTo>
                  <a:cubicBezTo>
                    <a:pt x="104" y="66"/>
                    <a:pt x="104" y="66"/>
                    <a:pt x="104" y="66"/>
                  </a:cubicBezTo>
                  <a:cubicBezTo>
                    <a:pt x="104" y="66"/>
                    <a:pt x="72" y="69"/>
                    <a:pt x="72" y="69"/>
                  </a:cubicBezTo>
                  <a:cubicBezTo>
                    <a:pt x="74" y="101"/>
                    <a:pt x="74" y="101"/>
                    <a:pt x="74" y="101"/>
                  </a:cubicBezTo>
                  <a:cubicBezTo>
                    <a:pt x="51" y="80"/>
                    <a:pt x="51" y="80"/>
                    <a:pt x="51" y="80"/>
                  </a:cubicBezTo>
                  <a:cubicBezTo>
                    <a:pt x="27" y="101"/>
                    <a:pt x="27" y="101"/>
                    <a:pt x="27" y="101"/>
                  </a:cubicBezTo>
                  <a:cubicBezTo>
                    <a:pt x="29" y="70"/>
                    <a:pt x="29" y="70"/>
                    <a:pt x="29" y="70"/>
                  </a:cubicBezTo>
                  <a:cubicBezTo>
                    <a:pt x="0" y="64"/>
                    <a:pt x="0" y="64"/>
                    <a:pt x="0" y="64"/>
                  </a:cubicBezTo>
                  <a:cubicBezTo>
                    <a:pt x="26" y="45"/>
                    <a:pt x="26" y="45"/>
                    <a:pt x="26" y="45"/>
                  </a:cubicBezTo>
                  <a:cubicBezTo>
                    <a:pt x="11" y="19"/>
                    <a:pt x="11" y="19"/>
                    <a:pt x="11" y="19"/>
                  </a:cubicBezTo>
                  <a:cubicBezTo>
                    <a:pt x="39" y="28"/>
                    <a:pt x="39" y="28"/>
                    <a:pt x="39" y="28"/>
                  </a:cubicBezTo>
                  <a:lnTo>
                    <a:pt x="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41" name="Freeform 43">
              <a:extLst>
                <a:ext uri="{FF2B5EF4-FFF2-40B4-BE49-F238E27FC236}">
                  <a16:creationId xmlns:a16="http://schemas.microsoft.com/office/drawing/2014/main" id="{B30A0FF0-F27D-401B-9D58-016167C73E20}"/>
                </a:ext>
              </a:extLst>
            </p:cNvPr>
            <p:cNvSpPr>
              <a:spLocks/>
            </p:cNvSpPr>
            <p:nvPr userDrawn="1"/>
          </p:nvSpPr>
          <p:spPr bwMode="auto">
            <a:xfrm>
              <a:off x="3677" y="1911"/>
              <a:ext cx="50" cy="48"/>
            </a:xfrm>
            <a:custGeom>
              <a:avLst/>
              <a:gdLst>
                <a:gd name="T0" fmla="*/ 25 w 50"/>
                <a:gd name="T1" fmla="*/ 0 h 48"/>
                <a:gd name="T2" fmla="*/ 32 w 50"/>
                <a:gd name="T3" fmla="*/ 18 h 48"/>
                <a:gd name="T4" fmla="*/ 50 w 50"/>
                <a:gd name="T5" fmla="*/ 18 h 48"/>
                <a:gd name="T6" fmla="*/ 35 w 50"/>
                <a:gd name="T7" fmla="*/ 30 h 48"/>
                <a:gd name="T8" fmla="*/ 40 w 50"/>
                <a:gd name="T9" fmla="*/ 48 h 48"/>
                <a:gd name="T10" fmla="*/ 25 w 50"/>
                <a:gd name="T11" fmla="*/ 37 h 48"/>
                <a:gd name="T12" fmla="*/ 10 w 50"/>
                <a:gd name="T13" fmla="*/ 48 h 48"/>
                <a:gd name="T14" fmla="*/ 15 w 50"/>
                <a:gd name="T15" fmla="*/ 30 h 48"/>
                <a:gd name="T16" fmla="*/ 0 w 50"/>
                <a:gd name="T17" fmla="*/ 18 h 48"/>
                <a:gd name="T18" fmla="*/ 19 w 50"/>
                <a:gd name="T19" fmla="*/ 18 h 48"/>
                <a:gd name="T20" fmla="*/ 25 w 50"/>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25" y="0"/>
                  </a:moveTo>
                  <a:lnTo>
                    <a:pt x="32" y="18"/>
                  </a:lnTo>
                  <a:lnTo>
                    <a:pt x="50" y="18"/>
                  </a:lnTo>
                  <a:lnTo>
                    <a:pt x="35" y="30"/>
                  </a:lnTo>
                  <a:lnTo>
                    <a:pt x="40" y="48"/>
                  </a:lnTo>
                  <a:lnTo>
                    <a:pt x="25" y="37"/>
                  </a:lnTo>
                  <a:lnTo>
                    <a:pt x="10" y="48"/>
                  </a:lnTo>
                  <a:lnTo>
                    <a:pt x="15" y="30"/>
                  </a:lnTo>
                  <a:lnTo>
                    <a:pt x="0" y="18"/>
                  </a:lnTo>
                  <a:lnTo>
                    <a:pt x="19" y="18"/>
                  </a:lnTo>
                  <a:lnTo>
                    <a:pt x="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42" name="Freeform 44">
              <a:extLst>
                <a:ext uri="{FF2B5EF4-FFF2-40B4-BE49-F238E27FC236}">
                  <a16:creationId xmlns:a16="http://schemas.microsoft.com/office/drawing/2014/main" id="{6F814B85-F7C8-47F8-A033-3D13972AE7BE}"/>
                </a:ext>
              </a:extLst>
            </p:cNvPr>
            <p:cNvSpPr>
              <a:spLocks/>
            </p:cNvSpPr>
            <p:nvPr userDrawn="1"/>
          </p:nvSpPr>
          <p:spPr bwMode="auto">
            <a:xfrm>
              <a:off x="3667" y="2037"/>
              <a:ext cx="71" cy="69"/>
            </a:xfrm>
            <a:custGeom>
              <a:avLst/>
              <a:gdLst>
                <a:gd name="T0" fmla="*/ 27 w 71"/>
                <a:gd name="T1" fmla="*/ 19 h 69"/>
                <a:gd name="T2" fmla="*/ 8 w 71"/>
                <a:gd name="T3" fmla="*/ 13 h 69"/>
                <a:gd name="T4" fmla="*/ 18 w 71"/>
                <a:gd name="T5" fmla="*/ 31 h 69"/>
                <a:gd name="T6" fmla="*/ 0 w 71"/>
                <a:gd name="T7" fmla="*/ 43 h 69"/>
                <a:gd name="T8" fmla="*/ 20 w 71"/>
                <a:gd name="T9" fmla="*/ 48 h 69"/>
                <a:gd name="T10" fmla="*/ 18 w 71"/>
                <a:gd name="T11" fmla="*/ 69 h 69"/>
                <a:gd name="T12" fmla="*/ 35 w 71"/>
                <a:gd name="T13" fmla="*/ 55 h 69"/>
                <a:gd name="T14" fmla="*/ 50 w 71"/>
                <a:gd name="T15" fmla="*/ 69 h 69"/>
                <a:gd name="T16" fmla="*/ 49 w 71"/>
                <a:gd name="T17" fmla="*/ 48 h 69"/>
                <a:gd name="T18" fmla="*/ 71 w 71"/>
                <a:gd name="T19" fmla="*/ 45 h 69"/>
                <a:gd name="T20" fmla="*/ 53 w 71"/>
                <a:gd name="T21" fmla="*/ 32 h 69"/>
                <a:gd name="T22" fmla="*/ 63 w 71"/>
                <a:gd name="T23" fmla="*/ 13 h 69"/>
                <a:gd name="T24" fmla="*/ 42 w 71"/>
                <a:gd name="T25" fmla="*/ 19 h 69"/>
                <a:gd name="T26" fmla="*/ 35 w 71"/>
                <a:gd name="T27" fmla="*/ 0 h 69"/>
                <a:gd name="T28" fmla="*/ 27 w 71"/>
                <a:gd name="T29" fmla="*/ 1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69">
                  <a:moveTo>
                    <a:pt x="27" y="19"/>
                  </a:moveTo>
                  <a:lnTo>
                    <a:pt x="8" y="13"/>
                  </a:lnTo>
                  <a:lnTo>
                    <a:pt x="18" y="31"/>
                  </a:lnTo>
                  <a:lnTo>
                    <a:pt x="0" y="43"/>
                  </a:lnTo>
                  <a:lnTo>
                    <a:pt x="20" y="48"/>
                  </a:lnTo>
                  <a:lnTo>
                    <a:pt x="18" y="69"/>
                  </a:lnTo>
                  <a:lnTo>
                    <a:pt x="35" y="55"/>
                  </a:lnTo>
                  <a:lnTo>
                    <a:pt x="50" y="69"/>
                  </a:lnTo>
                  <a:lnTo>
                    <a:pt x="49" y="48"/>
                  </a:lnTo>
                  <a:lnTo>
                    <a:pt x="71" y="45"/>
                  </a:lnTo>
                  <a:lnTo>
                    <a:pt x="53" y="32"/>
                  </a:lnTo>
                  <a:lnTo>
                    <a:pt x="63" y="13"/>
                  </a:lnTo>
                  <a:lnTo>
                    <a:pt x="42" y="19"/>
                  </a:lnTo>
                  <a:lnTo>
                    <a:pt x="35" y="0"/>
                  </a:lnTo>
                  <a:lnTo>
                    <a:pt x="27"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43" name="Freeform 45">
              <a:extLst>
                <a:ext uri="{FF2B5EF4-FFF2-40B4-BE49-F238E27FC236}">
                  <a16:creationId xmlns:a16="http://schemas.microsoft.com/office/drawing/2014/main" id="{4D224998-1AD4-4BAD-8173-D7850E02C55C}"/>
                </a:ext>
              </a:extLst>
            </p:cNvPr>
            <p:cNvSpPr>
              <a:spLocks/>
            </p:cNvSpPr>
            <p:nvPr userDrawn="1"/>
          </p:nvSpPr>
          <p:spPr bwMode="auto">
            <a:xfrm>
              <a:off x="3639" y="1671"/>
              <a:ext cx="20" cy="12"/>
            </a:xfrm>
            <a:custGeom>
              <a:avLst/>
              <a:gdLst>
                <a:gd name="T0" fmla="*/ 28 w 30"/>
                <a:gd name="T1" fmla="*/ 0 h 18"/>
                <a:gd name="T2" fmla="*/ 0 w 30"/>
                <a:gd name="T3" fmla="*/ 18 h 18"/>
                <a:gd name="T4" fmla="*/ 29 w 30"/>
                <a:gd name="T5" fmla="*/ 9 h 18"/>
                <a:gd name="T6" fmla="*/ 28 w 30"/>
                <a:gd name="T7" fmla="*/ 0 h 18"/>
              </a:gdLst>
              <a:ahLst/>
              <a:cxnLst>
                <a:cxn ang="0">
                  <a:pos x="T0" y="T1"/>
                </a:cxn>
                <a:cxn ang="0">
                  <a:pos x="T2" y="T3"/>
                </a:cxn>
                <a:cxn ang="0">
                  <a:pos x="T4" y="T5"/>
                </a:cxn>
                <a:cxn ang="0">
                  <a:pos x="T6" y="T7"/>
                </a:cxn>
              </a:cxnLst>
              <a:rect l="0" t="0" r="r" b="b"/>
              <a:pathLst>
                <a:path w="30" h="18">
                  <a:moveTo>
                    <a:pt x="28" y="0"/>
                  </a:moveTo>
                  <a:cubicBezTo>
                    <a:pt x="19" y="0"/>
                    <a:pt x="5" y="13"/>
                    <a:pt x="0" y="18"/>
                  </a:cubicBezTo>
                  <a:cubicBezTo>
                    <a:pt x="18" y="11"/>
                    <a:pt x="25" y="15"/>
                    <a:pt x="29" y="9"/>
                  </a:cubicBezTo>
                  <a:cubicBezTo>
                    <a:pt x="30" y="6"/>
                    <a:pt x="30" y="2"/>
                    <a:pt x="2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44" name="Freeform 46">
              <a:extLst>
                <a:ext uri="{FF2B5EF4-FFF2-40B4-BE49-F238E27FC236}">
                  <a16:creationId xmlns:a16="http://schemas.microsoft.com/office/drawing/2014/main" id="{85C4BAD9-104E-462F-BF3D-0DC716806D51}"/>
                </a:ext>
              </a:extLst>
            </p:cNvPr>
            <p:cNvSpPr>
              <a:spLocks/>
            </p:cNvSpPr>
            <p:nvPr userDrawn="1"/>
          </p:nvSpPr>
          <p:spPr bwMode="auto">
            <a:xfrm>
              <a:off x="3664" y="1674"/>
              <a:ext cx="12" cy="20"/>
            </a:xfrm>
            <a:custGeom>
              <a:avLst/>
              <a:gdLst>
                <a:gd name="T0" fmla="*/ 2 w 18"/>
                <a:gd name="T1" fmla="*/ 0 h 29"/>
                <a:gd name="T2" fmla="*/ 17 w 18"/>
                <a:gd name="T3" fmla="*/ 29 h 29"/>
                <a:gd name="T4" fmla="*/ 18 w 18"/>
                <a:gd name="T5" fmla="*/ 20 h 29"/>
                <a:gd name="T6" fmla="*/ 2 w 18"/>
                <a:gd name="T7" fmla="*/ 0 h 29"/>
              </a:gdLst>
              <a:ahLst/>
              <a:cxnLst>
                <a:cxn ang="0">
                  <a:pos x="T0" y="T1"/>
                </a:cxn>
                <a:cxn ang="0">
                  <a:pos x="T2" y="T3"/>
                </a:cxn>
                <a:cxn ang="0">
                  <a:pos x="T4" y="T5"/>
                </a:cxn>
                <a:cxn ang="0">
                  <a:pos x="T6" y="T7"/>
                </a:cxn>
              </a:cxnLst>
              <a:rect l="0" t="0" r="r" b="b"/>
              <a:pathLst>
                <a:path w="18" h="29">
                  <a:moveTo>
                    <a:pt x="2" y="0"/>
                  </a:moveTo>
                  <a:cubicBezTo>
                    <a:pt x="0" y="12"/>
                    <a:pt x="8" y="23"/>
                    <a:pt x="17" y="29"/>
                  </a:cubicBezTo>
                  <a:cubicBezTo>
                    <a:pt x="18" y="20"/>
                    <a:pt x="18" y="20"/>
                    <a:pt x="18" y="20"/>
                  </a:cubicBezTo>
                  <a:cubicBezTo>
                    <a:pt x="17" y="12"/>
                    <a:pt x="9" y="4"/>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45" name="Freeform 47">
              <a:extLst>
                <a:ext uri="{FF2B5EF4-FFF2-40B4-BE49-F238E27FC236}">
                  <a16:creationId xmlns:a16="http://schemas.microsoft.com/office/drawing/2014/main" id="{A91E5D35-907A-4BB5-B24A-EA93CF11297A}"/>
                </a:ext>
              </a:extLst>
            </p:cNvPr>
            <p:cNvSpPr>
              <a:spLocks/>
            </p:cNvSpPr>
            <p:nvPr userDrawn="1"/>
          </p:nvSpPr>
          <p:spPr bwMode="auto">
            <a:xfrm>
              <a:off x="3659" y="1689"/>
              <a:ext cx="14" cy="21"/>
            </a:xfrm>
            <a:custGeom>
              <a:avLst/>
              <a:gdLst>
                <a:gd name="T0" fmla="*/ 4 w 21"/>
                <a:gd name="T1" fmla="*/ 0 h 30"/>
                <a:gd name="T2" fmla="*/ 1 w 21"/>
                <a:gd name="T3" fmla="*/ 11 h 30"/>
                <a:gd name="T4" fmla="*/ 16 w 21"/>
                <a:gd name="T5" fmla="*/ 30 h 30"/>
                <a:gd name="T6" fmla="*/ 4 w 21"/>
                <a:gd name="T7" fmla="*/ 0 h 30"/>
              </a:gdLst>
              <a:ahLst/>
              <a:cxnLst>
                <a:cxn ang="0">
                  <a:pos x="T0" y="T1"/>
                </a:cxn>
                <a:cxn ang="0">
                  <a:pos x="T2" y="T3"/>
                </a:cxn>
                <a:cxn ang="0">
                  <a:pos x="T4" y="T5"/>
                </a:cxn>
                <a:cxn ang="0">
                  <a:pos x="T6" y="T7"/>
                </a:cxn>
              </a:cxnLst>
              <a:rect l="0" t="0" r="r" b="b"/>
              <a:pathLst>
                <a:path w="21" h="30">
                  <a:moveTo>
                    <a:pt x="4" y="0"/>
                  </a:moveTo>
                  <a:cubicBezTo>
                    <a:pt x="3" y="3"/>
                    <a:pt x="0" y="8"/>
                    <a:pt x="1" y="11"/>
                  </a:cubicBezTo>
                  <a:cubicBezTo>
                    <a:pt x="2" y="18"/>
                    <a:pt x="12" y="20"/>
                    <a:pt x="16" y="30"/>
                  </a:cubicBezTo>
                  <a:cubicBezTo>
                    <a:pt x="21" y="21"/>
                    <a:pt x="14" y="3"/>
                    <a:pt x="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46" name="Freeform 48">
              <a:extLst>
                <a:ext uri="{FF2B5EF4-FFF2-40B4-BE49-F238E27FC236}">
                  <a16:creationId xmlns:a16="http://schemas.microsoft.com/office/drawing/2014/main" id="{02FF499C-E089-4D39-A2C9-7D7098EB8AF4}"/>
                </a:ext>
              </a:extLst>
            </p:cNvPr>
            <p:cNvSpPr>
              <a:spLocks/>
            </p:cNvSpPr>
            <p:nvPr userDrawn="1"/>
          </p:nvSpPr>
          <p:spPr bwMode="auto">
            <a:xfrm>
              <a:off x="3649" y="1702"/>
              <a:ext cx="15" cy="24"/>
            </a:xfrm>
            <a:custGeom>
              <a:avLst/>
              <a:gdLst>
                <a:gd name="T0" fmla="*/ 12 w 22"/>
                <a:gd name="T1" fmla="*/ 0 h 35"/>
                <a:gd name="T2" fmla="*/ 7 w 22"/>
                <a:gd name="T3" fmla="*/ 8 h 35"/>
                <a:gd name="T4" fmla="*/ 13 w 22"/>
                <a:gd name="T5" fmla="*/ 35 h 35"/>
                <a:gd name="T6" fmla="*/ 19 w 22"/>
                <a:gd name="T7" fmla="*/ 11 h 35"/>
                <a:gd name="T8" fmla="*/ 12 w 22"/>
                <a:gd name="T9" fmla="*/ 0 h 35"/>
              </a:gdLst>
              <a:ahLst/>
              <a:cxnLst>
                <a:cxn ang="0">
                  <a:pos x="T0" y="T1"/>
                </a:cxn>
                <a:cxn ang="0">
                  <a:pos x="T2" y="T3"/>
                </a:cxn>
                <a:cxn ang="0">
                  <a:pos x="T4" y="T5"/>
                </a:cxn>
                <a:cxn ang="0">
                  <a:pos x="T6" y="T7"/>
                </a:cxn>
                <a:cxn ang="0">
                  <a:pos x="T8" y="T9"/>
                </a:cxn>
              </a:cxnLst>
              <a:rect l="0" t="0" r="r" b="b"/>
              <a:pathLst>
                <a:path w="22" h="35">
                  <a:moveTo>
                    <a:pt x="12" y="0"/>
                  </a:moveTo>
                  <a:cubicBezTo>
                    <a:pt x="7" y="8"/>
                    <a:pt x="7" y="8"/>
                    <a:pt x="7" y="8"/>
                  </a:cubicBezTo>
                  <a:cubicBezTo>
                    <a:pt x="0" y="19"/>
                    <a:pt x="13" y="28"/>
                    <a:pt x="13" y="35"/>
                  </a:cubicBezTo>
                  <a:cubicBezTo>
                    <a:pt x="17" y="31"/>
                    <a:pt x="22" y="19"/>
                    <a:pt x="19" y="11"/>
                  </a:cubicBezTo>
                  <a:cubicBezTo>
                    <a:pt x="18" y="7"/>
                    <a:pt x="16" y="3"/>
                    <a:pt x="1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47" name="Freeform 49">
              <a:extLst>
                <a:ext uri="{FF2B5EF4-FFF2-40B4-BE49-F238E27FC236}">
                  <a16:creationId xmlns:a16="http://schemas.microsoft.com/office/drawing/2014/main" id="{9834204A-A431-4783-9C71-A20DD8705160}"/>
                </a:ext>
              </a:extLst>
            </p:cNvPr>
            <p:cNvSpPr>
              <a:spLocks/>
            </p:cNvSpPr>
            <p:nvPr userDrawn="1"/>
          </p:nvSpPr>
          <p:spPr bwMode="auto">
            <a:xfrm>
              <a:off x="3622" y="1701"/>
              <a:ext cx="27" cy="11"/>
            </a:xfrm>
            <a:custGeom>
              <a:avLst/>
              <a:gdLst>
                <a:gd name="T0" fmla="*/ 23 w 39"/>
                <a:gd name="T1" fmla="*/ 3 h 16"/>
                <a:gd name="T2" fmla="*/ 0 w 39"/>
                <a:gd name="T3" fmla="*/ 12 h 16"/>
                <a:gd name="T4" fmla="*/ 21 w 39"/>
                <a:gd name="T5" fmla="*/ 16 h 16"/>
                <a:gd name="T6" fmla="*/ 39 w 39"/>
                <a:gd name="T7" fmla="*/ 0 h 16"/>
                <a:gd name="T8" fmla="*/ 23 w 39"/>
                <a:gd name="T9" fmla="*/ 3 h 16"/>
              </a:gdLst>
              <a:ahLst/>
              <a:cxnLst>
                <a:cxn ang="0">
                  <a:pos x="T0" y="T1"/>
                </a:cxn>
                <a:cxn ang="0">
                  <a:pos x="T2" y="T3"/>
                </a:cxn>
                <a:cxn ang="0">
                  <a:pos x="T4" y="T5"/>
                </a:cxn>
                <a:cxn ang="0">
                  <a:pos x="T6" y="T7"/>
                </a:cxn>
                <a:cxn ang="0">
                  <a:pos x="T8" y="T9"/>
                </a:cxn>
              </a:cxnLst>
              <a:rect l="0" t="0" r="r" b="b"/>
              <a:pathLst>
                <a:path w="39" h="16">
                  <a:moveTo>
                    <a:pt x="23" y="3"/>
                  </a:moveTo>
                  <a:cubicBezTo>
                    <a:pt x="18" y="5"/>
                    <a:pt x="6" y="13"/>
                    <a:pt x="0" y="12"/>
                  </a:cubicBezTo>
                  <a:cubicBezTo>
                    <a:pt x="3" y="16"/>
                    <a:pt x="16" y="15"/>
                    <a:pt x="21" y="16"/>
                  </a:cubicBezTo>
                  <a:cubicBezTo>
                    <a:pt x="29" y="16"/>
                    <a:pt x="35" y="7"/>
                    <a:pt x="39" y="0"/>
                  </a:cubicBezTo>
                  <a:lnTo>
                    <a:pt x="23"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48" name="Freeform 50">
              <a:extLst>
                <a:ext uri="{FF2B5EF4-FFF2-40B4-BE49-F238E27FC236}">
                  <a16:creationId xmlns:a16="http://schemas.microsoft.com/office/drawing/2014/main" id="{A5A72461-209A-4AA9-9240-4CB84D5892FA}"/>
                </a:ext>
              </a:extLst>
            </p:cNvPr>
            <p:cNvSpPr>
              <a:spLocks/>
            </p:cNvSpPr>
            <p:nvPr userDrawn="1"/>
          </p:nvSpPr>
          <p:spPr bwMode="auto">
            <a:xfrm>
              <a:off x="3634" y="1717"/>
              <a:ext cx="16" cy="23"/>
            </a:xfrm>
            <a:custGeom>
              <a:avLst/>
              <a:gdLst>
                <a:gd name="T0" fmla="*/ 19 w 23"/>
                <a:gd name="T1" fmla="*/ 0 h 34"/>
                <a:gd name="T2" fmla="*/ 0 w 23"/>
                <a:gd name="T3" fmla="*/ 34 h 34"/>
                <a:gd name="T4" fmla="*/ 19 w 23"/>
                <a:gd name="T5" fmla="*/ 21 h 34"/>
                <a:gd name="T6" fmla="*/ 19 w 23"/>
                <a:gd name="T7" fmla="*/ 0 h 34"/>
              </a:gdLst>
              <a:ahLst/>
              <a:cxnLst>
                <a:cxn ang="0">
                  <a:pos x="T0" y="T1"/>
                </a:cxn>
                <a:cxn ang="0">
                  <a:pos x="T2" y="T3"/>
                </a:cxn>
                <a:cxn ang="0">
                  <a:pos x="T4" y="T5"/>
                </a:cxn>
                <a:cxn ang="0">
                  <a:pos x="T6" y="T7"/>
                </a:cxn>
              </a:cxnLst>
              <a:rect l="0" t="0" r="r" b="b"/>
              <a:pathLst>
                <a:path w="23" h="34">
                  <a:moveTo>
                    <a:pt x="19" y="0"/>
                  </a:moveTo>
                  <a:cubicBezTo>
                    <a:pt x="3" y="4"/>
                    <a:pt x="13" y="23"/>
                    <a:pt x="0" y="34"/>
                  </a:cubicBezTo>
                  <a:cubicBezTo>
                    <a:pt x="9" y="32"/>
                    <a:pt x="13" y="32"/>
                    <a:pt x="19" y="21"/>
                  </a:cubicBezTo>
                  <a:cubicBezTo>
                    <a:pt x="22" y="15"/>
                    <a:pt x="23" y="5"/>
                    <a:pt x="1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49" name="Freeform 51">
              <a:extLst>
                <a:ext uri="{FF2B5EF4-FFF2-40B4-BE49-F238E27FC236}">
                  <a16:creationId xmlns:a16="http://schemas.microsoft.com/office/drawing/2014/main" id="{0CC19038-E488-4209-8222-D2BB6E341D61}"/>
                </a:ext>
              </a:extLst>
            </p:cNvPr>
            <p:cNvSpPr>
              <a:spLocks/>
            </p:cNvSpPr>
            <p:nvPr userDrawn="1"/>
          </p:nvSpPr>
          <p:spPr bwMode="auto">
            <a:xfrm>
              <a:off x="3559" y="1682"/>
              <a:ext cx="18" cy="26"/>
            </a:xfrm>
            <a:custGeom>
              <a:avLst/>
              <a:gdLst>
                <a:gd name="T0" fmla="*/ 3 w 26"/>
                <a:gd name="T1" fmla="*/ 16 h 39"/>
                <a:gd name="T2" fmla="*/ 9 w 26"/>
                <a:gd name="T3" fmla="*/ 39 h 39"/>
                <a:gd name="T4" fmla="*/ 17 w 26"/>
                <a:gd name="T5" fmla="*/ 0 h 39"/>
                <a:gd name="T6" fmla="*/ 3 w 26"/>
                <a:gd name="T7" fmla="*/ 16 h 39"/>
              </a:gdLst>
              <a:ahLst/>
              <a:cxnLst>
                <a:cxn ang="0">
                  <a:pos x="T0" y="T1"/>
                </a:cxn>
                <a:cxn ang="0">
                  <a:pos x="T2" y="T3"/>
                </a:cxn>
                <a:cxn ang="0">
                  <a:pos x="T4" y="T5"/>
                </a:cxn>
                <a:cxn ang="0">
                  <a:pos x="T6" y="T7"/>
                </a:cxn>
              </a:cxnLst>
              <a:rect l="0" t="0" r="r" b="b"/>
              <a:pathLst>
                <a:path w="26" h="39">
                  <a:moveTo>
                    <a:pt x="3" y="16"/>
                  </a:moveTo>
                  <a:cubicBezTo>
                    <a:pt x="0" y="28"/>
                    <a:pt x="3" y="31"/>
                    <a:pt x="9" y="39"/>
                  </a:cubicBezTo>
                  <a:cubicBezTo>
                    <a:pt x="6" y="21"/>
                    <a:pt x="26" y="14"/>
                    <a:pt x="17" y="0"/>
                  </a:cubicBezTo>
                  <a:cubicBezTo>
                    <a:pt x="10" y="2"/>
                    <a:pt x="5" y="10"/>
                    <a:pt x="3" y="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50" name="Freeform 52">
              <a:extLst>
                <a:ext uri="{FF2B5EF4-FFF2-40B4-BE49-F238E27FC236}">
                  <a16:creationId xmlns:a16="http://schemas.microsoft.com/office/drawing/2014/main" id="{65D41B73-E786-40C4-89EE-AE2F9F86FDAC}"/>
                </a:ext>
              </a:extLst>
            </p:cNvPr>
            <p:cNvSpPr>
              <a:spLocks/>
            </p:cNvSpPr>
            <p:nvPr userDrawn="1"/>
          </p:nvSpPr>
          <p:spPr bwMode="auto">
            <a:xfrm>
              <a:off x="3608" y="1714"/>
              <a:ext cx="27" cy="14"/>
            </a:xfrm>
            <a:custGeom>
              <a:avLst/>
              <a:gdLst>
                <a:gd name="T0" fmla="*/ 0 w 40"/>
                <a:gd name="T1" fmla="*/ 17 h 21"/>
                <a:gd name="T2" fmla="*/ 23 w 40"/>
                <a:gd name="T3" fmla="*/ 17 h 21"/>
                <a:gd name="T4" fmla="*/ 40 w 40"/>
                <a:gd name="T5" fmla="*/ 7 h 21"/>
                <a:gd name="T6" fmla="*/ 0 w 40"/>
                <a:gd name="T7" fmla="*/ 17 h 21"/>
              </a:gdLst>
              <a:ahLst/>
              <a:cxnLst>
                <a:cxn ang="0">
                  <a:pos x="T0" y="T1"/>
                </a:cxn>
                <a:cxn ang="0">
                  <a:pos x="T2" y="T3"/>
                </a:cxn>
                <a:cxn ang="0">
                  <a:pos x="T4" y="T5"/>
                </a:cxn>
                <a:cxn ang="0">
                  <a:pos x="T6" y="T7"/>
                </a:cxn>
              </a:cxnLst>
              <a:rect l="0" t="0" r="r" b="b"/>
              <a:pathLst>
                <a:path w="40" h="21">
                  <a:moveTo>
                    <a:pt x="0" y="17"/>
                  </a:moveTo>
                  <a:cubicBezTo>
                    <a:pt x="0" y="21"/>
                    <a:pt x="16" y="20"/>
                    <a:pt x="23" y="17"/>
                  </a:cubicBezTo>
                  <a:cubicBezTo>
                    <a:pt x="27" y="16"/>
                    <a:pt x="39" y="11"/>
                    <a:pt x="40" y="7"/>
                  </a:cubicBezTo>
                  <a:cubicBezTo>
                    <a:pt x="12" y="0"/>
                    <a:pt x="22" y="11"/>
                    <a:pt x="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51" name="Freeform 53">
              <a:extLst>
                <a:ext uri="{FF2B5EF4-FFF2-40B4-BE49-F238E27FC236}">
                  <a16:creationId xmlns:a16="http://schemas.microsoft.com/office/drawing/2014/main" id="{210F660E-B889-4401-B2B5-95E9BBEC96B1}"/>
                </a:ext>
              </a:extLst>
            </p:cNvPr>
            <p:cNvSpPr>
              <a:spLocks/>
            </p:cNvSpPr>
            <p:nvPr userDrawn="1"/>
          </p:nvSpPr>
          <p:spPr bwMode="auto">
            <a:xfrm>
              <a:off x="3631" y="1685"/>
              <a:ext cx="25" cy="15"/>
            </a:xfrm>
            <a:custGeom>
              <a:avLst/>
              <a:gdLst>
                <a:gd name="T0" fmla="*/ 0 w 37"/>
                <a:gd name="T1" fmla="*/ 18 h 22"/>
                <a:gd name="T2" fmla="*/ 23 w 37"/>
                <a:gd name="T3" fmla="*/ 14 h 22"/>
                <a:gd name="T4" fmla="*/ 37 w 37"/>
                <a:gd name="T5" fmla="*/ 1 h 22"/>
                <a:gd name="T6" fmla="*/ 0 w 37"/>
                <a:gd name="T7" fmla="*/ 18 h 22"/>
              </a:gdLst>
              <a:ahLst/>
              <a:cxnLst>
                <a:cxn ang="0">
                  <a:pos x="T0" y="T1"/>
                </a:cxn>
                <a:cxn ang="0">
                  <a:pos x="T2" y="T3"/>
                </a:cxn>
                <a:cxn ang="0">
                  <a:pos x="T4" y="T5"/>
                </a:cxn>
                <a:cxn ang="0">
                  <a:pos x="T6" y="T7"/>
                </a:cxn>
              </a:cxnLst>
              <a:rect l="0" t="0" r="r" b="b"/>
              <a:pathLst>
                <a:path w="37" h="22">
                  <a:moveTo>
                    <a:pt x="0" y="18"/>
                  </a:moveTo>
                  <a:cubicBezTo>
                    <a:pt x="1" y="22"/>
                    <a:pt x="16" y="18"/>
                    <a:pt x="23" y="14"/>
                  </a:cubicBezTo>
                  <a:cubicBezTo>
                    <a:pt x="26" y="12"/>
                    <a:pt x="37" y="6"/>
                    <a:pt x="37" y="1"/>
                  </a:cubicBezTo>
                  <a:cubicBezTo>
                    <a:pt x="9" y="0"/>
                    <a:pt x="20" y="8"/>
                    <a:pt x="0" y="1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52" name="Freeform 54">
              <a:extLst>
                <a:ext uri="{FF2B5EF4-FFF2-40B4-BE49-F238E27FC236}">
                  <a16:creationId xmlns:a16="http://schemas.microsoft.com/office/drawing/2014/main" id="{4CB888E6-3B9D-4CF3-BD50-77D94D6F63F3}"/>
                </a:ext>
              </a:extLst>
            </p:cNvPr>
            <p:cNvSpPr>
              <a:spLocks/>
            </p:cNvSpPr>
            <p:nvPr userDrawn="1"/>
          </p:nvSpPr>
          <p:spPr bwMode="auto">
            <a:xfrm>
              <a:off x="3542" y="1671"/>
              <a:ext cx="26" cy="18"/>
            </a:xfrm>
            <a:custGeom>
              <a:avLst/>
              <a:gdLst>
                <a:gd name="T0" fmla="*/ 37 w 37"/>
                <a:gd name="T1" fmla="*/ 2 h 27"/>
                <a:gd name="T2" fmla="*/ 19 w 37"/>
                <a:gd name="T3" fmla="*/ 8 h 27"/>
                <a:gd name="T4" fmla="*/ 3 w 37"/>
                <a:gd name="T5" fmla="*/ 25 h 27"/>
                <a:gd name="T6" fmla="*/ 37 w 37"/>
                <a:gd name="T7" fmla="*/ 2 h 27"/>
              </a:gdLst>
              <a:ahLst/>
              <a:cxnLst>
                <a:cxn ang="0">
                  <a:pos x="T0" y="T1"/>
                </a:cxn>
                <a:cxn ang="0">
                  <a:pos x="T2" y="T3"/>
                </a:cxn>
                <a:cxn ang="0">
                  <a:pos x="T4" y="T5"/>
                </a:cxn>
                <a:cxn ang="0">
                  <a:pos x="T6" y="T7"/>
                </a:cxn>
              </a:cxnLst>
              <a:rect l="0" t="0" r="r" b="b"/>
              <a:pathLst>
                <a:path w="37" h="27">
                  <a:moveTo>
                    <a:pt x="37" y="2"/>
                  </a:moveTo>
                  <a:cubicBezTo>
                    <a:pt x="33" y="0"/>
                    <a:pt x="21" y="6"/>
                    <a:pt x="19" y="8"/>
                  </a:cubicBezTo>
                  <a:cubicBezTo>
                    <a:pt x="11" y="11"/>
                    <a:pt x="0" y="22"/>
                    <a:pt x="3" y="25"/>
                  </a:cubicBezTo>
                  <a:cubicBezTo>
                    <a:pt x="22" y="13"/>
                    <a:pt x="23" y="27"/>
                    <a:pt x="37" y="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53" name="Freeform 55">
              <a:extLst>
                <a:ext uri="{FF2B5EF4-FFF2-40B4-BE49-F238E27FC236}">
                  <a16:creationId xmlns:a16="http://schemas.microsoft.com/office/drawing/2014/main" id="{2C811F68-B1A6-4B4A-B58C-58BDFED6D671}"/>
                </a:ext>
              </a:extLst>
            </p:cNvPr>
            <p:cNvSpPr>
              <a:spLocks/>
            </p:cNvSpPr>
            <p:nvPr userDrawn="1"/>
          </p:nvSpPr>
          <p:spPr bwMode="auto">
            <a:xfrm>
              <a:off x="3594" y="1635"/>
              <a:ext cx="22" cy="11"/>
            </a:xfrm>
            <a:custGeom>
              <a:avLst/>
              <a:gdLst>
                <a:gd name="T0" fmla="*/ 0 w 32"/>
                <a:gd name="T1" fmla="*/ 5 h 15"/>
                <a:gd name="T2" fmla="*/ 20 w 32"/>
                <a:gd name="T3" fmla="*/ 15 h 15"/>
                <a:gd name="T4" fmla="*/ 32 w 32"/>
                <a:gd name="T5" fmla="*/ 10 h 15"/>
                <a:gd name="T6" fmla="*/ 0 w 32"/>
                <a:gd name="T7" fmla="*/ 5 h 15"/>
              </a:gdLst>
              <a:ahLst/>
              <a:cxnLst>
                <a:cxn ang="0">
                  <a:pos x="T0" y="T1"/>
                </a:cxn>
                <a:cxn ang="0">
                  <a:pos x="T2" y="T3"/>
                </a:cxn>
                <a:cxn ang="0">
                  <a:pos x="T4" y="T5"/>
                </a:cxn>
                <a:cxn ang="0">
                  <a:pos x="T6" y="T7"/>
                </a:cxn>
              </a:cxnLst>
              <a:rect l="0" t="0" r="r" b="b"/>
              <a:pathLst>
                <a:path w="32" h="15">
                  <a:moveTo>
                    <a:pt x="0" y="5"/>
                  </a:moveTo>
                  <a:cubicBezTo>
                    <a:pt x="9" y="8"/>
                    <a:pt x="14" y="14"/>
                    <a:pt x="20" y="15"/>
                  </a:cubicBezTo>
                  <a:cubicBezTo>
                    <a:pt x="28" y="15"/>
                    <a:pt x="30" y="13"/>
                    <a:pt x="32" y="10"/>
                  </a:cubicBezTo>
                  <a:cubicBezTo>
                    <a:pt x="29" y="0"/>
                    <a:pt x="9" y="1"/>
                    <a:pt x="0" y="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54" name="Freeform 56">
              <a:extLst>
                <a:ext uri="{FF2B5EF4-FFF2-40B4-BE49-F238E27FC236}">
                  <a16:creationId xmlns:a16="http://schemas.microsoft.com/office/drawing/2014/main" id="{B69D24D5-D4A6-4D46-BD89-E31E35BE6689}"/>
                </a:ext>
              </a:extLst>
            </p:cNvPr>
            <p:cNvSpPr>
              <a:spLocks/>
            </p:cNvSpPr>
            <p:nvPr userDrawn="1"/>
          </p:nvSpPr>
          <p:spPr bwMode="auto">
            <a:xfrm>
              <a:off x="3614" y="1646"/>
              <a:ext cx="13" cy="22"/>
            </a:xfrm>
            <a:custGeom>
              <a:avLst/>
              <a:gdLst>
                <a:gd name="T0" fmla="*/ 14 w 18"/>
                <a:gd name="T1" fmla="*/ 32 h 32"/>
                <a:gd name="T2" fmla="*/ 16 w 18"/>
                <a:gd name="T3" fmla="*/ 10 h 32"/>
                <a:gd name="T4" fmla="*/ 8 w 18"/>
                <a:gd name="T5" fmla="*/ 0 h 32"/>
                <a:gd name="T6" fmla="*/ 14 w 18"/>
                <a:gd name="T7" fmla="*/ 32 h 32"/>
              </a:gdLst>
              <a:ahLst/>
              <a:cxnLst>
                <a:cxn ang="0">
                  <a:pos x="T0" y="T1"/>
                </a:cxn>
                <a:cxn ang="0">
                  <a:pos x="T2" y="T3"/>
                </a:cxn>
                <a:cxn ang="0">
                  <a:pos x="T4" y="T5"/>
                </a:cxn>
                <a:cxn ang="0">
                  <a:pos x="T6" y="T7"/>
                </a:cxn>
              </a:cxnLst>
              <a:rect l="0" t="0" r="r" b="b"/>
              <a:pathLst>
                <a:path w="18" h="32">
                  <a:moveTo>
                    <a:pt x="14" y="32"/>
                  </a:moveTo>
                  <a:cubicBezTo>
                    <a:pt x="14" y="22"/>
                    <a:pt x="18" y="16"/>
                    <a:pt x="16" y="10"/>
                  </a:cubicBezTo>
                  <a:cubicBezTo>
                    <a:pt x="14" y="2"/>
                    <a:pt x="11" y="1"/>
                    <a:pt x="8" y="0"/>
                  </a:cubicBezTo>
                  <a:cubicBezTo>
                    <a:pt x="0" y="6"/>
                    <a:pt x="7" y="24"/>
                    <a:pt x="14" y="3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55" name="Freeform 57">
              <a:extLst>
                <a:ext uri="{FF2B5EF4-FFF2-40B4-BE49-F238E27FC236}">
                  <a16:creationId xmlns:a16="http://schemas.microsoft.com/office/drawing/2014/main" id="{E4248F3B-3D58-4473-934B-D5E0BE1765E1}"/>
                </a:ext>
              </a:extLst>
            </p:cNvPr>
            <p:cNvSpPr>
              <a:spLocks/>
            </p:cNvSpPr>
            <p:nvPr userDrawn="1"/>
          </p:nvSpPr>
          <p:spPr bwMode="auto">
            <a:xfrm>
              <a:off x="3574" y="1643"/>
              <a:ext cx="26" cy="14"/>
            </a:xfrm>
            <a:custGeom>
              <a:avLst/>
              <a:gdLst>
                <a:gd name="T0" fmla="*/ 27 w 38"/>
                <a:gd name="T1" fmla="*/ 2 h 20"/>
                <a:gd name="T2" fmla="*/ 0 w 38"/>
                <a:gd name="T3" fmla="*/ 9 h 20"/>
                <a:gd name="T4" fmla="*/ 30 w 38"/>
                <a:gd name="T5" fmla="*/ 15 h 20"/>
                <a:gd name="T6" fmla="*/ 38 w 38"/>
                <a:gd name="T7" fmla="*/ 11 h 20"/>
                <a:gd name="T8" fmla="*/ 27 w 38"/>
                <a:gd name="T9" fmla="*/ 2 h 20"/>
              </a:gdLst>
              <a:ahLst/>
              <a:cxnLst>
                <a:cxn ang="0">
                  <a:pos x="T0" y="T1"/>
                </a:cxn>
                <a:cxn ang="0">
                  <a:pos x="T2" y="T3"/>
                </a:cxn>
                <a:cxn ang="0">
                  <a:pos x="T4" y="T5"/>
                </a:cxn>
                <a:cxn ang="0">
                  <a:pos x="T6" y="T7"/>
                </a:cxn>
                <a:cxn ang="0">
                  <a:pos x="T8" y="T9"/>
                </a:cxn>
              </a:cxnLst>
              <a:rect l="0" t="0" r="r" b="b"/>
              <a:pathLst>
                <a:path w="38" h="20">
                  <a:moveTo>
                    <a:pt x="27" y="2"/>
                  </a:moveTo>
                  <a:cubicBezTo>
                    <a:pt x="19" y="0"/>
                    <a:pt x="5" y="5"/>
                    <a:pt x="0" y="9"/>
                  </a:cubicBezTo>
                  <a:cubicBezTo>
                    <a:pt x="11" y="8"/>
                    <a:pt x="17" y="20"/>
                    <a:pt x="30" y="15"/>
                  </a:cubicBezTo>
                  <a:cubicBezTo>
                    <a:pt x="38" y="11"/>
                    <a:pt x="38" y="11"/>
                    <a:pt x="38" y="11"/>
                  </a:cubicBezTo>
                  <a:cubicBezTo>
                    <a:pt x="35" y="6"/>
                    <a:pt x="31" y="4"/>
                    <a:pt x="27" y="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56" name="Freeform 58">
              <a:extLst>
                <a:ext uri="{FF2B5EF4-FFF2-40B4-BE49-F238E27FC236}">
                  <a16:creationId xmlns:a16="http://schemas.microsoft.com/office/drawing/2014/main" id="{024051BC-7BDA-4FF7-AC12-7955A6120B92}"/>
                </a:ext>
              </a:extLst>
            </p:cNvPr>
            <p:cNvSpPr>
              <a:spLocks/>
            </p:cNvSpPr>
            <p:nvPr userDrawn="1"/>
          </p:nvSpPr>
          <p:spPr bwMode="auto">
            <a:xfrm>
              <a:off x="3602" y="1651"/>
              <a:ext cx="14" cy="25"/>
            </a:xfrm>
            <a:custGeom>
              <a:avLst/>
              <a:gdLst>
                <a:gd name="T0" fmla="*/ 2 w 20"/>
                <a:gd name="T1" fmla="*/ 11 h 37"/>
                <a:gd name="T2" fmla="*/ 10 w 20"/>
                <a:gd name="T3" fmla="*/ 37 h 37"/>
                <a:gd name="T4" fmla="*/ 14 w 20"/>
                <a:gd name="T5" fmla="*/ 8 h 37"/>
                <a:gd name="T6" fmla="*/ 10 w 20"/>
                <a:gd name="T7" fmla="*/ 0 h 37"/>
                <a:gd name="T8" fmla="*/ 2 w 20"/>
                <a:gd name="T9" fmla="*/ 11 h 37"/>
              </a:gdLst>
              <a:ahLst/>
              <a:cxnLst>
                <a:cxn ang="0">
                  <a:pos x="T0" y="T1"/>
                </a:cxn>
                <a:cxn ang="0">
                  <a:pos x="T2" y="T3"/>
                </a:cxn>
                <a:cxn ang="0">
                  <a:pos x="T4" y="T5"/>
                </a:cxn>
                <a:cxn ang="0">
                  <a:pos x="T6" y="T7"/>
                </a:cxn>
                <a:cxn ang="0">
                  <a:pos x="T8" y="T9"/>
                </a:cxn>
              </a:cxnLst>
              <a:rect l="0" t="0" r="r" b="b"/>
              <a:pathLst>
                <a:path w="20" h="37">
                  <a:moveTo>
                    <a:pt x="2" y="11"/>
                  </a:moveTo>
                  <a:cubicBezTo>
                    <a:pt x="0" y="19"/>
                    <a:pt x="6" y="33"/>
                    <a:pt x="10" y="37"/>
                  </a:cubicBezTo>
                  <a:cubicBezTo>
                    <a:pt x="9" y="27"/>
                    <a:pt x="20" y="20"/>
                    <a:pt x="14" y="8"/>
                  </a:cubicBezTo>
                  <a:cubicBezTo>
                    <a:pt x="10" y="0"/>
                    <a:pt x="10" y="0"/>
                    <a:pt x="10" y="0"/>
                  </a:cubicBezTo>
                  <a:cubicBezTo>
                    <a:pt x="6" y="3"/>
                    <a:pt x="3" y="6"/>
                    <a:pt x="2" y="1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57" name="Freeform 59">
              <a:extLst>
                <a:ext uri="{FF2B5EF4-FFF2-40B4-BE49-F238E27FC236}">
                  <a16:creationId xmlns:a16="http://schemas.microsoft.com/office/drawing/2014/main" id="{EBAC4735-91E7-43CA-BF14-039ADE53D162}"/>
                </a:ext>
              </a:extLst>
            </p:cNvPr>
            <p:cNvSpPr>
              <a:spLocks/>
            </p:cNvSpPr>
            <p:nvPr userDrawn="1"/>
          </p:nvSpPr>
          <p:spPr bwMode="auto">
            <a:xfrm>
              <a:off x="3610" y="1731"/>
              <a:ext cx="21" cy="14"/>
            </a:xfrm>
            <a:custGeom>
              <a:avLst/>
              <a:gdLst>
                <a:gd name="T0" fmla="*/ 32 w 32"/>
                <a:gd name="T1" fmla="*/ 0 h 21"/>
                <a:gd name="T2" fmla="*/ 23 w 32"/>
                <a:gd name="T3" fmla="*/ 0 h 21"/>
                <a:gd name="T4" fmla="*/ 0 w 32"/>
                <a:gd name="T5" fmla="*/ 20 h 21"/>
                <a:gd name="T6" fmla="*/ 27 w 32"/>
                <a:gd name="T7" fmla="*/ 12 h 21"/>
                <a:gd name="T8" fmla="*/ 32 w 32"/>
                <a:gd name="T9" fmla="*/ 0 h 21"/>
              </a:gdLst>
              <a:ahLst/>
              <a:cxnLst>
                <a:cxn ang="0">
                  <a:pos x="T0" y="T1"/>
                </a:cxn>
                <a:cxn ang="0">
                  <a:pos x="T2" y="T3"/>
                </a:cxn>
                <a:cxn ang="0">
                  <a:pos x="T4" y="T5"/>
                </a:cxn>
                <a:cxn ang="0">
                  <a:pos x="T6" y="T7"/>
                </a:cxn>
                <a:cxn ang="0">
                  <a:pos x="T8" y="T9"/>
                </a:cxn>
              </a:cxnLst>
              <a:rect l="0" t="0" r="r" b="b"/>
              <a:pathLst>
                <a:path w="32" h="21">
                  <a:moveTo>
                    <a:pt x="32" y="0"/>
                  </a:moveTo>
                  <a:cubicBezTo>
                    <a:pt x="23" y="0"/>
                    <a:pt x="23" y="0"/>
                    <a:pt x="23" y="0"/>
                  </a:cubicBezTo>
                  <a:cubicBezTo>
                    <a:pt x="9" y="2"/>
                    <a:pt x="10" y="16"/>
                    <a:pt x="0" y="20"/>
                  </a:cubicBezTo>
                  <a:cubicBezTo>
                    <a:pt x="6" y="21"/>
                    <a:pt x="21" y="19"/>
                    <a:pt x="27" y="12"/>
                  </a:cubicBezTo>
                  <a:cubicBezTo>
                    <a:pt x="30" y="9"/>
                    <a:pt x="31" y="5"/>
                    <a:pt x="3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58" name="Freeform 60">
              <a:extLst>
                <a:ext uri="{FF2B5EF4-FFF2-40B4-BE49-F238E27FC236}">
                  <a16:creationId xmlns:a16="http://schemas.microsoft.com/office/drawing/2014/main" id="{325E17A4-9987-4FD5-9375-448BDB818652}"/>
                </a:ext>
              </a:extLst>
            </p:cNvPr>
            <p:cNvSpPr>
              <a:spLocks/>
            </p:cNvSpPr>
            <p:nvPr userDrawn="1"/>
          </p:nvSpPr>
          <p:spPr bwMode="auto">
            <a:xfrm>
              <a:off x="3559" y="1655"/>
              <a:ext cx="24" cy="14"/>
            </a:xfrm>
            <a:custGeom>
              <a:avLst/>
              <a:gdLst>
                <a:gd name="T0" fmla="*/ 16 w 36"/>
                <a:gd name="T1" fmla="*/ 2 h 20"/>
                <a:gd name="T2" fmla="*/ 0 w 36"/>
                <a:gd name="T3" fmla="*/ 19 h 20"/>
                <a:gd name="T4" fmla="*/ 36 w 36"/>
                <a:gd name="T5" fmla="*/ 4 h 20"/>
                <a:gd name="T6" fmla="*/ 16 w 36"/>
                <a:gd name="T7" fmla="*/ 2 h 20"/>
              </a:gdLst>
              <a:ahLst/>
              <a:cxnLst>
                <a:cxn ang="0">
                  <a:pos x="T0" y="T1"/>
                </a:cxn>
                <a:cxn ang="0">
                  <a:pos x="T2" y="T3"/>
                </a:cxn>
                <a:cxn ang="0">
                  <a:pos x="T4" y="T5"/>
                </a:cxn>
                <a:cxn ang="0">
                  <a:pos x="T6" y="T7"/>
                </a:cxn>
              </a:cxnLst>
              <a:rect l="0" t="0" r="r" b="b"/>
              <a:pathLst>
                <a:path w="36" h="20">
                  <a:moveTo>
                    <a:pt x="16" y="2"/>
                  </a:moveTo>
                  <a:cubicBezTo>
                    <a:pt x="4" y="6"/>
                    <a:pt x="3" y="10"/>
                    <a:pt x="0" y="19"/>
                  </a:cubicBezTo>
                  <a:cubicBezTo>
                    <a:pt x="13" y="7"/>
                    <a:pt x="30" y="20"/>
                    <a:pt x="36" y="4"/>
                  </a:cubicBezTo>
                  <a:cubicBezTo>
                    <a:pt x="31" y="0"/>
                    <a:pt x="21" y="0"/>
                    <a:pt x="16" y="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59" name="Freeform 61">
              <a:extLst>
                <a:ext uri="{FF2B5EF4-FFF2-40B4-BE49-F238E27FC236}">
                  <a16:creationId xmlns:a16="http://schemas.microsoft.com/office/drawing/2014/main" id="{B3976225-1DC0-4B7A-A1B2-098A5B7B9E68}"/>
                </a:ext>
              </a:extLst>
            </p:cNvPr>
            <p:cNvSpPr>
              <a:spLocks/>
            </p:cNvSpPr>
            <p:nvPr userDrawn="1"/>
          </p:nvSpPr>
          <p:spPr bwMode="auto">
            <a:xfrm>
              <a:off x="3588" y="1659"/>
              <a:ext cx="15" cy="27"/>
            </a:xfrm>
            <a:custGeom>
              <a:avLst/>
              <a:gdLst>
                <a:gd name="T0" fmla="*/ 1 w 22"/>
                <a:gd name="T1" fmla="*/ 19 h 39"/>
                <a:gd name="T2" fmla="*/ 13 w 22"/>
                <a:gd name="T3" fmla="*/ 39 h 39"/>
                <a:gd name="T4" fmla="*/ 9 w 22"/>
                <a:gd name="T5" fmla="*/ 0 h 39"/>
                <a:gd name="T6" fmla="*/ 1 w 22"/>
                <a:gd name="T7" fmla="*/ 19 h 39"/>
              </a:gdLst>
              <a:ahLst/>
              <a:cxnLst>
                <a:cxn ang="0">
                  <a:pos x="T0" y="T1"/>
                </a:cxn>
                <a:cxn ang="0">
                  <a:pos x="T2" y="T3"/>
                </a:cxn>
                <a:cxn ang="0">
                  <a:pos x="T4" y="T5"/>
                </a:cxn>
                <a:cxn ang="0">
                  <a:pos x="T6" y="T7"/>
                </a:cxn>
              </a:cxnLst>
              <a:rect l="0" t="0" r="r" b="b"/>
              <a:pathLst>
                <a:path w="22" h="39">
                  <a:moveTo>
                    <a:pt x="1" y="19"/>
                  </a:moveTo>
                  <a:cubicBezTo>
                    <a:pt x="2" y="32"/>
                    <a:pt x="5" y="34"/>
                    <a:pt x="13" y="39"/>
                  </a:cubicBezTo>
                  <a:cubicBezTo>
                    <a:pt x="5" y="23"/>
                    <a:pt x="22" y="10"/>
                    <a:pt x="9" y="0"/>
                  </a:cubicBezTo>
                  <a:cubicBezTo>
                    <a:pt x="3" y="4"/>
                    <a:pt x="0" y="13"/>
                    <a:pt x="1" y="1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60" name="Freeform 62">
              <a:extLst>
                <a:ext uri="{FF2B5EF4-FFF2-40B4-BE49-F238E27FC236}">
                  <a16:creationId xmlns:a16="http://schemas.microsoft.com/office/drawing/2014/main" id="{A070AC47-28C4-44D5-818F-9771C497F769}"/>
                </a:ext>
              </a:extLst>
            </p:cNvPr>
            <p:cNvSpPr>
              <a:spLocks/>
            </p:cNvSpPr>
            <p:nvPr userDrawn="1"/>
          </p:nvSpPr>
          <p:spPr bwMode="auto">
            <a:xfrm>
              <a:off x="3578" y="1672"/>
              <a:ext cx="9" cy="26"/>
            </a:xfrm>
            <a:custGeom>
              <a:avLst/>
              <a:gdLst>
                <a:gd name="T0" fmla="*/ 1 w 13"/>
                <a:gd name="T1" fmla="*/ 0 h 39"/>
                <a:gd name="T2" fmla="*/ 8 w 13"/>
                <a:gd name="T3" fmla="*/ 39 h 39"/>
                <a:gd name="T4" fmla="*/ 9 w 13"/>
                <a:gd name="T5" fmla="*/ 10 h 39"/>
                <a:gd name="T6" fmla="*/ 1 w 13"/>
                <a:gd name="T7" fmla="*/ 0 h 39"/>
              </a:gdLst>
              <a:ahLst/>
              <a:cxnLst>
                <a:cxn ang="0">
                  <a:pos x="T0" y="T1"/>
                </a:cxn>
                <a:cxn ang="0">
                  <a:pos x="T2" y="T3"/>
                </a:cxn>
                <a:cxn ang="0">
                  <a:pos x="T4" y="T5"/>
                </a:cxn>
                <a:cxn ang="0">
                  <a:pos x="T6" y="T7"/>
                </a:cxn>
              </a:cxnLst>
              <a:rect l="0" t="0" r="r" b="b"/>
              <a:pathLst>
                <a:path w="13" h="39">
                  <a:moveTo>
                    <a:pt x="1" y="0"/>
                  </a:moveTo>
                  <a:cubicBezTo>
                    <a:pt x="0" y="17"/>
                    <a:pt x="0" y="31"/>
                    <a:pt x="8" y="39"/>
                  </a:cubicBezTo>
                  <a:cubicBezTo>
                    <a:pt x="13" y="25"/>
                    <a:pt x="13" y="19"/>
                    <a:pt x="9" y="10"/>
                  </a:cubicBezTo>
                  <a:cubicBezTo>
                    <a:pt x="8" y="6"/>
                    <a:pt x="4"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grpSp>
      <p:sp>
        <p:nvSpPr>
          <p:cNvPr id="79" name="Text Placeholder 140">
            <a:extLst>
              <a:ext uri="{FF2B5EF4-FFF2-40B4-BE49-F238E27FC236}">
                <a16:creationId xmlns:a16="http://schemas.microsoft.com/office/drawing/2014/main" id="{019105D6-1640-42FB-BB3F-3518FE0364C5}"/>
              </a:ext>
            </a:extLst>
          </p:cNvPr>
          <p:cNvSpPr>
            <a:spLocks noGrp="1"/>
          </p:cNvSpPr>
          <p:nvPr>
            <p:ph type="body" sz="quarter" idx="20" hasCustomPrompt="1"/>
          </p:nvPr>
        </p:nvSpPr>
        <p:spPr>
          <a:xfrm>
            <a:off x="1548603" y="18642833"/>
            <a:ext cx="13046409" cy="9360000"/>
          </a:xfrm>
          <a:solidFill>
            <a:schemeClr val="bg1"/>
          </a:solidFill>
          <a:ln w="101600">
            <a:solidFill>
              <a:schemeClr val="tx2"/>
            </a:solidFill>
          </a:ln>
        </p:spPr>
        <p:txBody>
          <a:bodyPr lIns="540000" tIns="540000" rIns="7560000" bIns="540000" anchor="t" anchorCtr="0"/>
          <a:lstStyle>
            <a:lvl1pPr algn="l">
              <a:spcBef>
                <a:spcPts val="0"/>
              </a:spcBef>
              <a:defRPr sz="4396" b="1">
                <a:solidFill>
                  <a:schemeClr val="tx2"/>
                </a:solidFill>
              </a:defRPr>
            </a:lvl1pPr>
            <a:lvl2pPr marL="0" indent="0">
              <a:spcBef>
                <a:spcPts val="0"/>
              </a:spcBef>
              <a:buNone/>
              <a:defRPr sz="3996" b="0">
                <a:solidFill>
                  <a:schemeClr val="tx2"/>
                </a:solidFill>
              </a:defRPr>
            </a:lvl2pPr>
            <a:lvl3pPr marL="539504" indent="-539504">
              <a:spcBef>
                <a:spcPts val="0"/>
              </a:spcBef>
              <a:buFont typeface="Arial" panose="020B0604020202020204" pitchFamily="34" charset="0"/>
              <a:buChar char="•"/>
              <a:defRPr sz="3996" b="0">
                <a:solidFill>
                  <a:schemeClr val="tx2"/>
                </a:solidFill>
              </a:defRPr>
            </a:lvl3pPr>
            <a:lvl4pPr marL="539504" indent="-539504">
              <a:spcBef>
                <a:spcPts val="0"/>
              </a:spcBef>
              <a:buFont typeface="+mj-lt"/>
              <a:buAutoNum type="arabicPeriod"/>
              <a:defRPr sz="3996" b="0">
                <a:solidFill>
                  <a:schemeClr val="tx2"/>
                </a:solidFill>
              </a:defRPr>
            </a:lvl4pPr>
            <a:lvl5pPr>
              <a:spcBef>
                <a:spcPts val="0"/>
              </a:spcBef>
              <a:defRPr sz="2997" b="0" i="1">
                <a:solidFill>
                  <a:schemeClr val="tx2"/>
                </a:solidFill>
              </a:defRPr>
            </a:lvl5pPr>
            <a:lvl6pPr>
              <a:spcBef>
                <a:spcPts val="0"/>
              </a:spcBef>
              <a:defRPr sz="3996" b="0">
                <a:solidFill>
                  <a:schemeClr val="tx2"/>
                </a:solidFill>
              </a:defRPr>
            </a:lvl6pPr>
            <a:lvl7pPr>
              <a:spcBef>
                <a:spcPts val="0"/>
              </a:spcBef>
              <a:defRPr sz="3996" b="0">
                <a:solidFill>
                  <a:schemeClr val="tx2"/>
                </a:solidFill>
              </a:defRPr>
            </a:lvl7pPr>
            <a:lvl8pPr>
              <a:spcBef>
                <a:spcPts val="0"/>
              </a:spcBef>
              <a:defRPr sz="3996" b="0">
                <a:solidFill>
                  <a:schemeClr val="tx2"/>
                </a:solidFill>
              </a:defRPr>
            </a:lvl8pPr>
            <a:lvl9pPr>
              <a:spcBef>
                <a:spcPts val="0"/>
              </a:spcBef>
              <a:defRPr sz="3996" b="0">
                <a:solidFill>
                  <a:schemeClr val="tx2"/>
                </a:solidFill>
              </a:defRPr>
            </a:lvl9pPr>
          </a:lstStyle>
          <a:p>
            <a:pPr lvl="0"/>
            <a:r>
              <a:rPr lang="en-AU" noProof="0" dirty="0"/>
              <a:t>Click to add text, and click on the image placeholder icon to add an image. Resize and move text box and image as required, keeping image within the text box border.</a:t>
            </a:r>
          </a:p>
          <a:p>
            <a:pPr lvl="1"/>
            <a:r>
              <a:rPr lang="en-AU" noProof="0" dirty="0"/>
              <a:t>Second level</a:t>
            </a:r>
          </a:p>
          <a:p>
            <a:pPr lvl="2"/>
            <a:r>
              <a:rPr lang="en-AU" noProof="0" dirty="0"/>
              <a:t>Third level</a:t>
            </a:r>
          </a:p>
          <a:p>
            <a:pPr lvl="0"/>
            <a:r>
              <a:rPr lang="en-AU" noProof="0" dirty="0"/>
              <a:t>Fourth level</a:t>
            </a:r>
          </a:p>
          <a:p>
            <a:pPr lvl="1"/>
            <a:r>
              <a:rPr lang="en-AU" noProof="0" dirty="0"/>
              <a:t>5</a:t>
            </a:r>
          </a:p>
          <a:p>
            <a:pPr lvl="2"/>
            <a:r>
              <a:rPr lang="en-AU" noProof="0" dirty="0"/>
              <a:t>6</a:t>
            </a:r>
          </a:p>
          <a:p>
            <a:pPr lvl="3"/>
            <a:r>
              <a:rPr lang="en-AU" noProof="0" dirty="0"/>
              <a:t>7</a:t>
            </a:r>
          </a:p>
          <a:p>
            <a:pPr lvl="4"/>
            <a:r>
              <a:rPr lang="en-AU" noProof="0" dirty="0"/>
              <a:t>8</a:t>
            </a:r>
          </a:p>
          <a:p>
            <a:pPr lvl="5"/>
            <a:r>
              <a:rPr lang="en-AU" noProof="0" dirty="0"/>
              <a:t>9</a:t>
            </a:r>
          </a:p>
          <a:p>
            <a:pPr lvl="5"/>
            <a:r>
              <a:rPr lang="en-AU" noProof="0" dirty="0"/>
              <a:t>Fifth level</a:t>
            </a:r>
          </a:p>
        </p:txBody>
      </p:sp>
      <p:sp>
        <p:nvSpPr>
          <p:cNvPr id="80" name="Text Placeholder 140">
            <a:extLst>
              <a:ext uri="{FF2B5EF4-FFF2-40B4-BE49-F238E27FC236}">
                <a16:creationId xmlns:a16="http://schemas.microsoft.com/office/drawing/2014/main" id="{15612967-7BCB-4B3B-9209-875EEDB433E0}"/>
              </a:ext>
            </a:extLst>
          </p:cNvPr>
          <p:cNvSpPr>
            <a:spLocks noGrp="1"/>
          </p:cNvSpPr>
          <p:nvPr>
            <p:ph type="body" sz="quarter" idx="22" hasCustomPrompt="1"/>
          </p:nvPr>
        </p:nvSpPr>
        <p:spPr>
          <a:xfrm>
            <a:off x="1548603" y="7906757"/>
            <a:ext cx="13046409" cy="9360000"/>
          </a:xfrm>
          <a:solidFill>
            <a:schemeClr val="bg1"/>
          </a:solidFill>
          <a:ln w="101600">
            <a:solidFill>
              <a:schemeClr val="tx2"/>
            </a:solidFill>
          </a:ln>
        </p:spPr>
        <p:txBody>
          <a:bodyPr lIns="540000" tIns="540000" rIns="540000" bIns="540000" anchor="t" anchorCtr="0"/>
          <a:lstStyle>
            <a:lvl1pPr>
              <a:spcBef>
                <a:spcPts val="0"/>
              </a:spcBef>
              <a:defRPr sz="4396" b="1">
                <a:solidFill>
                  <a:schemeClr val="tx2"/>
                </a:solidFill>
              </a:defRPr>
            </a:lvl1pPr>
            <a:lvl2pPr marL="0" indent="0">
              <a:spcBef>
                <a:spcPts val="0"/>
              </a:spcBef>
              <a:buNone/>
              <a:defRPr sz="3996" b="0">
                <a:solidFill>
                  <a:schemeClr val="tx2"/>
                </a:solidFill>
              </a:defRPr>
            </a:lvl2pPr>
            <a:lvl3pPr marL="539504" indent="-539504">
              <a:spcBef>
                <a:spcPts val="0"/>
              </a:spcBef>
              <a:buFont typeface="Arial" panose="020B0604020202020204" pitchFamily="34" charset="0"/>
              <a:buChar char="•"/>
              <a:defRPr sz="3996" b="0">
                <a:solidFill>
                  <a:schemeClr val="tx2"/>
                </a:solidFill>
              </a:defRPr>
            </a:lvl3pPr>
            <a:lvl4pPr marL="539504" indent="-539504">
              <a:spcBef>
                <a:spcPts val="0"/>
              </a:spcBef>
              <a:buFont typeface="+mj-lt"/>
              <a:buAutoNum type="arabicPeriod"/>
              <a:defRPr sz="3996" b="0">
                <a:solidFill>
                  <a:schemeClr val="tx2"/>
                </a:solidFill>
              </a:defRPr>
            </a:lvl4pPr>
            <a:lvl5pPr>
              <a:spcBef>
                <a:spcPts val="0"/>
              </a:spcBef>
              <a:defRPr sz="2997" b="0" i="1">
                <a:solidFill>
                  <a:schemeClr val="tx2"/>
                </a:solidFill>
              </a:defRPr>
            </a:lvl5pPr>
            <a:lvl6pPr>
              <a:spcBef>
                <a:spcPts val="0"/>
              </a:spcBef>
              <a:defRPr sz="3996" b="0">
                <a:solidFill>
                  <a:schemeClr val="tx2"/>
                </a:solidFill>
              </a:defRPr>
            </a:lvl6pPr>
            <a:lvl7pPr>
              <a:spcBef>
                <a:spcPts val="0"/>
              </a:spcBef>
              <a:defRPr sz="3996" b="0">
                <a:solidFill>
                  <a:schemeClr val="tx2"/>
                </a:solidFill>
              </a:defRPr>
            </a:lvl7pPr>
            <a:lvl8pPr>
              <a:spcBef>
                <a:spcPts val="0"/>
              </a:spcBef>
              <a:defRPr sz="3996" b="0">
                <a:solidFill>
                  <a:schemeClr val="tx2"/>
                </a:solidFill>
              </a:defRPr>
            </a:lvl8pPr>
            <a:lvl9pPr>
              <a:spcBef>
                <a:spcPts val="0"/>
              </a:spcBef>
              <a:defRPr sz="3996" b="0">
                <a:solidFill>
                  <a:schemeClr val="tx2"/>
                </a:solidFill>
              </a:defRPr>
            </a:lvl9pPr>
          </a:lstStyle>
          <a:p>
            <a:pPr lvl="0"/>
            <a:r>
              <a:rPr lang="en-AU" noProof="0" dirty="0"/>
              <a:t>Click to add text. Press ‘Decrease / Increase List Level’ to move through available type styles.</a:t>
            </a:r>
          </a:p>
          <a:p>
            <a:pPr lvl="1"/>
            <a:r>
              <a:rPr lang="en-AU" noProof="0" dirty="0"/>
              <a:t>Second level</a:t>
            </a:r>
          </a:p>
          <a:p>
            <a:pPr lvl="2"/>
            <a:r>
              <a:rPr lang="en-AU" noProof="0" dirty="0"/>
              <a:t>Third level</a:t>
            </a:r>
          </a:p>
          <a:p>
            <a:pPr lvl="3"/>
            <a:r>
              <a:rPr lang="en-AU" noProof="0" dirty="0"/>
              <a:t>Fourth level</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a:t>
            </a:r>
          </a:p>
          <a:p>
            <a:pPr lvl="8"/>
            <a:r>
              <a:rPr lang="en-AU" noProof="0" dirty="0"/>
              <a:t>Fifth level</a:t>
            </a:r>
          </a:p>
        </p:txBody>
      </p:sp>
      <p:sp>
        <p:nvSpPr>
          <p:cNvPr id="81" name="Text Placeholder 140">
            <a:extLst>
              <a:ext uri="{FF2B5EF4-FFF2-40B4-BE49-F238E27FC236}">
                <a16:creationId xmlns:a16="http://schemas.microsoft.com/office/drawing/2014/main" id="{9604E51C-F15F-4AF4-8C4B-63D42D400FAE}"/>
              </a:ext>
            </a:extLst>
          </p:cNvPr>
          <p:cNvSpPr>
            <a:spLocks noGrp="1"/>
          </p:cNvSpPr>
          <p:nvPr>
            <p:ph type="body" sz="quarter" idx="23" hasCustomPrompt="1"/>
          </p:nvPr>
        </p:nvSpPr>
        <p:spPr>
          <a:xfrm>
            <a:off x="15826463" y="7906757"/>
            <a:ext cx="13046409" cy="9360000"/>
          </a:xfrm>
          <a:solidFill>
            <a:schemeClr val="bg1"/>
          </a:solidFill>
          <a:ln w="101600">
            <a:solidFill>
              <a:schemeClr val="tx2"/>
            </a:solidFill>
          </a:ln>
        </p:spPr>
        <p:txBody>
          <a:bodyPr lIns="540000" tIns="540000" rIns="540000" bIns="540000" anchor="t" anchorCtr="0"/>
          <a:lstStyle>
            <a:lvl1pPr>
              <a:spcBef>
                <a:spcPts val="0"/>
              </a:spcBef>
              <a:defRPr sz="4396" b="1">
                <a:solidFill>
                  <a:schemeClr val="tx2"/>
                </a:solidFill>
              </a:defRPr>
            </a:lvl1pPr>
            <a:lvl2pPr marL="0" indent="0">
              <a:spcBef>
                <a:spcPts val="0"/>
              </a:spcBef>
              <a:buNone/>
              <a:defRPr sz="3996" b="0">
                <a:solidFill>
                  <a:schemeClr val="tx2"/>
                </a:solidFill>
              </a:defRPr>
            </a:lvl2pPr>
            <a:lvl3pPr marL="539504" indent="-539504">
              <a:spcBef>
                <a:spcPts val="0"/>
              </a:spcBef>
              <a:buFont typeface="Arial" panose="020B0604020202020204" pitchFamily="34" charset="0"/>
              <a:buChar char="•"/>
              <a:defRPr sz="3996" b="0">
                <a:solidFill>
                  <a:schemeClr val="tx2"/>
                </a:solidFill>
              </a:defRPr>
            </a:lvl3pPr>
            <a:lvl4pPr marL="539504" indent="-539504">
              <a:spcBef>
                <a:spcPts val="0"/>
              </a:spcBef>
              <a:buFont typeface="+mj-lt"/>
              <a:buAutoNum type="arabicPeriod"/>
              <a:defRPr sz="3996" b="0">
                <a:solidFill>
                  <a:schemeClr val="tx2"/>
                </a:solidFill>
              </a:defRPr>
            </a:lvl4pPr>
            <a:lvl5pPr>
              <a:spcBef>
                <a:spcPts val="0"/>
              </a:spcBef>
              <a:defRPr sz="2997" b="0" i="1">
                <a:solidFill>
                  <a:schemeClr val="tx2"/>
                </a:solidFill>
              </a:defRPr>
            </a:lvl5pPr>
            <a:lvl6pPr>
              <a:spcBef>
                <a:spcPts val="0"/>
              </a:spcBef>
              <a:defRPr sz="3996" b="0">
                <a:solidFill>
                  <a:schemeClr val="tx2"/>
                </a:solidFill>
              </a:defRPr>
            </a:lvl6pPr>
            <a:lvl7pPr>
              <a:spcBef>
                <a:spcPts val="0"/>
              </a:spcBef>
              <a:defRPr sz="3996" b="0">
                <a:solidFill>
                  <a:schemeClr val="tx2"/>
                </a:solidFill>
              </a:defRPr>
            </a:lvl7pPr>
            <a:lvl8pPr>
              <a:spcBef>
                <a:spcPts val="0"/>
              </a:spcBef>
              <a:defRPr sz="3996" b="0">
                <a:solidFill>
                  <a:schemeClr val="tx2"/>
                </a:solidFill>
              </a:defRPr>
            </a:lvl8pPr>
            <a:lvl9pPr>
              <a:spcBef>
                <a:spcPts val="0"/>
              </a:spcBef>
              <a:defRPr sz="3996" b="0">
                <a:solidFill>
                  <a:schemeClr val="tx2"/>
                </a:solidFill>
              </a:defRPr>
            </a:lvl9pPr>
          </a:lstStyle>
          <a:p>
            <a:pPr lvl="0"/>
            <a:r>
              <a:rPr lang="en-AU" noProof="0" dirty="0"/>
              <a:t>Click to add text. Press ‘Decrease / Increase List Level’ to move through available type styles.</a:t>
            </a:r>
          </a:p>
          <a:p>
            <a:pPr lvl="1"/>
            <a:r>
              <a:rPr lang="en-AU" noProof="0" dirty="0"/>
              <a:t>Second level</a:t>
            </a:r>
          </a:p>
          <a:p>
            <a:pPr lvl="2"/>
            <a:r>
              <a:rPr lang="en-AU" noProof="0" dirty="0"/>
              <a:t>Third level</a:t>
            </a:r>
          </a:p>
          <a:p>
            <a:pPr lvl="3"/>
            <a:r>
              <a:rPr lang="en-AU" noProof="0" dirty="0"/>
              <a:t>Fourth level</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a:t>
            </a:r>
          </a:p>
          <a:p>
            <a:pPr lvl="8"/>
            <a:r>
              <a:rPr lang="en-AU" noProof="0" dirty="0"/>
              <a:t>Fifth level</a:t>
            </a:r>
          </a:p>
        </p:txBody>
      </p:sp>
      <p:sp>
        <p:nvSpPr>
          <p:cNvPr id="82" name="Text Placeholder 140">
            <a:extLst>
              <a:ext uri="{FF2B5EF4-FFF2-40B4-BE49-F238E27FC236}">
                <a16:creationId xmlns:a16="http://schemas.microsoft.com/office/drawing/2014/main" id="{E3C7167C-0F28-4DB5-B8B9-0E001AFCF575}"/>
              </a:ext>
            </a:extLst>
          </p:cNvPr>
          <p:cNvSpPr>
            <a:spLocks noGrp="1"/>
          </p:cNvSpPr>
          <p:nvPr>
            <p:ph type="body" sz="quarter" idx="24" hasCustomPrompt="1"/>
          </p:nvPr>
        </p:nvSpPr>
        <p:spPr>
          <a:xfrm>
            <a:off x="1548603" y="29378909"/>
            <a:ext cx="13046409" cy="9360000"/>
          </a:xfrm>
          <a:solidFill>
            <a:schemeClr val="bg1"/>
          </a:solidFill>
          <a:ln w="101600">
            <a:solidFill>
              <a:schemeClr val="tx2"/>
            </a:solidFill>
          </a:ln>
        </p:spPr>
        <p:txBody>
          <a:bodyPr lIns="540000" tIns="540000" rIns="540000" bIns="540000" anchor="t" anchorCtr="0"/>
          <a:lstStyle>
            <a:lvl1pPr>
              <a:spcBef>
                <a:spcPts val="0"/>
              </a:spcBef>
              <a:defRPr sz="4396" b="1">
                <a:solidFill>
                  <a:schemeClr val="tx2"/>
                </a:solidFill>
              </a:defRPr>
            </a:lvl1pPr>
            <a:lvl2pPr marL="0" indent="0">
              <a:spcBef>
                <a:spcPts val="0"/>
              </a:spcBef>
              <a:buNone/>
              <a:defRPr sz="3996" b="0">
                <a:solidFill>
                  <a:schemeClr val="tx2"/>
                </a:solidFill>
              </a:defRPr>
            </a:lvl2pPr>
            <a:lvl3pPr marL="539504" indent="-539504">
              <a:spcBef>
                <a:spcPts val="0"/>
              </a:spcBef>
              <a:buFont typeface="Arial" panose="020B0604020202020204" pitchFamily="34" charset="0"/>
              <a:buChar char="•"/>
              <a:defRPr sz="3996" b="0">
                <a:solidFill>
                  <a:schemeClr val="tx2"/>
                </a:solidFill>
              </a:defRPr>
            </a:lvl3pPr>
            <a:lvl4pPr marL="539504" indent="-539504">
              <a:spcBef>
                <a:spcPts val="0"/>
              </a:spcBef>
              <a:buFont typeface="+mj-lt"/>
              <a:buAutoNum type="arabicPeriod"/>
              <a:defRPr sz="3996" b="0">
                <a:solidFill>
                  <a:schemeClr val="tx2"/>
                </a:solidFill>
              </a:defRPr>
            </a:lvl4pPr>
            <a:lvl5pPr>
              <a:spcBef>
                <a:spcPts val="0"/>
              </a:spcBef>
              <a:defRPr sz="2997" b="0" i="1">
                <a:solidFill>
                  <a:schemeClr val="tx2"/>
                </a:solidFill>
              </a:defRPr>
            </a:lvl5pPr>
            <a:lvl6pPr>
              <a:spcBef>
                <a:spcPts val="0"/>
              </a:spcBef>
              <a:defRPr sz="3996" b="0">
                <a:solidFill>
                  <a:schemeClr val="tx2"/>
                </a:solidFill>
              </a:defRPr>
            </a:lvl6pPr>
            <a:lvl7pPr>
              <a:spcBef>
                <a:spcPts val="0"/>
              </a:spcBef>
              <a:defRPr sz="3996" b="0">
                <a:solidFill>
                  <a:schemeClr val="tx2"/>
                </a:solidFill>
              </a:defRPr>
            </a:lvl7pPr>
            <a:lvl8pPr>
              <a:spcBef>
                <a:spcPts val="0"/>
              </a:spcBef>
              <a:defRPr sz="3996" b="0">
                <a:solidFill>
                  <a:schemeClr val="tx2"/>
                </a:solidFill>
              </a:defRPr>
            </a:lvl8pPr>
            <a:lvl9pPr>
              <a:spcBef>
                <a:spcPts val="0"/>
              </a:spcBef>
              <a:defRPr sz="3996" b="0">
                <a:solidFill>
                  <a:schemeClr val="tx2"/>
                </a:solidFill>
              </a:defRPr>
            </a:lvl9pPr>
          </a:lstStyle>
          <a:p>
            <a:pPr lvl="0"/>
            <a:r>
              <a:rPr lang="en-AU" noProof="0" dirty="0"/>
              <a:t>Click to add text. Press ‘Decrease / Increase List Level’ to move through available type styles.</a:t>
            </a:r>
          </a:p>
          <a:p>
            <a:pPr lvl="1"/>
            <a:r>
              <a:rPr lang="en-AU" noProof="0" dirty="0"/>
              <a:t>Second level</a:t>
            </a:r>
          </a:p>
          <a:p>
            <a:pPr lvl="2"/>
            <a:r>
              <a:rPr lang="en-AU" noProof="0" dirty="0"/>
              <a:t>Third level</a:t>
            </a:r>
          </a:p>
          <a:p>
            <a:pPr lvl="3"/>
            <a:r>
              <a:rPr lang="en-AU" noProof="0" dirty="0"/>
              <a:t>Fourth level</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a:t>
            </a:r>
          </a:p>
          <a:p>
            <a:pPr lvl="8"/>
            <a:r>
              <a:rPr lang="en-AU" noProof="0" dirty="0"/>
              <a:t>Fifth level</a:t>
            </a:r>
          </a:p>
        </p:txBody>
      </p:sp>
      <p:sp>
        <p:nvSpPr>
          <p:cNvPr id="83" name="Text Placeholder 140">
            <a:extLst>
              <a:ext uri="{FF2B5EF4-FFF2-40B4-BE49-F238E27FC236}">
                <a16:creationId xmlns:a16="http://schemas.microsoft.com/office/drawing/2014/main" id="{1B622D71-F0E5-446B-9C64-6E6B50EF5757}"/>
              </a:ext>
            </a:extLst>
          </p:cNvPr>
          <p:cNvSpPr>
            <a:spLocks noGrp="1"/>
          </p:cNvSpPr>
          <p:nvPr>
            <p:ph type="body" sz="quarter" idx="25" hasCustomPrompt="1"/>
          </p:nvPr>
        </p:nvSpPr>
        <p:spPr>
          <a:xfrm>
            <a:off x="15826464" y="29378909"/>
            <a:ext cx="13046409" cy="9360000"/>
          </a:xfrm>
          <a:solidFill>
            <a:schemeClr val="bg1"/>
          </a:solidFill>
          <a:ln w="101600">
            <a:solidFill>
              <a:schemeClr val="tx2"/>
            </a:solidFill>
          </a:ln>
        </p:spPr>
        <p:txBody>
          <a:bodyPr lIns="540000" tIns="540000" rIns="7560000" bIns="540000" anchor="t" anchorCtr="0"/>
          <a:lstStyle>
            <a:lvl1pPr>
              <a:spcBef>
                <a:spcPts val="0"/>
              </a:spcBef>
              <a:defRPr sz="4396" b="1">
                <a:solidFill>
                  <a:schemeClr val="tx2"/>
                </a:solidFill>
              </a:defRPr>
            </a:lvl1pPr>
            <a:lvl2pPr marL="0" indent="0">
              <a:spcBef>
                <a:spcPts val="0"/>
              </a:spcBef>
              <a:buNone/>
              <a:defRPr sz="3996" b="0">
                <a:solidFill>
                  <a:schemeClr val="tx2"/>
                </a:solidFill>
              </a:defRPr>
            </a:lvl2pPr>
            <a:lvl3pPr marL="539504" indent="-539504">
              <a:spcBef>
                <a:spcPts val="0"/>
              </a:spcBef>
              <a:buFont typeface="Arial" panose="020B0604020202020204" pitchFamily="34" charset="0"/>
              <a:buChar char="•"/>
              <a:defRPr sz="3996" b="0">
                <a:solidFill>
                  <a:schemeClr val="tx2"/>
                </a:solidFill>
              </a:defRPr>
            </a:lvl3pPr>
            <a:lvl4pPr marL="539504" indent="-539504">
              <a:spcBef>
                <a:spcPts val="0"/>
              </a:spcBef>
              <a:buFont typeface="+mj-lt"/>
              <a:buAutoNum type="arabicPeriod"/>
              <a:defRPr sz="3996" b="0">
                <a:solidFill>
                  <a:schemeClr val="tx2"/>
                </a:solidFill>
              </a:defRPr>
            </a:lvl4pPr>
            <a:lvl5pPr>
              <a:spcBef>
                <a:spcPts val="0"/>
              </a:spcBef>
              <a:defRPr sz="2997" b="0" i="1">
                <a:solidFill>
                  <a:schemeClr val="tx2"/>
                </a:solidFill>
              </a:defRPr>
            </a:lvl5pPr>
            <a:lvl6pPr>
              <a:spcBef>
                <a:spcPts val="0"/>
              </a:spcBef>
              <a:defRPr sz="3996" b="0">
                <a:solidFill>
                  <a:schemeClr val="tx2"/>
                </a:solidFill>
              </a:defRPr>
            </a:lvl6pPr>
            <a:lvl7pPr>
              <a:spcBef>
                <a:spcPts val="0"/>
              </a:spcBef>
              <a:defRPr sz="3996" b="0">
                <a:solidFill>
                  <a:schemeClr val="tx2"/>
                </a:solidFill>
              </a:defRPr>
            </a:lvl7pPr>
            <a:lvl8pPr>
              <a:spcBef>
                <a:spcPts val="0"/>
              </a:spcBef>
              <a:defRPr sz="3996" b="0">
                <a:solidFill>
                  <a:schemeClr val="tx2"/>
                </a:solidFill>
              </a:defRPr>
            </a:lvl8pPr>
            <a:lvl9pPr>
              <a:spcBef>
                <a:spcPts val="0"/>
              </a:spcBef>
              <a:defRPr sz="3996" b="0">
                <a:solidFill>
                  <a:schemeClr val="tx2"/>
                </a:solidFill>
              </a:defRPr>
            </a:lvl9pPr>
          </a:lstStyle>
          <a:p>
            <a:pPr lvl="0"/>
            <a:r>
              <a:rPr lang="en-AU" noProof="0" dirty="0"/>
              <a:t>Click to add text. Press ‘Decrease / Increase List Level’ to move through available type styles.</a:t>
            </a:r>
          </a:p>
          <a:p>
            <a:pPr lvl="1"/>
            <a:r>
              <a:rPr lang="en-AU" noProof="0" dirty="0"/>
              <a:t>Second level</a:t>
            </a:r>
          </a:p>
          <a:p>
            <a:pPr lvl="2"/>
            <a:r>
              <a:rPr lang="en-AU" noProof="0" dirty="0"/>
              <a:t>Third level</a:t>
            </a:r>
          </a:p>
          <a:p>
            <a:pPr lvl="3"/>
            <a:r>
              <a:rPr lang="en-AU" noProof="0" dirty="0"/>
              <a:t>Fourth level</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a:t>
            </a:r>
          </a:p>
          <a:p>
            <a:pPr lvl="8"/>
            <a:r>
              <a:rPr lang="en-AU" noProof="0" dirty="0"/>
              <a:t>Fifth level</a:t>
            </a:r>
          </a:p>
        </p:txBody>
      </p:sp>
      <p:sp>
        <p:nvSpPr>
          <p:cNvPr id="101" name="Picture Placeholder 3">
            <a:extLst>
              <a:ext uri="{FF2B5EF4-FFF2-40B4-BE49-F238E27FC236}">
                <a16:creationId xmlns:a16="http://schemas.microsoft.com/office/drawing/2014/main" id="{0BC6D477-D36B-4862-9ABD-DEDBA8E771E2}"/>
              </a:ext>
            </a:extLst>
          </p:cNvPr>
          <p:cNvSpPr>
            <a:spLocks noGrp="1"/>
          </p:cNvSpPr>
          <p:nvPr>
            <p:ph type="pic" sz="quarter" idx="26"/>
          </p:nvPr>
        </p:nvSpPr>
        <p:spPr>
          <a:xfrm>
            <a:off x="7857587" y="19293467"/>
            <a:ext cx="6120000" cy="8105876"/>
          </a:xfrm>
          <a:solidFill>
            <a:schemeClr val="bg1">
              <a:lumMod val="85000"/>
            </a:schemeClr>
          </a:solidFill>
        </p:spPr>
        <p:txBody>
          <a:bodyPr/>
          <a:lstStyle/>
          <a:p>
            <a:r>
              <a:rPr lang="zh-CN" altLang="en-US"/>
              <a:t>单击图标添加图片</a:t>
            </a:r>
            <a:endParaRPr lang="en-AU" dirty="0"/>
          </a:p>
        </p:txBody>
      </p:sp>
      <p:sp>
        <p:nvSpPr>
          <p:cNvPr id="161" name="Picture Placeholder 3">
            <a:extLst>
              <a:ext uri="{FF2B5EF4-FFF2-40B4-BE49-F238E27FC236}">
                <a16:creationId xmlns:a16="http://schemas.microsoft.com/office/drawing/2014/main" id="{A94F6BE6-10C2-485F-BE69-86905D510B15}"/>
              </a:ext>
            </a:extLst>
          </p:cNvPr>
          <p:cNvSpPr>
            <a:spLocks noGrp="1"/>
          </p:cNvSpPr>
          <p:nvPr>
            <p:ph type="pic" sz="quarter" idx="28"/>
          </p:nvPr>
        </p:nvSpPr>
        <p:spPr>
          <a:xfrm>
            <a:off x="2149533" y="31812318"/>
            <a:ext cx="11828054" cy="6336000"/>
          </a:xfrm>
          <a:solidFill>
            <a:schemeClr val="bg1">
              <a:lumMod val="85000"/>
            </a:schemeClr>
          </a:solidFill>
        </p:spPr>
        <p:txBody>
          <a:bodyPr/>
          <a:lstStyle/>
          <a:p>
            <a:r>
              <a:rPr lang="zh-CN" altLang="en-US"/>
              <a:t>单击图标添加图片</a:t>
            </a:r>
            <a:endParaRPr lang="en-AU" dirty="0"/>
          </a:p>
        </p:txBody>
      </p:sp>
      <p:sp>
        <p:nvSpPr>
          <p:cNvPr id="162" name="Picture Placeholder 3">
            <a:extLst>
              <a:ext uri="{FF2B5EF4-FFF2-40B4-BE49-F238E27FC236}">
                <a16:creationId xmlns:a16="http://schemas.microsoft.com/office/drawing/2014/main" id="{990F9B43-72E9-40A2-B085-96A01FBF349E}"/>
              </a:ext>
            </a:extLst>
          </p:cNvPr>
          <p:cNvSpPr>
            <a:spLocks noGrp="1"/>
          </p:cNvSpPr>
          <p:nvPr>
            <p:ph type="pic" sz="quarter" idx="30"/>
          </p:nvPr>
        </p:nvSpPr>
        <p:spPr>
          <a:xfrm>
            <a:off x="22200927" y="29951217"/>
            <a:ext cx="6120000" cy="3780000"/>
          </a:xfrm>
          <a:solidFill>
            <a:schemeClr val="bg1">
              <a:lumMod val="85000"/>
            </a:schemeClr>
          </a:solidFill>
        </p:spPr>
        <p:txBody>
          <a:bodyPr/>
          <a:lstStyle/>
          <a:p>
            <a:r>
              <a:rPr lang="zh-CN" altLang="en-US"/>
              <a:t>单击图标添加图片</a:t>
            </a:r>
            <a:endParaRPr lang="en-AU"/>
          </a:p>
        </p:txBody>
      </p:sp>
      <p:sp>
        <p:nvSpPr>
          <p:cNvPr id="163" name="Text Placeholder 140">
            <a:extLst>
              <a:ext uri="{FF2B5EF4-FFF2-40B4-BE49-F238E27FC236}">
                <a16:creationId xmlns:a16="http://schemas.microsoft.com/office/drawing/2014/main" id="{9C9B3763-9517-4B3D-BB50-816C6111C364}"/>
              </a:ext>
            </a:extLst>
          </p:cNvPr>
          <p:cNvSpPr>
            <a:spLocks noGrp="1"/>
          </p:cNvSpPr>
          <p:nvPr>
            <p:ph type="body" sz="quarter" idx="31" hasCustomPrompt="1"/>
          </p:nvPr>
        </p:nvSpPr>
        <p:spPr>
          <a:xfrm>
            <a:off x="15826463" y="18642833"/>
            <a:ext cx="13046409" cy="9360000"/>
          </a:xfrm>
          <a:solidFill>
            <a:schemeClr val="bg1"/>
          </a:solidFill>
          <a:ln w="101600">
            <a:solidFill>
              <a:schemeClr val="tx2"/>
            </a:solidFill>
          </a:ln>
        </p:spPr>
        <p:txBody>
          <a:bodyPr lIns="540000" tIns="540000" rIns="7560000" bIns="540000" anchor="t" anchorCtr="0"/>
          <a:lstStyle>
            <a:lvl1pPr algn="l">
              <a:spcBef>
                <a:spcPts val="0"/>
              </a:spcBef>
              <a:defRPr sz="4396" b="1">
                <a:solidFill>
                  <a:schemeClr val="tx2"/>
                </a:solidFill>
              </a:defRPr>
            </a:lvl1pPr>
            <a:lvl2pPr marL="0" indent="0">
              <a:spcBef>
                <a:spcPts val="0"/>
              </a:spcBef>
              <a:buNone/>
              <a:defRPr sz="3996" b="0">
                <a:solidFill>
                  <a:schemeClr val="tx2"/>
                </a:solidFill>
              </a:defRPr>
            </a:lvl2pPr>
            <a:lvl3pPr marL="539504" indent="-539504">
              <a:spcBef>
                <a:spcPts val="0"/>
              </a:spcBef>
              <a:buFont typeface="Arial" panose="020B0604020202020204" pitchFamily="34" charset="0"/>
              <a:buChar char="•"/>
              <a:defRPr sz="3996" b="0">
                <a:solidFill>
                  <a:schemeClr val="tx2"/>
                </a:solidFill>
              </a:defRPr>
            </a:lvl3pPr>
            <a:lvl4pPr marL="539504" indent="-539504">
              <a:spcBef>
                <a:spcPts val="0"/>
              </a:spcBef>
              <a:buFont typeface="+mj-lt"/>
              <a:buAutoNum type="arabicPeriod"/>
              <a:defRPr sz="3996" b="0">
                <a:solidFill>
                  <a:schemeClr val="tx2"/>
                </a:solidFill>
              </a:defRPr>
            </a:lvl4pPr>
            <a:lvl5pPr>
              <a:spcBef>
                <a:spcPts val="0"/>
              </a:spcBef>
              <a:defRPr sz="2997" b="0" i="1">
                <a:solidFill>
                  <a:schemeClr val="tx2"/>
                </a:solidFill>
              </a:defRPr>
            </a:lvl5pPr>
            <a:lvl6pPr>
              <a:spcBef>
                <a:spcPts val="0"/>
              </a:spcBef>
              <a:defRPr sz="3996" b="0">
                <a:solidFill>
                  <a:schemeClr val="tx2"/>
                </a:solidFill>
              </a:defRPr>
            </a:lvl6pPr>
            <a:lvl7pPr>
              <a:spcBef>
                <a:spcPts val="0"/>
              </a:spcBef>
              <a:defRPr sz="3996" b="0">
                <a:solidFill>
                  <a:schemeClr val="tx2"/>
                </a:solidFill>
              </a:defRPr>
            </a:lvl7pPr>
            <a:lvl8pPr>
              <a:spcBef>
                <a:spcPts val="0"/>
              </a:spcBef>
              <a:defRPr sz="3996" b="0">
                <a:solidFill>
                  <a:schemeClr val="tx2"/>
                </a:solidFill>
              </a:defRPr>
            </a:lvl8pPr>
            <a:lvl9pPr>
              <a:spcBef>
                <a:spcPts val="0"/>
              </a:spcBef>
              <a:defRPr sz="3996" b="0">
                <a:solidFill>
                  <a:schemeClr val="tx2"/>
                </a:solidFill>
              </a:defRPr>
            </a:lvl9pPr>
          </a:lstStyle>
          <a:p>
            <a:pPr lvl="0"/>
            <a:r>
              <a:rPr lang="en-AU" noProof="0" dirty="0"/>
              <a:t>Click to add text, and click on the image placeholder icon to add an image. Resize and move text box and image as required, keeping image within the text box border.</a:t>
            </a:r>
          </a:p>
          <a:p>
            <a:pPr lvl="1"/>
            <a:r>
              <a:rPr lang="en-AU" noProof="0" dirty="0"/>
              <a:t>Second level</a:t>
            </a:r>
          </a:p>
          <a:p>
            <a:pPr lvl="2"/>
            <a:r>
              <a:rPr lang="en-AU" noProof="0" dirty="0"/>
              <a:t>Third level</a:t>
            </a:r>
          </a:p>
          <a:p>
            <a:pPr lvl="0"/>
            <a:r>
              <a:rPr lang="en-AU" noProof="0" dirty="0"/>
              <a:t>Fourth level</a:t>
            </a:r>
          </a:p>
          <a:p>
            <a:pPr lvl="1"/>
            <a:r>
              <a:rPr lang="en-AU" noProof="0" dirty="0"/>
              <a:t>5</a:t>
            </a:r>
          </a:p>
          <a:p>
            <a:pPr lvl="2"/>
            <a:r>
              <a:rPr lang="en-AU" noProof="0" dirty="0"/>
              <a:t>6</a:t>
            </a:r>
          </a:p>
          <a:p>
            <a:pPr lvl="3"/>
            <a:r>
              <a:rPr lang="en-AU" noProof="0" dirty="0"/>
              <a:t>7</a:t>
            </a:r>
          </a:p>
          <a:p>
            <a:pPr lvl="4"/>
            <a:r>
              <a:rPr lang="en-AU" noProof="0" dirty="0"/>
              <a:t>8</a:t>
            </a:r>
          </a:p>
          <a:p>
            <a:pPr lvl="5"/>
            <a:r>
              <a:rPr lang="en-AU" noProof="0" dirty="0"/>
              <a:t>9</a:t>
            </a:r>
          </a:p>
          <a:p>
            <a:pPr lvl="5"/>
            <a:r>
              <a:rPr lang="en-AU" noProof="0" dirty="0"/>
              <a:t>Fifth level</a:t>
            </a:r>
          </a:p>
        </p:txBody>
      </p:sp>
      <p:sp>
        <p:nvSpPr>
          <p:cNvPr id="164" name="Picture Placeholder 3">
            <a:extLst>
              <a:ext uri="{FF2B5EF4-FFF2-40B4-BE49-F238E27FC236}">
                <a16:creationId xmlns:a16="http://schemas.microsoft.com/office/drawing/2014/main" id="{4ECF0BAA-55ED-402B-BA82-6018F0F8CB53}"/>
              </a:ext>
            </a:extLst>
          </p:cNvPr>
          <p:cNvSpPr>
            <a:spLocks noGrp="1"/>
          </p:cNvSpPr>
          <p:nvPr>
            <p:ph type="pic" sz="quarter" idx="33"/>
          </p:nvPr>
        </p:nvSpPr>
        <p:spPr>
          <a:xfrm>
            <a:off x="22200927" y="34368318"/>
            <a:ext cx="6120000" cy="3780000"/>
          </a:xfrm>
          <a:solidFill>
            <a:schemeClr val="bg1">
              <a:lumMod val="85000"/>
            </a:schemeClr>
          </a:solidFill>
        </p:spPr>
        <p:txBody>
          <a:bodyPr/>
          <a:lstStyle/>
          <a:p>
            <a:r>
              <a:rPr lang="zh-CN" altLang="en-US"/>
              <a:t>单击图标添加图片</a:t>
            </a:r>
            <a:endParaRPr lang="en-AU"/>
          </a:p>
        </p:txBody>
      </p:sp>
      <p:sp>
        <p:nvSpPr>
          <p:cNvPr id="165" name="Picture Placeholder 3">
            <a:extLst>
              <a:ext uri="{FF2B5EF4-FFF2-40B4-BE49-F238E27FC236}">
                <a16:creationId xmlns:a16="http://schemas.microsoft.com/office/drawing/2014/main" id="{0F74C5B4-E4EE-48B7-A889-E8E786BC6F83}"/>
              </a:ext>
            </a:extLst>
          </p:cNvPr>
          <p:cNvSpPr>
            <a:spLocks noGrp="1"/>
          </p:cNvSpPr>
          <p:nvPr>
            <p:ph type="pic" sz="quarter" idx="34"/>
          </p:nvPr>
        </p:nvSpPr>
        <p:spPr>
          <a:xfrm>
            <a:off x="22200927" y="19293467"/>
            <a:ext cx="6120000" cy="8105876"/>
          </a:xfrm>
          <a:solidFill>
            <a:schemeClr val="bg1">
              <a:lumMod val="85000"/>
            </a:schemeClr>
          </a:solidFill>
        </p:spPr>
        <p:txBody>
          <a:bodyPr/>
          <a:lstStyle/>
          <a:p>
            <a:r>
              <a:rPr lang="zh-CN" altLang="en-US"/>
              <a:t>单击图标添加图片</a:t>
            </a:r>
            <a:endParaRPr lang="en-AU" dirty="0"/>
          </a:p>
        </p:txBody>
      </p:sp>
    </p:spTree>
    <p:extLst>
      <p:ext uri="{BB962C8B-B14F-4D97-AF65-F5344CB8AC3E}">
        <p14:creationId xmlns:p14="http://schemas.microsoft.com/office/powerpoint/2010/main" val="1798316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6D70131-8A9F-45A2-829C-77B95B4CCE8C}"/>
              </a:ext>
            </a:extLst>
          </p:cNvPr>
          <p:cNvSpPr>
            <a:spLocks noGrp="1"/>
          </p:cNvSpPr>
          <p:nvPr>
            <p:ph type="title"/>
          </p:nvPr>
        </p:nvSpPr>
        <p:spPr/>
        <p:txBody>
          <a:bodyPr/>
          <a:lstStyle/>
          <a:p>
            <a:r>
              <a:rPr lang="zh-CN" altLang="en-US"/>
              <a:t>单击此处编辑母版标题样式</a:t>
            </a:r>
            <a:endParaRPr lang="en-AU"/>
          </a:p>
        </p:txBody>
      </p:sp>
      <p:sp>
        <p:nvSpPr>
          <p:cNvPr id="5" name="Text Placeholder 140">
            <a:extLst>
              <a:ext uri="{FF2B5EF4-FFF2-40B4-BE49-F238E27FC236}">
                <a16:creationId xmlns:a16="http://schemas.microsoft.com/office/drawing/2014/main" id="{A7138F67-26AA-4035-BE1D-C87AB5E78130}"/>
              </a:ext>
            </a:extLst>
          </p:cNvPr>
          <p:cNvSpPr>
            <a:spLocks noGrp="1"/>
          </p:cNvSpPr>
          <p:nvPr>
            <p:ph type="body" sz="quarter" idx="16" hasCustomPrompt="1"/>
          </p:nvPr>
        </p:nvSpPr>
        <p:spPr>
          <a:xfrm>
            <a:off x="1408176" y="40297045"/>
            <a:ext cx="18651144" cy="1446532"/>
          </a:xfrm>
        </p:spPr>
        <p:txBody>
          <a:bodyPr anchor="t" anchorCtr="0"/>
          <a:lstStyle>
            <a:lvl1pPr>
              <a:spcBef>
                <a:spcPts val="0"/>
              </a:spcBef>
              <a:defRPr sz="6000" b="0">
                <a:solidFill>
                  <a:schemeClr val="bg1"/>
                </a:solidFill>
              </a:defRPr>
            </a:lvl1pPr>
            <a:lvl2pPr marL="0" indent="0">
              <a:spcBef>
                <a:spcPts val="0"/>
              </a:spcBef>
              <a:buNone/>
              <a:defRPr sz="6000" b="0">
                <a:solidFill>
                  <a:schemeClr val="bg1"/>
                </a:solidFill>
              </a:defRPr>
            </a:lvl2pPr>
            <a:lvl3pPr marL="0" indent="0">
              <a:spcBef>
                <a:spcPts val="0"/>
              </a:spcBef>
              <a:buNone/>
              <a:defRPr sz="6000" b="0">
                <a:solidFill>
                  <a:schemeClr val="bg1"/>
                </a:solidFill>
              </a:defRPr>
            </a:lvl3pPr>
            <a:lvl4pPr>
              <a:spcBef>
                <a:spcPts val="0"/>
              </a:spcBef>
              <a:defRPr sz="6000" b="0">
                <a:solidFill>
                  <a:schemeClr val="bg1"/>
                </a:solidFill>
              </a:defRPr>
            </a:lvl4pPr>
            <a:lvl5pPr>
              <a:spcBef>
                <a:spcPts val="0"/>
              </a:spcBef>
              <a:defRPr sz="6000" b="0">
                <a:solidFill>
                  <a:schemeClr val="bg1"/>
                </a:solidFill>
              </a:defRPr>
            </a:lvl5pPr>
            <a:lvl6pPr>
              <a:spcBef>
                <a:spcPts val="0"/>
              </a:spcBef>
              <a:defRPr sz="6000" b="0">
                <a:solidFill>
                  <a:schemeClr val="bg1"/>
                </a:solidFill>
              </a:defRPr>
            </a:lvl6pPr>
            <a:lvl7pPr>
              <a:spcBef>
                <a:spcPts val="0"/>
              </a:spcBef>
              <a:defRPr sz="6000" b="0">
                <a:solidFill>
                  <a:schemeClr val="bg1"/>
                </a:solidFill>
              </a:defRPr>
            </a:lvl7pPr>
            <a:lvl8pPr>
              <a:spcBef>
                <a:spcPts val="0"/>
              </a:spcBef>
              <a:defRPr sz="6000" b="0">
                <a:solidFill>
                  <a:schemeClr val="bg1"/>
                </a:solidFill>
              </a:defRPr>
            </a:lvl8pPr>
            <a:lvl9pPr>
              <a:spcBef>
                <a:spcPts val="0"/>
              </a:spcBef>
              <a:defRPr sz="6000" b="0">
                <a:solidFill>
                  <a:schemeClr val="bg1"/>
                </a:solidFill>
              </a:defRPr>
            </a:lvl9pPr>
          </a:lstStyle>
          <a:p>
            <a:pPr lvl="0"/>
            <a:r>
              <a:rPr lang="en-AU" noProof="0" dirty="0"/>
              <a:t>Click to add Tagline</a:t>
            </a:r>
          </a:p>
          <a:p>
            <a:pPr lvl="0"/>
            <a:r>
              <a:rPr lang="en-AU" noProof="0" dirty="0"/>
              <a:t>Use this for dark images</a:t>
            </a:r>
          </a:p>
          <a:p>
            <a:pPr lvl="0"/>
            <a:r>
              <a:rPr lang="en-AU" noProof="0" dirty="0"/>
              <a:t>Edit Master text styles</a:t>
            </a:r>
          </a:p>
          <a:p>
            <a:pPr lvl="1"/>
            <a:r>
              <a:rPr lang="en-AU" noProof="0" dirty="0"/>
              <a:t>Second level</a:t>
            </a:r>
          </a:p>
          <a:p>
            <a:pPr lvl="2"/>
            <a:r>
              <a:rPr lang="en-AU" noProof="0" dirty="0"/>
              <a:t>Third level</a:t>
            </a:r>
          </a:p>
          <a:p>
            <a:pPr lvl="3"/>
            <a:r>
              <a:rPr lang="en-AU" noProof="0" dirty="0"/>
              <a:t>Fourth level</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a:t>
            </a:r>
          </a:p>
          <a:p>
            <a:pPr lvl="8"/>
            <a:r>
              <a:rPr lang="en-AU" noProof="0" dirty="0"/>
              <a:t>Fifth level</a:t>
            </a:r>
          </a:p>
        </p:txBody>
      </p:sp>
      <p:sp>
        <p:nvSpPr>
          <p:cNvPr id="6" name="Text Placeholder 140">
            <a:extLst>
              <a:ext uri="{FF2B5EF4-FFF2-40B4-BE49-F238E27FC236}">
                <a16:creationId xmlns:a16="http://schemas.microsoft.com/office/drawing/2014/main" id="{EE785550-30C5-4C6C-B61A-EBF87CAB11C0}"/>
              </a:ext>
            </a:extLst>
          </p:cNvPr>
          <p:cNvSpPr>
            <a:spLocks noGrp="1"/>
          </p:cNvSpPr>
          <p:nvPr>
            <p:ph type="body" sz="quarter" idx="17" hasCustomPrompt="1"/>
          </p:nvPr>
        </p:nvSpPr>
        <p:spPr>
          <a:xfrm>
            <a:off x="20059321" y="40297045"/>
            <a:ext cx="8927160" cy="1446532"/>
          </a:xfrm>
        </p:spPr>
        <p:txBody>
          <a:bodyPr anchor="t" anchorCtr="0"/>
          <a:lstStyle>
            <a:lvl1pPr algn="r">
              <a:spcBef>
                <a:spcPts val="0"/>
              </a:spcBef>
              <a:defRPr sz="6000" b="0">
                <a:solidFill>
                  <a:schemeClr val="bg1"/>
                </a:solidFill>
              </a:defRPr>
            </a:lvl1pPr>
            <a:lvl2pPr marL="0" indent="0" algn="r">
              <a:spcBef>
                <a:spcPts val="0"/>
              </a:spcBef>
              <a:buNone/>
              <a:defRPr sz="6000" b="0">
                <a:solidFill>
                  <a:schemeClr val="bg1"/>
                </a:solidFill>
              </a:defRPr>
            </a:lvl2pPr>
            <a:lvl3pPr marL="0" indent="0" algn="r">
              <a:spcBef>
                <a:spcPts val="0"/>
              </a:spcBef>
              <a:buNone/>
              <a:defRPr sz="6000" b="0">
                <a:solidFill>
                  <a:schemeClr val="bg1"/>
                </a:solidFill>
              </a:defRPr>
            </a:lvl3pPr>
            <a:lvl4pPr algn="r">
              <a:spcBef>
                <a:spcPts val="0"/>
              </a:spcBef>
              <a:defRPr sz="6000" b="0">
                <a:solidFill>
                  <a:schemeClr val="bg1"/>
                </a:solidFill>
              </a:defRPr>
            </a:lvl4pPr>
            <a:lvl5pPr algn="r">
              <a:spcBef>
                <a:spcPts val="0"/>
              </a:spcBef>
              <a:defRPr sz="6000" b="0">
                <a:solidFill>
                  <a:schemeClr val="bg1"/>
                </a:solidFill>
              </a:defRPr>
            </a:lvl5pPr>
            <a:lvl6pPr algn="r">
              <a:spcBef>
                <a:spcPts val="0"/>
              </a:spcBef>
              <a:defRPr sz="6000" b="0">
                <a:solidFill>
                  <a:schemeClr val="bg1"/>
                </a:solidFill>
              </a:defRPr>
            </a:lvl6pPr>
            <a:lvl7pPr algn="r">
              <a:spcBef>
                <a:spcPts val="0"/>
              </a:spcBef>
              <a:defRPr sz="6000" b="0">
                <a:solidFill>
                  <a:schemeClr val="bg1"/>
                </a:solidFill>
              </a:defRPr>
            </a:lvl7pPr>
            <a:lvl8pPr algn="r">
              <a:spcBef>
                <a:spcPts val="0"/>
              </a:spcBef>
              <a:defRPr sz="6000" b="0">
                <a:solidFill>
                  <a:schemeClr val="bg1"/>
                </a:solidFill>
              </a:defRPr>
            </a:lvl8pPr>
            <a:lvl9pPr algn="r">
              <a:spcBef>
                <a:spcPts val="0"/>
              </a:spcBef>
              <a:defRPr sz="6000" b="0">
                <a:solidFill>
                  <a:schemeClr val="bg1"/>
                </a:solidFill>
              </a:defRPr>
            </a:lvl9pPr>
          </a:lstStyle>
          <a:p>
            <a:pPr lvl="0"/>
            <a:r>
              <a:rPr lang="en-AU" noProof="0" dirty="0"/>
              <a:t>Click to add URL</a:t>
            </a:r>
          </a:p>
          <a:p>
            <a:pPr lvl="0"/>
            <a:r>
              <a:rPr lang="en-AU" noProof="0" dirty="0"/>
              <a:t>Use this for dark images</a:t>
            </a:r>
          </a:p>
          <a:p>
            <a:pPr lvl="0"/>
            <a:r>
              <a:rPr lang="en-AU" noProof="0" dirty="0"/>
              <a:t>Edit Master text styles</a:t>
            </a:r>
          </a:p>
          <a:p>
            <a:pPr lvl="1"/>
            <a:r>
              <a:rPr lang="en-AU" noProof="0" dirty="0"/>
              <a:t>Second level</a:t>
            </a:r>
          </a:p>
          <a:p>
            <a:pPr lvl="2"/>
            <a:r>
              <a:rPr lang="en-AU" noProof="0" dirty="0"/>
              <a:t>Third level</a:t>
            </a:r>
          </a:p>
          <a:p>
            <a:pPr lvl="3"/>
            <a:r>
              <a:rPr lang="en-AU" noProof="0" dirty="0"/>
              <a:t>Fourth level</a:t>
            </a:r>
          </a:p>
          <a:p>
            <a:pPr lvl="4"/>
            <a:r>
              <a:rPr lang="en-AU" noProof="0" dirty="0"/>
              <a:t>5</a:t>
            </a:r>
          </a:p>
          <a:p>
            <a:pPr lvl="5"/>
            <a:r>
              <a:rPr lang="en-AU" noProof="0" dirty="0"/>
              <a:t>6</a:t>
            </a:r>
          </a:p>
          <a:p>
            <a:pPr lvl="6"/>
            <a:r>
              <a:rPr lang="en-AU" noProof="0" dirty="0"/>
              <a:t>7</a:t>
            </a:r>
          </a:p>
          <a:p>
            <a:pPr lvl="7"/>
            <a:r>
              <a:rPr lang="en-AU" noProof="0" dirty="0"/>
              <a:t>8</a:t>
            </a:r>
          </a:p>
          <a:p>
            <a:pPr lvl="8"/>
            <a:r>
              <a:rPr lang="en-AU" noProof="0" dirty="0"/>
              <a:t>9</a:t>
            </a:r>
          </a:p>
          <a:p>
            <a:pPr lvl="8"/>
            <a:r>
              <a:rPr lang="en-AU" noProof="0" dirty="0"/>
              <a:t>Fifth level</a:t>
            </a:r>
          </a:p>
        </p:txBody>
      </p:sp>
    </p:spTree>
    <p:extLst>
      <p:ext uri="{BB962C8B-B14F-4D97-AF65-F5344CB8AC3E}">
        <p14:creationId xmlns:p14="http://schemas.microsoft.com/office/powerpoint/2010/main" val="3285929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8" name="Rectangle 67">
            <a:extLst>
              <a:ext uri="{FF2B5EF4-FFF2-40B4-BE49-F238E27FC236}">
                <a16:creationId xmlns:a16="http://schemas.microsoft.com/office/drawing/2014/main" id="{A4BF23FC-46A7-4842-ACE3-B87BEC1A76A9}"/>
              </a:ext>
            </a:extLst>
          </p:cNvPr>
          <p:cNvSpPr/>
          <p:nvPr userDrawn="1"/>
        </p:nvSpPr>
        <p:spPr>
          <a:xfrm>
            <a:off x="1" y="39912518"/>
            <a:ext cx="30255019" cy="2891248"/>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606"/>
          </a:p>
        </p:txBody>
      </p:sp>
      <p:sp>
        <p:nvSpPr>
          <p:cNvPr id="66" name="Rectangle 65">
            <a:extLst>
              <a:ext uri="{FF2B5EF4-FFF2-40B4-BE49-F238E27FC236}">
                <a16:creationId xmlns:a16="http://schemas.microsoft.com/office/drawing/2014/main" id="{1CFA88B7-3462-430F-BE0F-67BF8E13BC37}"/>
              </a:ext>
            </a:extLst>
          </p:cNvPr>
          <p:cNvSpPr/>
          <p:nvPr userDrawn="1"/>
        </p:nvSpPr>
        <p:spPr>
          <a:xfrm>
            <a:off x="1" y="-1"/>
            <a:ext cx="30255019" cy="6480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11606"/>
          </a:p>
        </p:txBody>
      </p:sp>
      <p:sp>
        <p:nvSpPr>
          <p:cNvPr id="2" name="Title Placeholder 1">
            <a:extLst>
              <a:ext uri="{FF2B5EF4-FFF2-40B4-BE49-F238E27FC236}">
                <a16:creationId xmlns:a16="http://schemas.microsoft.com/office/drawing/2014/main" id="{0DA9561C-11B4-4CC4-B271-3E59C981A78C}"/>
              </a:ext>
            </a:extLst>
          </p:cNvPr>
          <p:cNvSpPr>
            <a:spLocks noGrp="1"/>
          </p:cNvSpPr>
          <p:nvPr>
            <p:ph type="title"/>
          </p:nvPr>
        </p:nvSpPr>
        <p:spPr>
          <a:xfrm>
            <a:off x="6775893" y="1438975"/>
            <a:ext cx="22339084" cy="4807122"/>
          </a:xfrm>
          <a:prstGeom prst="rect">
            <a:avLst/>
          </a:prstGeom>
        </p:spPr>
        <p:txBody>
          <a:bodyPr vert="horz" lIns="91440" tIns="45720" rIns="91440" bIns="45720" rtlCol="0" anchor="ctr" anchorCtr="0">
            <a:noAutofit/>
          </a:bodyPr>
          <a:lstStyle/>
          <a:p>
            <a:r>
              <a:rPr lang="zh-CN" altLang="en-US" noProof="0"/>
              <a:t>单击此处编辑母版标题样式</a:t>
            </a:r>
            <a:endParaRPr lang="en-AU" noProof="0" dirty="0"/>
          </a:p>
        </p:txBody>
      </p:sp>
      <p:sp>
        <p:nvSpPr>
          <p:cNvPr id="3" name="Text Placeholder 2">
            <a:extLst>
              <a:ext uri="{FF2B5EF4-FFF2-40B4-BE49-F238E27FC236}">
                <a16:creationId xmlns:a16="http://schemas.microsoft.com/office/drawing/2014/main" id="{03A81F4D-4B89-424A-BC66-199E1E666FD1}"/>
              </a:ext>
            </a:extLst>
          </p:cNvPr>
          <p:cNvSpPr>
            <a:spLocks noGrp="1"/>
          </p:cNvSpPr>
          <p:nvPr>
            <p:ph type="body" idx="1"/>
          </p:nvPr>
        </p:nvSpPr>
        <p:spPr>
          <a:xfrm>
            <a:off x="1546065" y="7798048"/>
            <a:ext cx="27568919" cy="29084833"/>
          </a:xfrm>
          <a:prstGeom prst="rect">
            <a:avLst/>
          </a:prstGeom>
        </p:spPr>
        <p:txBody>
          <a:bodyPr vert="horz" lIns="91440" tIns="45720" rIns="91440" bIns="45720" rtlCol="0">
            <a:noAutofit/>
          </a:bodyPr>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endParaRPr lang="en-AU" noProof="0" dirty="0"/>
          </a:p>
        </p:txBody>
      </p:sp>
      <p:sp>
        <p:nvSpPr>
          <p:cNvPr id="4" name="Date Placeholder 3">
            <a:extLst>
              <a:ext uri="{FF2B5EF4-FFF2-40B4-BE49-F238E27FC236}">
                <a16:creationId xmlns:a16="http://schemas.microsoft.com/office/drawing/2014/main" id="{A76D8956-3042-4F51-A765-52197DEBA845}"/>
              </a:ext>
            </a:extLst>
          </p:cNvPr>
          <p:cNvSpPr>
            <a:spLocks noGrp="1"/>
          </p:cNvSpPr>
          <p:nvPr>
            <p:ph type="dt" sz="half" idx="2"/>
          </p:nvPr>
        </p:nvSpPr>
        <p:spPr>
          <a:xfrm>
            <a:off x="21034848" y="40393080"/>
            <a:ext cx="6024573" cy="1492340"/>
          </a:xfrm>
          <a:prstGeom prst="rect">
            <a:avLst/>
          </a:prstGeom>
        </p:spPr>
        <p:txBody>
          <a:bodyPr vert="horz" lIns="91440" tIns="45720" rIns="91440" bIns="45720" rtlCol="0" anchor="t" anchorCtr="0"/>
          <a:lstStyle>
            <a:lvl1pPr algn="l">
              <a:defRPr sz="6000">
                <a:solidFill>
                  <a:schemeClr val="bg1"/>
                </a:solidFill>
              </a:defRPr>
            </a:lvl1pPr>
          </a:lstStyle>
          <a:p>
            <a:fld id="{15C1EA3C-26E9-4B87-838B-C7B127160328}" type="datetime1">
              <a:rPr lang="en-AU" smtClean="0"/>
              <a:pPr/>
              <a:t>23/10/2023</a:t>
            </a:fld>
            <a:endParaRPr lang="en-AU" dirty="0"/>
          </a:p>
        </p:txBody>
      </p:sp>
      <p:sp>
        <p:nvSpPr>
          <p:cNvPr id="5" name="Footer Placeholder 4">
            <a:extLst>
              <a:ext uri="{FF2B5EF4-FFF2-40B4-BE49-F238E27FC236}">
                <a16:creationId xmlns:a16="http://schemas.microsoft.com/office/drawing/2014/main" id="{2B9DE430-5DBA-4DE1-9C36-C5FAED4EAF10}"/>
              </a:ext>
            </a:extLst>
          </p:cNvPr>
          <p:cNvSpPr>
            <a:spLocks noGrp="1"/>
          </p:cNvSpPr>
          <p:nvPr>
            <p:ph type="ftr" sz="quarter" idx="3"/>
          </p:nvPr>
        </p:nvSpPr>
        <p:spPr>
          <a:xfrm>
            <a:off x="1546065" y="40393080"/>
            <a:ext cx="19488785" cy="1492340"/>
          </a:xfrm>
          <a:prstGeom prst="rect">
            <a:avLst/>
          </a:prstGeom>
        </p:spPr>
        <p:txBody>
          <a:bodyPr vert="horz" lIns="91440" tIns="45720" rIns="91440" bIns="45720" rtlCol="0" anchor="t" anchorCtr="0"/>
          <a:lstStyle>
            <a:lvl1pPr algn="l">
              <a:defRPr sz="6000">
                <a:solidFill>
                  <a:schemeClr val="bg1"/>
                </a:solidFill>
              </a:defRPr>
            </a:lvl1pPr>
          </a:lstStyle>
          <a:p>
            <a:endParaRPr lang="en-AU" dirty="0"/>
          </a:p>
        </p:txBody>
      </p:sp>
      <p:sp>
        <p:nvSpPr>
          <p:cNvPr id="6" name="Slide Number Placeholder 5">
            <a:extLst>
              <a:ext uri="{FF2B5EF4-FFF2-40B4-BE49-F238E27FC236}">
                <a16:creationId xmlns:a16="http://schemas.microsoft.com/office/drawing/2014/main" id="{DD42F550-8FDF-4424-AA18-C4563333340E}"/>
              </a:ext>
            </a:extLst>
          </p:cNvPr>
          <p:cNvSpPr>
            <a:spLocks noGrp="1"/>
          </p:cNvSpPr>
          <p:nvPr>
            <p:ph type="sldNum" sz="quarter" idx="4"/>
          </p:nvPr>
        </p:nvSpPr>
        <p:spPr>
          <a:xfrm>
            <a:off x="27216071" y="40393080"/>
            <a:ext cx="1898906" cy="1492340"/>
          </a:xfrm>
          <a:prstGeom prst="rect">
            <a:avLst/>
          </a:prstGeom>
        </p:spPr>
        <p:txBody>
          <a:bodyPr vert="horz" lIns="91440" tIns="45720" rIns="0" bIns="45720" rtlCol="0" anchor="t" anchorCtr="0"/>
          <a:lstStyle>
            <a:lvl1pPr algn="r">
              <a:defRPr sz="6000">
                <a:solidFill>
                  <a:schemeClr val="bg1"/>
                </a:solidFill>
              </a:defRPr>
            </a:lvl1pPr>
          </a:lstStyle>
          <a:p>
            <a:fld id="{DC22DD25-61AE-413C-B4D2-EF2365C9B2E1}" type="slidenum">
              <a:rPr lang="en-AU" smtClean="0"/>
              <a:pPr/>
              <a:t>‹#›</a:t>
            </a:fld>
            <a:endParaRPr lang="en-AU" dirty="0"/>
          </a:p>
        </p:txBody>
      </p:sp>
      <p:grpSp>
        <p:nvGrpSpPr>
          <p:cNvPr id="69" name="Group 4">
            <a:extLst>
              <a:ext uri="{FF2B5EF4-FFF2-40B4-BE49-F238E27FC236}">
                <a16:creationId xmlns:a16="http://schemas.microsoft.com/office/drawing/2014/main" id="{5A7BC627-1D1E-4C11-BC21-53900C9FD9F3}"/>
              </a:ext>
            </a:extLst>
          </p:cNvPr>
          <p:cNvGrpSpPr>
            <a:grpSpLocks noChangeAspect="1"/>
          </p:cNvGrpSpPr>
          <p:nvPr userDrawn="1"/>
        </p:nvGrpSpPr>
        <p:grpSpPr bwMode="auto">
          <a:xfrm>
            <a:off x="992607" y="1212724"/>
            <a:ext cx="4759263" cy="4499818"/>
            <a:chOff x="2864" y="1181"/>
            <a:chExt cx="1952" cy="1957"/>
          </a:xfrm>
        </p:grpSpPr>
        <p:sp>
          <p:nvSpPr>
            <p:cNvPr id="70" name="AutoShape 3">
              <a:extLst>
                <a:ext uri="{FF2B5EF4-FFF2-40B4-BE49-F238E27FC236}">
                  <a16:creationId xmlns:a16="http://schemas.microsoft.com/office/drawing/2014/main" id="{14ACB434-D738-4CD8-9860-7DE338713043}"/>
                </a:ext>
              </a:extLst>
            </p:cNvPr>
            <p:cNvSpPr>
              <a:spLocks noChangeAspect="1" noChangeArrowheads="1" noTextEdit="1"/>
            </p:cNvSpPr>
            <p:nvPr userDrawn="1"/>
          </p:nvSpPr>
          <p:spPr bwMode="auto">
            <a:xfrm>
              <a:off x="2864" y="1182"/>
              <a:ext cx="1952" cy="1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71" name="Rectangle 5">
              <a:extLst>
                <a:ext uri="{FF2B5EF4-FFF2-40B4-BE49-F238E27FC236}">
                  <a16:creationId xmlns:a16="http://schemas.microsoft.com/office/drawing/2014/main" id="{3879A621-A86E-48C0-B76F-1BCA34DAEB06}"/>
                </a:ext>
              </a:extLst>
            </p:cNvPr>
            <p:cNvSpPr>
              <a:spLocks noChangeArrowheads="1"/>
            </p:cNvSpPr>
            <p:nvPr userDrawn="1"/>
          </p:nvSpPr>
          <p:spPr bwMode="auto">
            <a:xfrm>
              <a:off x="2865" y="1181"/>
              <a:ext cx="1950" cy="1957"/>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72" name="Freeform 6">
              <a:extLst>
                <a:ext uri="{FF2B5EF4-FFF2-40B4-BE49-F238E27FC236}">
                  <a16:creationId xmlns:a16="http://schemas.microsoft.com/office/drawing/2014/main" id="{CCE896EB-EDFB-4A67-AF05-DD540E40DA05}"/>
                </a:ext>
              </a:extLst>
            </p:cNvPr>
            <p:cNvSpPr>
              <a:spLocks/>
            </p:cNvSpPr>
            <p:nvPr userDrawn="1"/>
          </p:nvSpPr>
          <p:spPr bwMode="auto">
            <a:xfrm>
              <a:off x="3091" y="2463"/>
              <a:ext cx="90" cy="109"/>
            </a:xfrm>
            <a:custGeom>
              <a:avLst/>
              <a:gdLst>
                <a:gd name="T0" fmla="*/ 5 w 132"/>
                <a:gd name="T1" fmla="*/ 4 h 160"/>
                <a:gd name="T2" fmla="*/ 0 w 132"/>
                <a:gd name="T3" fmla="*/ 26 h 160"/>
                <a:gd name="T4" fmla="*/ 2 w 132"/>
                <a:gd name="T5" fmla="*/ 30 h 160"/>
                <a:gd name="T6" fmla="*/ 6 w 132"/>
                <a:gd name="T7" fmla="*/ 27 h 160"/>
                <a:gd name="T8" fmla="*/ 9 w 132"/>
                <a:gd name="T9" fmla="*/ 21 h 160"/>
                <a:gd name="T10" fmla="*/ 29 w 132"/>
                <a:gd name="T11" fmla="*/ 15 h 160"/>
                <a:gd name="T12" fmla="*/ 57 w 132"/>
                <a:gd name="T13" fmla="*/ 15 h 160"/>
                <a:gd name="T14" fmla="*/ 57 w 132"/>
                <a:gd name="T15" fmla="*/ 99 h 160"/>
                <a:gd name="T16" fmla="*/ 56 w 132"/>
                <a:gd name="T17" fmla="*/ 144 h 160"/>
                <a:gd name="T18" fmla="*/ 52 w 132"/>
                <a:gd name="T19" fmla="*/ 153 h 160"/>
                <a:gd name="T20" fmla="*/ 46 w 132"/>
                <a:gd name="T21" fmla="*/ 154 h 160"/>
                <a:gd name="T22" fmla="*/ 43 w 132"/>
                <a:gd name="T23" fmla="*/ 157 h 160"/>
                <a:gd name="T24" fmla="*/ 47 w 132"/>
                <a:gd name="T25" fmla="*/ 160 h 160"/>
                <a:gd name="T26" fmla="*/ 64 w 132"/>
                <a:gd name="T27" fmla="*/ 160 h 160"/>
                <a:gd name="T28" fmla="*/ 68 w 132"/>
                <a:gd name="T29" fmla="*/ 160 h 160"/>
                <a:gd name="T30" fmla="*/ 70 w 132"/>
                <a:gd name="T31" fmla="*/ 160 h 160"/>
                <a:gd name="T32" fmla="*/ 93 w 132"/>
                <a:gd name="T33" fmla="*/ 160 h 160"/>
                <a:gd name="T34" fmla="*/ 97 w 132"/>
                <a:gd name="T35" fmla="*/ 157 h 160"/>
                <a:gd name="T36" fmla="*/ 94 w 132"/>
                <a:gd name="T37" fmla="*/ 154 h 160"/>
                <a:gd name="T38" fmla="*/ 85 w 132"/>
                <a:gd name="T39" fmla="*/ 153 h 160"/>
                <a:gd name="T40" fmla="*/ 79 w 132"/>
                <a:gd name="T41" fmla="*/ 144 h 160"/>
                <a:gd name="T42" fmla="*/ 78 w 132"/>
                <a:gd name="T43" fmla="*/ 99 h 160"/>
                <a:gd name="T44" fmla="*/ 78 w 132"/>
                <a:gd name="T45" fmla="*/ 15 h 160"/>
                <a:gd name="T46" fmla="*/ 102 w 132"/>
                <a:gd name="T47" fmla="*/ 15 h 160"/>
                <a:gd name="T48" fmla="*/ 125 w 132"/>
                <a:gd name="T49" fmla="*/ 25 h 160"/>
                <a:gd name="T50" fmla="*/ 126 w 132"/>
                <a:gd name="T51" fmla="*/ 27 h 160"/>
                <a:gd name="T52" fmla="*/ 129 w 132"/>
                <a:gd name="T53" fmla="*/ 32 h 160"/>
                <a:gd name="T54" fmla="*/ 132 w 132"/>
                <a:gd name="T55" fmla="*/ 28 h 160"/>
                <a:gd name="T56" fmla="*/ 132 w 132"/>
                <a:gd name="T57" fmla="*/ 21 h 160"/>
                <a:gd name="T58" fmla="*/ 132 w 132"/>
                <a:gd name="T59" fmla="*/ 5 h 160"/>
                <a:gd name="T60" fmla="*/ 130 w 132"/>
                <a:gd name="T61" fmla="*/ 1 h 160"/>
                <a:gd name="T62" fmla="*/ 127 w 132"/>
                <a:gd name="T63" fmla="*/ 2 h 160"/>
                <a:gd name="T64" fmla="*/ 110 w 132"/>
                <a:gd name="T65" fmla="*/ 3 h 160"/>
                <a:gd name="T66" fmla="*/ 33 w 132"/>
                <a:gd name="T67" fmla="*/ 3 h 160"/>
                <a:gd name="T68" fmla="*/ 17 w 132"/>
                <a:gd name="T69" fmla="*/ 2 h 160"/>
                <a:gd name="T70" fmla="*/ 10 w 132"/>
                <a:gd name="T71" fmla="*/ 1 h 160"/>
                <a:gd name="T72" fmla="*/ 8 w 132"/>
                <a:gd name="T73" fmla="*/ 0 h 160"/>
                <a:gd name="T74" fmla="*/ 5 w 132"/>
                <a:gd name="T75" fmla="*/ 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60">
                  <a:moveTo>
                    <a:pt x="5" y="4"/>
                  </a:moveTo>
                  <a:cubicBezTo>
                    <a:pt x="4" y="5"/>
                    <a:pt x="0" y="24"/>
                    <a:pt x="0" y="26"/>
                  </a:cubicBezTo>
                  <a:cubicBezTo>
                    <a:pt x="0" y="29"/>
                    <a:pt x="1" y="30"/>
                    <a:pt x="2" y="30"/>
                  </a:cubicBezTo>
                  <a:cubicBezTo>
                    <a:pt x="4" y="30"/>
                    <a:pt x="5" y="28"/>
                    <a:pt x="6" y="27"/>
                  </a:cubicBezTo>
                  <a:cubicBezTo>
                    <a:pt x="6" y="27"/>
                    <a:pt x="9" y="21"/>
                    <a:pt x="9" y="21"/>
                  </a:cubicBezTo>
                  <a:cubicBezTo>
                    <a:pt x="12" y="17"/>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8" y="160"/>
                    <a:pt x="68" y="160"/>
                    <a:pt x="68"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6" y="27"/>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5" y="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73" name="Freeform 7">
              <a:extLst>
                <a:ext uri="{FF2B5EF4-FFF2-40B4-BE49-F238E27FC236}">
                  <a16:creationId xmlns:a16="http://schemas.microsoft.com/office/drawing/2014/main" id="{DBEA2E81-7585-49A5-84AA-410DECEB75C4}"/>
                </a:ext>
              </a:extLst>
            </p:cNvPr>
            <p:cNvSpPr>
              <a:spLocks/>
            </p:cNvSpPr>
            <p:nvPr userDrawn="1"/>
          </p:nvSpPr>
          <p:spPr bwMode="auto">
            <a:xfrm>
              <a:off x="3187" y="2465"/>
              <a:ext cx="111" cy="107"/>
            </a:xfrm>
            <a:custGeom>
              <a:avLst/>
              <a:gdLst>
                <a:gd name="T0" fmla="*/ 134 w 164"/>
                <a:gd name="T1" fmla="*/ 0 h 157"/>
                <a:gd name="T2" fmla="*/ 111 w 164"/>
                <a:gd name="T3" fmla="*/ 0 h 157"/>
                <a:gd name="T4" fmla="*/ 110 w 164"/>
                <a:gd name="T5" fmla="*/ 6 h 157"/>
                <a:gd name="T6" fmla="*/ 124 w 164"/>
                <a:gd name="T7" fmla="*/ 16 h 157"/>
                <a:gd name="T8" fmla="*/ 124 w 164"/>
                <a:gd name="T9" fmla="*/ 65 h 157"/>
                <a:gd name="T10" fmla="*/ 38 w 164"/>
                <a:gd name="T11" fmla="*/ 60 h 157"/>
                <a:gd name="T12" fmla="*/ 45 w 164"/>
                <a:gd name="T13" fmla="*/ 6 h 157"/>
                <a:gd name="T14" fmla="*/ 53 w 164"/>
                <a:gd name="T15" fmla="*/ 3 h 157"/>
                <a:gd name="T16" fmla="*/ 31 w 164"/>
                <a:gd name="T17" fmla="*/ 0 h 157"/>
                <a:gd name="T18" fmla="*/ 25 w 164"/>
                <a:gd name="T19" fmla="*/ 0 h 157"/>
                <a:gd name="T20" fmla="*/ 0 w 164"/>
                <a:gd name="T21" fmla="*/ 3 h 157"/>
                <a:gd name="T22" fmla="*/ 10 w 164"/>
                <a:gd name="T23" fmla="*/ 6 h 157"/>
                <a:gd name="T24" fmla="*/ 18 w 164"/>
                <a:gd name="T25" fmla="*/ 60 h 157"/>
                <a:gd name="T26" fmla="*/ 17 w 164"/>
                <a:gd name="T27" fmla="*/ 141 h 157"/>
                <a:gd name="T28" fmla="*/ 6 w 164"/>
                <a:gd name="T29" fmla="*/ 151 h 157"/>
                <a:gd name="T30" fmla="*/ 8 w 164"/>
                <a:gd name="T31" fmla="*/ 157 h 157"/>
                <a:gd name="T32" fmla="*/ 28 w 164"/>
                <a:gd name="T33" fmla="*/ 157 h 157"/>
                <a:gd name="T34" fmla="*/ 53 w 164"/>
                <a:gd name="T35" fmla="*/ 157 h 157"/>
                <a:gd name="T36" fmla="*/ 55 w 164"/>
                <a:gd name="T37" fmla="*/ 151 h 157"/>
                <a:gd name="T38" fmla="*/ 39 w 164"/>
                <a:gd name="T39" fmla="*/ 141 h 157"/>
                <a:gd name="T40" fmla="*/ 38 w 164"/>
                <a:gd name="T41" fmla="*/ 75 h 157"/>
                <a:gd name="T42" fmla="*/ 124 w 164"/>
                <a:gd name="T43" fmla="*/ 96 h 157"/>
                <a:gd name="T44" fmla="*/ 118 w 164"/>
                <a:gd name="T45" fmla="*/ 150 h 157"/>
                <a:gd name="T46" fmla="*/ 109 w 164"/>
                <a:gd name="T47" fmla="*/ 154 h 157"/>
                <a:gd name="T48" fmla="*/ 131 w 164"/>
                <a:gd name="T49" fmla="*/ 157 h 157"/>
                <a:gd name="T50" fmla="*/ 137 w 164"/>
                <a:gd name="T51" fmla="*/ 157 h 157"/>
                <a:gd name="T52" fmla="*/ 164 w 164"/>
                <a:gd name="T53" fmla="*/ 154 h 157"/>
                <a:gd name="T54" fmla="*/ 152 w 164"/>
                <a:gd name="T55" fmla="*/ 150 h 157"/>
                <a:gd name="T56" fmla="*/ 144 w 164"/>
                <a:gd name="T57" fmla="*/ 96 h 157"/>
                <a:gd name="T58" fmla="*/ 145 w 164"/>
                <a:gd name="T59" fmla="*/ 16 h 157"/>
                <a:gd name="T60" fmla="*/ 156 w 164"/>
                <a:gd name="T61" fmla="*/ 6 h 157"/>
                <a:gd name="T62" fmla="*/ 154 w 164"/>
                <a:gd name="T63"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4" h="157">
                  <a:moveTo>
                    <a:pt x="138" y="0"/>
                  </a:moveTo>
                  <a:cubicBezTo>
                    <a:pt x="134" y="0"/>
                    <a:pt x="134" y="0"/>
                    <a:pt x="134" y="0"/>
                  </a:cubicBezTo>
                  <a:cubicBezTo>
                    <a:pt x="132" y="0"/>
                    <a:pt x="132" y="0"/>
                    <a:pt x="132" y="0"/>
                  </a:cubicBezTo>
                  <a:cubicBezTo>
                    <a:pt x="111" y="0"/>
                    <a:pt x="111" y="0"/>
                    <a:pt x="111" y="0"/>
                  </a:cubicBezTo>
                  <a:cubicBezTo>
                    <a:pt x="110" y="0"/>
                    <a:pt x="106" y="0"/>
                    <a:pt x="106" y="3"/>
                  </a:cubicBezTo>
                  <a:cubicBezTo>
                    <a:pt x="106" y="4"/>
                    <a:pt x="108" y="6"/>
                    <a:pt x="110" y="6"/>
                  </a:cubicBezTo>
                  <a:cubicBezTo>
                    <a:pt x="116" y="6"/>
                    <a:pt x="116" y="6"/>
                    <a:pt x="116" y="6"/>
                  </a:cubicBezTo>
                  <a:cubicBezTo>
                    <a:pt x="122" y="7"/>
                    <a:pt x="123" y="10"/>
                    <a:pt x="124" y="16"/>
                  </a:cubicBezTo>
                  <a:cubicBezTo>
                    <a:pt x="124" y="60"/>
                    <a:pt x="124" y="60"/>
                    <a:pt x="124" y="60"/>
                  </a:cubicBezTo>
                  <a:cubicBezTo>
                    <a:pt x="124" y="65"/>
                    <a:pt x="124" y="65"/>
                    <a:pt x="124" y="65"/>
                  </a:cubicBezTo>
                  <a:cubicBezTo>
                    <a:pt x="38" y="64"/>
                    <a:pt x="38" y="64"/>
                    <a:pt x="38" y="64"/>
                  </a:cubicBezTo>
                  <a:cubicBezTo>
                    <a:pt x="38" y="60"/>
                    <a:pt x="38" y="60"/>
                    <a:pt x="38" y="60"/>
                  </a:cubicBezTo>
                  <a:cubicBezTo>
                    <a:pt x="39" y="16"/>
                    <a:pt x="39" y="16"/>
                    <a:pt x="39" y="16"/>
                  </a:cubicBezTo>
                  <a:cubicBezTo>
                    <a:pt x="39" y="10"/>
                    <a:pt x="40" y="7"/>
                    <a:pt x="45" y="6"/>
                  </a:cubicBezTo>
                  <a:cubicBezTo>
                    <a:pt x="45" y="6"/>
                    <a:pt x="50" y="6"/>
                    <a:pt x="50" y="6"/>
                  </a:cubicBezTo>
                  <a:cubicBezTo>
                    <a:pt x="52" y="6"/>
                    <a:pt x="53" y="4"/>
                    <a:pt x="53" y="3"/>
                  </a:cubicBezTo>
                  <a:cubicBezTo>
                    <a:pt x="53" y="1"/>
                    <a:pt x="51" y="0"/>
                    <a:pt x="48" y="0"/>
                  </a:cubicBezTo>
                  <a:cubicBezTo>
                    <a:pt x="31" y="0"/>
                    <a:pt x="31" y="0"/>
                    <a:pt x="31" y="0"/>
                  </a:cubicBezTo>
                  <a:cubicBezTo>
                    <a:pt x="28" y="0"/>
                    <a:pt x="28" y="0"/>
                    <a:pt x="28" y="0"/>
                  </a:cubicBezTo>
                  <a:cubicBezTo>
                    <a:pt x="25" y="0"/>
                    <a:pt x="25" y="0"/>
                    <a:pt x="25" y="0"/>
                  </a:cubicBezTo>
                  <a:cubicBezTo>
                    <a:pt x="5" y="0"/>
                    <a:pt x="5" y="0"/>
                    <a:pt x="5" y="0"/>
                  </a:cubicBezTo>
                  <a:cubicBezTo>
                    <a:pt x="2" y="0"/>
                    <a:pt x="0" y="1"/>
                    <a:pt x="0" y="3"/>
                  </a:cubicBezTo>
                  <a:cubicBezTo>
                    <a:pt x="0" y="4"/>
                    <a:pt x="1" y="6"/>
                    <a:pt x="3" y="6"/>
                  </a:cubicBezTo>
                  <a:cubicBezTo>
                    <a:pt x="10" y="6"/>
                    <a:pt x="10" y="6"/>
                    <a:pt x="10" y="6"/>
                  </a:cubicBezTo>
                  <a:cubicBezTo>
                    <a:pt x="15" y="7"/>
                    <a:pt x="17" y="10"/>
                    <a:pt x="17" y="16"/>
                  </a:cubicBezTo>
                  <a:cubicBezTo>
                    <a:pt x="17" y="16"/>
                    <a:pt x="18" y="60"/>
                    <a:pt x="18" y="60"/>
                  </a:cubicBezTo>
                  <a:cubicBezTo>
                    <a:pt x="18" y="96"/>
                    <a:pt x="18" y="96"/>
                    <a:pt x="18" y="96"/>
                  </a:cubicBezTo>
                  <a:cubicBezTo>
                    <a:pt x="18" y="116"/>
                    <a:pt x="18" y="132"/>
                    <a:pt x="17" y="141"/>
                  </a:cubicBezTo>
                  <a:cubicBezTo>
                    <a:pt x="16" y="147"/>
                    <a:pt x="15" y="150"/>
                    <a:pt x="12" y="150"/>
                  </a:cubicBezTo>
                  <a:cubicBezTo>
                    <a:pt x="12" y="150"/>
                    <a:pt x="6" y="151"/>
                    <a:pt x="6" y="151"/>
                  </a:cubicBezTo>
                  <a:cubicBezTo>
                    <a:pt x="4" y="151"/>
                    <a:pt x="3" y="153"/>
                    <a:pt x="3" y="154"/>
                  </a:cubicBezTo>
                  <a:cubicBezTo>
                    <a:pt x="3" y="157"/>
                    <a:pt x="7" y="157"/>
                    <a:pt x="8" y="157"/>
                  </a:cubicBezTo>
                  <a:cubicBezTo>
                    <a:pt x="25" y="157"/>
                    <a:pt x="25" y="157"/>
                    <a:pt x="25" y="157"/>
                  </a:cubicBezTo>
                  <a:cubicBezTo>
                    <a:pt x="28" y="157"/>
                    <a:pt x="28" y="157"/>
                    <a:pt x="28" y="157"/>
                  </a:cubicBezTo>
                  <a:cubicBezTo>
                    <a:pt x="30" y="157"/>
                    <a:pt x="30" y="157"/>
                    <a:pt x="30" y="157"/>
                  </a:cubicBezTo>
                  <a:cubicBezTo>
                    <a:pt x="53" y="157"/>
                    <a:pt x="53" y="157"/>
                    <a:pt x="53" y="157"/>
                  </a:cubicBezTo>
                  <a:cubicBezTo>
                    <a:pt x="57" y="157"/>
                    <a:pt x="58" y="155"/>
                    <a:pt x="58" y="154"/>
                  </a:cubicBezTo>
                  <a:cubicBezTo>
                    <a:pt x="58" y="153"/>
                    <a:pt x="57" y="151"/>
                    <a:pt x="55" y="151"/>
                  </a:cubicBezTo>
                  <a:cubicBezTo>
                    <a:pt x="46" y="150"/>
                    <a:pt x="46" y="150"/>
                    <a:pt x="46" y="150"/>
                  </a:cubicBezTo>
                  <a:cubicBezTo>
                    <a:pt x="41" y="150"/>
                    <a:pt x="40" y="147"/>
                    <a:pt x="39" y="141"/>
                  </a:cubicBezTo>
                  <a:cubicBezTo>
                    <a:pt x="38" y="132"/>
                    <a:pt x="38" y="116"/>
                    <a:pt x="38" y="96"/>
                  </a:cubicBezTo>
                  <a:cubicBezTo>
                    <a:pt x="38" y="75"/>
                    <a:pt x="38" y="75"/>
                    <a:pt x="38" y="75"/>
                  </a:cubicBezTo>
                  <a:cubicBezTo>
                    <a:pt x="124" y="75"/>
                    <a:pt x="124" y="75"/>
                    <a:pt x="124" y="75"/>
                  </a:cubicBezTo>
                  <a:cubicBezTo>
                    <a:pt x="124" y="96"/>
                    <a:pt x="124" y="96"/>
                    <a:pt x="124" y="96"/>
                  </a:cubicBezTo>
                  <a:cubicBezTo>
                    <a:pt x="124" y="116"/>
                    <a:pt x="124" y="132"/>
                    <a:pt x="123" y="141"/>
                  </a:cubicBezTo>
                  <a:cubicBezTo>
                    <a:pt x="122" y="146"/>
                    <a:pt x="121" y="150"/>
                    <a:pt x="118" y="150"/>
                  </a:cubicBezTo>
                  <a:cubicBezTo>
                    <a:pt x="118" y="150"/>
                    <a:pt x="113" y="151"/>
                    <a:pt x="113" y="151"/>
                  </a:cubicBezTo>
                  <a:cubicBezTo>
                    <a:pt x="110" y="151"/>
                    <a:pt x="109" y="153"/>
                    <a:pt x="109" y="154"/>
                  </a:cubicBezTo>
                  <a:cubicBezTo>
                    <a:pt x="109" y="157"/>
                    <a:pt x="113" y="157"/>
                    <a:pt x="114" y="157"/>
                  </a:cubicBezTo>
                  <a:cubicBezTo>
                    <a:pt x="131" y="157"/>
                    <a:pt x="131" y="157"/>
                    <a:pt x="131" y="157"/>
                  </a:cubicBezTo>
                  <a:cubicBezTo>
                    <a:pt x="134" y="157"/>
                    <a:pt x="134" y="157"/>
                    <a:pt x="134" y="157"/>
                  </a:cubicBezTo>
                  <a:cubicBezTo>
                    <a:pt x="137" y="157"/>
                    <a:pt x="137" y="157"/>
                    <a:pt x="137" y="157"/>
                  </a:cubicBezTo>
                  <a:cubicBezTo>
                    <a:pt x="159" y="157"/>
                    <a:pt x="159" y="157"/>
                    <a:pt x="159" y="157"/>
                  </a:cubicBezTo>
                  <a:cubicBezTo>
                    <a:pt x="164" y="157"/>
                    <a:pt x="164" y="155"/>
                    <a:pt x="164" y="154"/>
                  </a:cubicBezTo>
                  <a:cubicBezTo>
                    <a:pt x="164" y="153"/>
                    <a:pt x="163" y="151"/>
                    <a:pt x="161" y="151"/>
                  </a:cubicBezTo>
                  <a:cubicBezTo>
                    <a:pt x="152" y="150"/>
                    <a:pt x="152" y="150"/>
                    <a:pt x="152" y="150"/>
                  </a:cubicBezTo>
                  <a:cubicBezTo>
                    <a:pt x="147" y="150"/>
                    <a:pt x="146" y="147"/>
                    <a:pt x="145" y="141"/>
                  </a:cubicBezTo>
                  <a:cubicBezTo>
                    <a:pt x="144" y="132"/>
                    <a:pt x="144" y="116"/>
                    <a:pt x="144" y="96"/>
                  </a:cubicBezTo>
                  <a:cubicBezTo>
                    <a:pt x="144" y="60"/>
                    <a:pt x="144" y="60"/>
                    <a:pt x="144" y="60"/>
                  </a:cubicBezTo>
                  <a:cubicBezTo>
                    <a:pt x="145" y="16"/>
                    <a:pt x="145" y="16"/>
                    <a:pt x="145" y="16"/>
                  </a:cubicBezTo>
                  <a:cubicBezTo>
                    <a:pt x="145" y="9"/>
                    <a:pt x="147" y="7"/>
                    <a:pt x="151" y="6"/>
                  </a:cubicBezTo>
                  <a:cubicBezTo>
                    <a:pt x="156" y="6"/>
                    <a:pt x="156" y="6"/>
                    <a:pt x="156" y="6"/>
                  </a:cubicBezTo>
                  <a:cubicBezTo>
                    <a:pt x="158" y="6"/>
                    <a:pt x="159" y="4"/>
                    <a:pt x="159" y="3"/>
                  </a:cubicBezTo>
                  <a:cubicBezTo>
                    <a:pt x="159" y="0"/>
                    <a:pt x="155" y="0"/>
                    <a:pt x="154" y="0"/>
                  </a:cubicBezTo>
                  <a:lnTo>
                    <a:pt x="13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74" name="Freeform 8">
              <a:extLst>
                <a:ext uri="{FF2B5EF4-FFF2-40B4-BE49-F238E27FC236}">
                  <a16:creationId xmlns:a16="http://schemas.microsoft.com/office/drawing/2014/main" id="{31DAA118-E6A3-447C-BC44-C8B49EA95089}"/>
                </a:ext>
              </a:extLst>
            </p:cNvPr>
            <p:cNvSpPr>
              <a:spLocks/>
            </p:cNvSpPr>
            <p:nvPr userDrawn="1"/>
          </p:nvSpPr>
          <p:spPr bwMode="auto">
            <a:xfrm>
              <a:off x="3312" y="2464"/>
              <a:ext cx="64" cy="108"/>
            </a:xfrm>
            <a:custGeom>
              <a:avLst/>
              <a:gdLst>
                <a:gd name="T0" fmla="*/ 84 w 94"/>
                <a:gd name="T1" fmla="*/ 1 h 160"/>
                <a:gd name="T2" fmla="*/ 83 w 94"/>
                <a:gd name="T3" fmla="*/ 1 h 160"/>
                <a:gd name="T4" fmla="*/ 75 w 94"/>
                <a:gd name="T5" fmla="*/ 2 h 160"/>
                <a:gd name="T6" fmla="*/ 28 w 94"/>
                <a:gd name="T7" fmla="*/ 2 h 160"/>
                <a:gd name="T8" fmla="*/ 25 w 94"/>
                <a:gd name="T9" fmla="*/ 2 h 160"/>
                <a:gd name="T10" fmla="*/ 5 w 94"/>
                <a:gd name="T11" fmla="*/ 2 h 160"/>
                <a:gd name="T12" fmla="*/ 0 w 94"/>
                <a:gd name="T13" fmla="*/ 5 h 160"/>
                <a:gd name="T14" fmla="*/ 3 w 94"/>
                <a:gd name="T15" fmla="*/ 8 h 160"/>
                <a:gd name="T16" fmla="*/ 10 w 94"/>
                <a:gd name="T17" fmla="*/ 8 h 160"/>
                <a:gd name="T18" fmla="*/ 17 w 94"/>
                <a:gd name="T19" fmla="*/ 18 h 160"/>
                <a:gd name="T20" fmla="*/ 18 w 94"/>
                <a:gd name="T21" fmla="*/ 62 h 160"/>
                <a:gd name="T22" fmla="*/ 18 w 94"/>
                <a:gd name="T23" fmla="*/ 98 h 160"/>
                <a:gd name="T24" fmla="*/ 17 w 94"/>
                <a:gd name="T25" fmla="*/ 143 h 160"/>
                <a:gd name="T26" fmla="*/ 12 w 94"/>
                <a:gd name="T27" fmla="*/ 152 h 160"/>
                <a:gd name="T28" fmla="*/ 6 w 94"/>
                <a:gd name="T29" fmla="*/ 153 h 160"/>
                <a:gd name="T30" fmla="*/ 3 w 94"/>
                <a:gd name="T31" fmla="*/ 156 h 160"/>
                <a:gd name="T32" fmla="*/ 8 w 94"/>
                <a:gd name="T33" fmla="*/ 159 h 160"/>
                <a:gd name="T34" fmla="*/ 24 w 94"/>
                <a:gd name="T35" fmla="*/ 159 h 160"/>
                <a:gd name="T36" fmla="*/ 28 w 94"/>
                <a:gd name="T37" fmla="*/ 159 h 160"/>
                <a:gd name="T38" fmla="*/ 36 w 94"/>
                <a:gd name="T39" fmla="*/ 159 h 160"/>
                <a:gd name="T40" fmla="*/ 78 w 94"/>
                <a:gd name="T41" fmla="*/ 160 h 160"/>
                <a:gd name="T42" fmla="*/ 91 w 94"/>
                <a:gd name="T43" fmla="*/ 153 h 160"/>
                <a:gd name="T44" fmla="*/ 94 w 94"/>
                <a:gd name="T45" fmla="*/ 133 h 160"/>
                <a:gd name="T46" fmla="*/ 91 w 94"/>
                <a:gd name="T47" fmla="*/ 129 h 160"/>
                <a:gd name="T48" fmla="*/ 87 w 94"/>
                <a:gd name="T49" fmla="*/ 133 h 160"/>
                <a:gd name="T50" fmla="*/ 79 w 94"/>
                <a:gd name="T51" fmla="*/ 146 h 160"/>
                <a:gd name="T52" fmla="*/ 60 w 94"/>
                <a:gd name="T53" fmla="*/ 149 h 160"/>
                <a:gd name="T54" fmla="*/ 38 w 94"/>
                <a:gd name="T55" fmla="*/ 133 h 160"/>
                <a:gd name="T56" fmla="*/ 38 w 94"/>
                <a:gd name="T57" fmla="*/ 107 h 160"/>
                <a:gd name="T58" fmla="*/ 38 w 94"/>
                <a:gd name="T59" fmla="*/ 98 h 160"/>
                <a:gd name="T60" fmla="*/ 38 w 94"/>
                <a:gd name="T61" fmla="*/ 80 h 160"/>
                <a:gd name="T62" fmla="*/ 67 w 94"/>
                <a:gd name="T63" fmla="*/ 82 h 160"/>
                <a:gd name="T64" fmla="*/ 76 w 94"/>
                <a:gd name="T65" fmla="*/ 88 h 160"/>
                <a:gd name="T66" fmla="*/ 77 w 94"/>
                <a:gd name="T67" fmla="*/ 94 h 160"/>
                <a:gd name="T68" fmla="*/ 80 w 94"/>
                <a:gd name="T69" fmla="*/ 97 h 160"/>
                <a:gd name="T70" fmla="*/ 83 w 94"/>
                <a:gd name="T71" fmla="*/ 92 h 160"/>
                <a:gd name="T72" fmla="*/ 84 w 94"/>
                <a:gd name="T73" fmla="*/ 79 h 160"/>
                <a:gd name="T74" fmla="*/ 85 w 94"/>
                <a:gd name="T75" fmla="*/ 67 h 160"/>
                <a:gd name="T76" fmla="*/ 83 w 94"/>
                <a:gd name="T77" fmla="*/ 64 h 160"/>
                <a:gd name="T78" fmla="*/ 79 w 94"/>
                <a:gd name="T79" fmla="*/ 67 h 160"/>
                <a:gd name="T80" fmla="*/ 70 w 94"/>
                <a:gd name="T81" fmla="*/ 70 h 160"/>
                <a:gd name="T82" fmla="*/ 38 w 94"/>
                <a:gd name="T83" fmla="*/ 70 h 160"/>
                <a:gd name="T84" fmla="*/ 38 w 94"/>
                <a:gd name="T85" fmla="*/ 13 h 160"/>
                <a:gd name="T86" fmla="*/ 65 w 94"/>
                <a:gd name="T87" fmla="*/ 13 h 160"/>
                <a:gd name="T88" fmla="*/ 79 w 94"/>
                <a:gd name="T89" fmla="*/ 19 h 160"/>
                <a:gd name="T90" fmla="*/ 80 w 94"/>
                <a:gd name="T91" fmla="*/ 26 h 160"/>
                <a:gd name="T92" fmla="*/ 83 w 94"/>
                <a:gd name="T93" fmla="*/ 30 h 160"/>
                <a:gd name="T94" fmla="*/ 86 w 94"/>
                <a:gd name="T95" fmla="*/ 27 h 160"/>
                <a:gd name="T96" fmla="*/ 87 w 94"/>
                <a:gd name="T97" fmla="*/ 16 h 160"/>
                <a:gd name="T98" fmla="*/ 87 w 94"/>
                <a:gd name="T99" fmla="*/ 13 h 160"/>
                <a:gd name="T100" fmla="*/ 88 w 94"/>
                <a:gd name="T101" fmla="*/ 6 h 160"/>
                <a:gd name="T102" fmla="*/ 89 w 94"/>
                <a:gd name="T103" fmla="*/ 3 h 160"/>
                <a:gd name="T104" fmla="*/ 86 w 94"/>
                <a:gd name="T105" fmla="*/ 0 h 160"/>
                <a:gd name="T106" fmla="*/ 84 w 94"/>
                <a:gd name="T107" fmla="*/ 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4" h="160">
                  <a:moveTo>
                    <a:pt x="84" y="1"/>
                  </a:moveTo>
                  <a:cubicBezTo>
                    <a:pt x="83" y="1"/>
                    <a:pt x="83" y="1"/>
                    <a:pt x="83" y="1"/>
                  </a:cubicBezTo>
                  <a:cubicBezTo>
                    <a:pt x="75" y="2"/>
                    <a:pt x="75" y="2"/>
                    <a:pt x="75" y="2"/>
                  </a:cubicBezTo>
                  <a:cubicBezTo>
                    <a:pt x="28" y="2"/>
                    <a:pt x="28" y="2"/>
                    <a:pt x="28" y="2"/>
                  </a:cubicBezTo>
                  <a:cubicBezTo>
                    <a:pt x="25" y="2"/>
                    <a:pt x="25" y="2"/>
                    <a:pt x="25" y="2"/>
                  </a:cubicBezTo>
                  <a:cubicBezTo>
                    <a:pt x="5" y="2"/>
                    <a:pt x="5" y="2"/>
                    <a:pt x="5" y="2"/>
                  </a:cubicBezTo>
                  <a:cubicBezTo>
                    <a:pt x="4" y="2"/>
                    <a:pt x="0" y="2"/>
                    <a:pt x="0" y="5"/>
                  </a:cubicBezTo>
                  <a:cubicBezTo>
                    <a:pt x="0" y="6"/>
                    <a:pt x="1" y="8"/>
                    <a:pt x="3" y="8"/>
                  </a:cubicBezTo>
                  <a:cubicBezTo>
                    <a:pt x="10" y="8"/>
                    <a:pt x="10" y="8"/>
                    <a:pt x="10" y="8"/>
                  </a:cubicBezTo>
                  <a:cubicBezTo>
                    <a:pt x="15" y="9"/>
                    <a:pt x="17" y="12"/>
                    <a:pt x="17" y="18"/>
                  </a:cubicBezTo>
                  <a:cubicBezTo>
                    <a:pt x="18" y="62"/>
                    <a:pt x="18" y="62"/>
                    <a:pt x="18" y="62"/>
                  </a:cubicBezTo>
                  <a:cubicBezTo>
                    <a:pt x="18" y="98"/>
                    <a:pt x="18" y="98"/>
                    <a:pt x="18" y="98"/>
                  </a:cubicBezTo>
                  <a:cubicBezTo>
                    <a:pt x="18" y="118"/>
                    <a:pt x="18" y="134"/>
                    <a:pt x="17" y="143"/>
                  </a:cubicBezTo>
                  <a:cubicBezTo>
                    <a:pt x="16" y="149"/>
                    <a:pt x="15" y="152"/>
                    <a:pt x="12" y="152"/>
                  </a:cubicBezTo>
                  <a:cubicBezTo>
                    <a:pt x="12" y="152"/>
                    <a:pt x="6" y="153"/>
                    <a:pt x="6" y="153"/>
                  </a:cubicBezTo>
                  <a:cubicBezTo>
                    <a:pt x="4" y="153"/>
                    <a:pt x="3" y="155"/>
                    <a:pt x="3" y="156"/>
                  </a:cubicBezTo>
                  <a:cubicBezTo>
                    <a:pt x="3" y="159"/>
                    <a:pt x="7" y="159"/>
                    <a:pt x="8" y="159"/>
                  </a:cubicBezTo>
                  <a:cubicBezTo>
                    <a:pt x="24" y="159"/>
                    <a:pt x="24" y="159"/>
                    <a:pt x="24" y="159"/>
                  </a:cubicBezTo>
                  <a:cubicBezTo>
                    <a:pt x="28" y="159"/>
                    <a:pt x="28" y="159"/>
                    <a:pt x="28" y="159"/>
                  </a:cubicBezTo>
                  <a:cubicBezTo>
                    <a:pt x="36" y="159"/>
                    <a:pt x="36" y="159"/>
                    <a:pt x="36" y="159"/>
                  </a:cubicBezTo>
                  <a:cubicBezTo>
                    <a:pt x="78" y="160"/>
                    <a:pt x="78" y="160"/>
                    <a:pt x="78" y="160"/>
                  </a:cubicBezTo>
                  <a:cubicBezTo>
                    <a:pt x="86" y="160"/>
                    <a:pt x="89" y="160"/>
                    <a:pt x="91" y="153"/>
                  </a:cubicBezTo>
                  <a:cubicBezTo>
                    <a:pt x="92" y="149"/>
                    <a:pt x="94" y="135"/>
                    <a:pt x="94" y="133"/>
                  </a:cubicBezTo>
                  <a:cubicBezTo>
                    <a:pt x="94" y="132"/>
                    <a:pt x="94" y="129"/>
                    <a:pt x="91" y="129"/>
                  </a:cubicBezTo>
                  <a:cubicBezTo>
                    <a:pt x="88" y="129"/>
                    <a:pt x="88" y="131"/>
                    <a:pt x="87" y="133"/>
                  </a:cubicBezTo>
                  <a:cubicBezTo>
                    <a:pt x="86" y="141"/>
                    <a:pt x="84" y="144"/>
                    <a:pt x="79" y="146"/>
                  </a:cubicBezTo>
                  <a:cubicBezTo>
                    <a:pt x="74" y="149"/>
                    <a:pt x="65" y="149"/>
                    <a:pt x="60" y="149"/>
                  </a:cubicBezTo>
                  <a:cubicBezTo>
                    <a:pt x="40"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4" y="82"/>
                    <a:pt x="76" y="85"/>
                    <a:pt x="76" y="88"/>
                  </a:cubicBezTo>
                  <a:cubicBezTo>
                    <a:pt x="76" y="88"/>
                    <a:pt x="77" y="94"/>
                    <a:pt x="77" y="94"/>
                  </a:cubicBezTo>
                  <a:cubicBezTo>
                    <a:pt x="77" y="96"/>
                    <a:pt x="78" y="97"/>
                    <a:pt x="80" y="97"/>
                  </a:cubicBezTo>
                  <a:cubicBezTo>
                    <a:pt x="83" y="97"/>
                    <a:pt x="83" y="94"/>
                    <a:pt x="83" y="92"/>
                  </a:cubicBezTo>
                  <a:cubicBezTo>
                    <a:pt x="84" y="79"/>
                    <a:pt x="84" y="79"/>
                    <a:pt x="84" y="79"/>
                  </a:cubicBezTo>
                  <a:cubicBezTo>
                    <a:pt x="85" y="67"/>
                    <a:pt x="85" y="67"/>
                    <a:pt x="85" y="67"/>
                  </a:cubicBezTo>
                  <a:cubicBezTo>
                    <a:pt x="85" y="64"/>
                    <a:pt x="83" y="64"/>
                    <a:pt x="83" y="64"/>
                  </a:cubicBezTo>
                  <a:cubicBezTo>
                    <a:pt x="79" y="67"/>
                    <a:pt x="79" y="67"/>
                    <a:pt x="79" y="67"/>
                  </a:cubicBezTo>
                  <a:cubicBezTo>
                    <a:pt x="77" y="69"/>
                    <a:pt x="75" y="69"/>
                    <a:pt x="70" y="70"/>
                  </a:cubicBezTo>
                  <a:cubicBezTo>
                    <a:pt x="38" y="70"/>
                    <a:pt x="38" y="70"/>
                    <a:pt x="38" y="70"/>
                  </a:cubicBezTo>
                  <a:cubicBezTo>
                    <a:pt x="38" y="13"/>
                    <a:pt x="38" y="13"/>
                    <a:pt x="38" y="13"/>
                  </a:cubicBezTo>
                  <a:cubicBezTo>
                    <a:pt x="40" y="13"/>
                    <a:pt x="62" y="13"/>
                    <a:pt x="65" y="13"/>
                  </a:cubicBezTo>
                  <a:cubicBezTo>
                    <a:pt x="77" y="15"/>
                    <a:pt x="78" y="17"/>
                    <a:pt x="79" y="19"/>
                  </a:cubicBezTo>
                  <a:cubicBezTo>
                    <a:pt x="79" y="19"/>
                    <a:pt x="80" y="26"/>
                    <a:pt x="80" y="26"/>
                  </a:cubicBezTo>
                  <a:cubicBezTo>
                    <a:pt x="80" y="30"/>
                    <a:pt x="82" y="30"/>
                    <a:pt x="83" y="30"/>
                  </a:cubicBezTo>
                  <a:cubicBezTo>
                    <a:pt x="84" y="30"/>
                    <a:pt x="85" y="30"/>
                    <a:pt x="86" y="27"/>
                  </a:cubicBezTo>
                  <a:cubicBezTo>
                    <a:pt x="86" y="27"/>
                    <a:pt x="87" y="16"/>
                    <a:pt x="87" y="16"/>
                  </a:cubicBezTo>
                  <a:cubicBezTo>
                    <a:pt x="87" y="13"/>
                    <a:pt x="87" y="13"/>
                    <a:pt x="87" y="13"/>
                  </a:cubicBezTo>
                  <a:cubicBezTo>
                    <a:pt x="87" y="13"/>
                    <a:pt x="88" y="6"/>
                    <a:pt x="88" y="6"/>
                  </a:cubicBezTo>
                  <a:cubicBezTo>
                    <a:pt x="89" y="3"/>
                    <a:pt x="89" y="3"/>
                    <a:pt x="89" y="3"/>
                  </a:cubicBezTo>
                  <a:cubicBezTo>
                    <a:pt x="89" y="0"/>
                    <a:pt x="87" y="0"/>
                    <a:pt x="86" y="0"/>
                  </a:cubicBezTo>
                  <a:lnTo>
                    <a:pt x="84"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75" name="Freeform 9">
              <a:extLst>
                <a:ext uri="{FF2B5EF4-FFF2-40B4-BE49-F238E27FC236}">
                  <a16:creationId xmlns:a16="http://schemas.microsoft.com/office/drawing/2014/main" id="{2EC65098-A1C5-40C9-B282-4BED38FAFFA2}"/>
                </a:ext>
              </a:extLst>
            </p:cNvPr>
            <p:cNvSpPr>
              <a:spLocks/>
            </p:cNvSpPr>
            <p:nvPr userDrawn="1"/>
          </p:nvSpPr>
          <p:spPr bwMode="auto">
            <a:xfrm>
              <a:off x="3433" y="2465"/>
              <a:ext cx="106" cy="109"/>
            </a:xfrm>
            <a:custGeom>
              <a:avLst/>
              <a:gdLst>
                <a:gd name="T0" fmla="*/ 138 w 156"/>
                <a:gd name="T1" fmla="*/ 0 h 160"/>
                <a:gd name="T2" fmla="*/ 134 w 156"/>
                <a:gd name="T3" fmla="*/ 0 h 160"/>
                <a:gd name="T4" fmla="*/ 132 w 156"/>
                <a:gd name="T5" fmla="*/ 0 h 160"/>
                <a:gd name="T6" fmla="*/ 113 w 156"/>
                <a:gd name="T7" fmla="*/ 0 h 160"/>
                <a:gd name="T8" fmla="*/ 108 w 156"/>
                <a:gd name="T9" fmla="*/ 3 h 160"/>
                <a:gd name="T10" fmla="*/ 111 w 156"/>
                <a:gd name="T11" fmla="*/ 6 h 160"/>
                <a:gd name="T12" fmla="*/ 118 w 156"/>
                <a:gd name="T13" fmla="*/ 6 h 160"/>
                <a:gd name="T14" fmla="*/ 125 w 156"/>
                <a:gd name="T15" fmla="*/ 16 h 160"/>
                <a:gd name="T16" fmla="*/ 126 w 156"/>
                <a:gd name="T17" fmla="*/ 60 h 160"/>
                <a:gd name="T18" fmla="*/ 126 w 156"/>
                <a:gd name="T19" fmla="*/ 86 h 160"/>
                <a:gd name="T20" fmla="*/ 114 w 156"/>
                <a:gd name="T21" fmla="*/ 135 h 160"/>
                <a:gd name="T22" fmla="*/ 83 w 156"/>
                <a:gd name="T23" fmla="*/ 149 h 160"/>
                <a:gd name="T24" fmla="*/ 54 w 156"/>
                <a:gd name="T25" fmla="*/ 138 h 160"/>
                <a:gd name="T26" fmla="*/ 39 w 156"/>
                <a:gd name="T27" fmla="*/ 89 h 160"/>
                <a:gd name="T28" fmla="*/ 39 w 156"/>
                <a:gd name="T29" fmla="*/ 60 h 160"/>
                <a:gd name="T30" fmla="*/ 39 w 156"/>
                <a:gd name="T31" fmla="*/ 16 h 160"/>
                <a:gd name="T32" fmla="*/ 45 w 156"/>
                <a:gd name="T33" fmla="*/ 6 h 160"/>
                <a:gd name="T34" fmla="*/ 50 w 156"/>
                <a:gd name="T35" fmla="*/ 6 h 160"/>
                <a:gd name="T36" fmla="*/ 53 w 156"/>
                <a:gd name="T37" fmla="*/ 3 h 160"/>
                <a:gd name="T38" fmla="*/ 49 w 156"/>
                <a:gd name="T39" fmla="*/ 0 h 160"/>
                <a:gd name="T40" fmla="*/ 34 w 156"/>
                <a:gd name="T41" fmla="*/ 0 h 160"/>
                <a:gd name="T42" fmla="*/ 28 w 156"/>
                <a:gd name="T43" fmla="*/ 0 h 160"/>
                <a:gd name="T44" fmla="*/ 24 w 156"/>
                <a:gd name="T45" fmla="*/ 0 h 160"/>
                <a:gd name="T46" fmla="*/ 5 w 156"/>
                <a:gd name="T47" fmla="*/ 0 h 160"/>
                <a:gd name="T48" fmla="*/ 0 w 156"/>
                <a:gd name="T49" fmla="*/ 3 h 160"/>
                <a:gd name="T50" fmla="*/ 3 w 156"/>
                <a:gd name="T51" fmla="*/ 6 h 160"/>
                <a:gd name="T52" fmla="*/ 10 w 156"/>
                <a:gd name="T53" fmla="*/ 6 h 160"/>
                <a:gd name="T54" fmla="*/ 17 w 156"/>
                <a:gd name="T55" fmla="*/ 16 h 160"/>
                <a:gd name="T56" fmla="*/ 18 w 156"/>
                <a:gd name="T57" fmla="*/ 60 h 160"/>
                <a:gd name="T58" fmla="*/ 18 w 156"/>
                <a:gd name="T59" fmla="*/ 90 h 160"/>
                <a:gd name="T60" fmla="*/ 36 w 156"/>
                <a:gd name="T61" fmla="*/ 145 h 160"/>
                <a:gd name="T62" fmla="*/ 79 w 156"/>
                <a:gd name="T63" fmla="*/ 160 h 160"/>
                <a:gd name="T64" fmla="*/ 122 w 156"/>
                <a:gd name="T65" fmla="*/ 145 h 160"/>
                <a:gd name="T66" fmla="*/ 142 w 156"/>
                <a:gd name="T67" fmla="*/ 82 h 160"/>
                <a:gd name="T68" fmla="*/ 142 w 156"/>
                <a:gd name="T69" fmla="*/ 60 h 160"/>
                <a:gd name="T70" fmla="*/ 142 w 156"/>
                <a:gd name="T71" fmla="*/ 16 h 160"/>
                <a:gd name="T72" fmla="*/ 148 w 156"/>
                <a:gd name="T73" fmla="*/ 6 h 160"/>
                <a:gd name="T74" fmla="*/ 153 w 156"/>
                <a:gd name="T75" fmla="*/ 6 h 160"/>
                <a:gd name="T76" fmla="*/ 156 w 156"/>
                <a:gd name="T77" fmla="*/ 3 h 160"/>
                <a:gd name="T78" fmla="*/ 152 w 156"/>
                <a:gd name="T79" fmla="*/ 0 h 160"/>
                <a:gd name="T80" fmla="*/ 138 w 156"/>
                <a:gd name="T81"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6" h="160">
                  <a:moveTo>
                    <a:pt x="138" y="0"/>
                  </a:moveTo>
                  <a:cubicBezTo>
                    <a:pt x="134" y="0"/>
                    <a:pt x="134" y="0"/>
                    <a:pt x="134" y="0"/>
                  </a:cubicBezTo>
                  <a:cubicBezTo>
                    <a:pt x="132" y="0"/>
                    <a:pt x="132" y="0"/>
                    <a:pt x="132" y="0"/>
                  </a:cubicBezTo>
                  <a:cubicBezTo>
                    <a:pt x="113" y="0"/>
                    <a:pt x="113" y="0"/>
                    <a:pt x="113" y="0"/>
                  </a:cubicBezTo>
                  <a:cubicBezTo>
                    <a:pt x="112" y="0"/>
                    <a:pt x="108" y="0"/>
                    <a:pt x="108" y="3"/>
                  </a:cubicBezTo>
                  <a:cubicBezTo>
                    <a:pt x="108" y="4"/>
                    <a:pt x="109" y="6"/>
                    <a:pt x="111" y="6"/>
                  </a:cubicBezTo>
                  <a:cubicBezTo>
                    <a:pt x="118" y="6"/>
                    <a:pt x="118" y="6"/>
                    <a:pt x="118" y="6"/>
                  </a:cubicBezTo>
                  <a:cubicBezTo>
                    <a:pt x="124" y="7"/>
                    <a:pt x="125" y="10"/>
                    <a:pt x="125" y="16"/>
                  </a:cubicBezTo>
                  <a:cubicBezTo>
                    <a:pt x="125" y="16"/>
                    <a:pt x="126" y="60"/>
                    <a:pt x="126" y="60"/>
                  </a:cubicBezTo>
                  <a:cubicBezTo>
                    <a:pt x="126" y="86"/>
                    <a:pt x="126" y="86"/>
                    <a:pt x="126" y="86"/>
                  </a:cubicBezTo>
                  <a:cubicBezTo>
                    <a:pt x="126" y="110"/>
                    <a:pt x="122" y="125"/>
                    <a:pt x="114" y="135"/>
                  </a:cubicBezTo>
                  <a:cubicBezTo>
                    <a:pt x="107" y="144"/>
                    <a:pt x="95" y="149"/>
                    <a:pt x="83" y="149"/>
                  </a:cubicBezTo>
                  <a:cubicBezTo>
                    <a:pt x="72" y="149"/>
                    <a:pt x="63" y="147"/>
                    <a:pt x="54" y="138"/>
                  </a:cubicBezTo>
                  <a:cubicBezTo>
                    <a:pt x="46" y="131"/>
                    <a:pt x="39" y="120"/>
                    <a:pt x="39" y="89"/>
                  </a:cubicBezTo>
                  <a:cubicBezTo>
                    <a:pt x="39" y="60"/>
                    <a:pt x="39" y="60"/>
                    <a:pt x="39" y="60"/>
                  </a:cubicBezTo>
                  <a:cubicBezTo>
                    <a:pt x="39" y="16"/>
                    <a:pt x="39" y="16"/>
                    <a:pt x="39" y="16"/>
                  </a:cubicBezTo>
                  <a:cubicBezTo>
                    <a:pt x="40" y="9"/>
                    <a:pt x="41" y="7"/>
                    <a:pt x="45" y="6"/>
                  </a:cubicBezTo>
                  <a:cubicBezTo>
                    <a:pt x="45" y="6"/>
                    <a:pt x="50" y="6"/>
                    <a:pt x="50" y="6"/>
                  </a:cubicBezTo>
                  <a:cubicBezTo>
                    <a:pt x="52" y="6"/>
                    <a:pt x="53" y="4"/>
                    <a:pt x="53" y="3"/>
                  </a:cubicBezTo>
                  <a:cubicBezTo>
                    <a:pt x="53" y="0"/>
                    <a:pt x="50" y="0"/>
                    <a:pt x="49" y="0"/>
                  </a:cubicBezTo>
                  <a:cubicBezTo>
                    <a:pt x="34" y="0"/>
                    <a:pt x="34" y="0"/>
                    <a:pt x="34" y="0"/>
                  </a:cubicBezTo>
                  <a:cubicBezTo>
                    <a:pt x="28" y="0"/>
                    <a:pt x="28" y="0"/>
                    <a:pt x="28" y="0"/>
                  </a:cubicBezTo>
                  <a:cubicBezTo>
                    <a:pt x="24" y="0"/>
                    <a:pt x="24" y="0"/>
                    <a:pt x="24"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0"/>
                    <a:pt x="18" y="90"/>
                    <a:pt x="18" y="90"/>
                  </a:cubicBezTo>
                  <a:cubicBezTo>
                    <a:pt x="18" y="123"/>
                    <a:pt x="28" y="137"/>
                    <a:pt x="36" y="145"/>
                  </a:cubicBezTo>
                  <a:cubicBezTo>
                    <a:pt x="50" y="158"/>
                    <a:pt x="69" y="160"/>
                    <a:pt x="79" y="160"/>
                  </a:cubicBezTo>
                  <a:cubicBezTo>
                    <a:pt x="90" y="160"/>
                    <a:pt x="107" y="159"/>
                    <a:pt x="122" y="145"/>
                  </a:cubicBezTo>
                  <a:cubicBezTo>
                    <a:pt x="140" y="129"/>
                    <a:pt x="142" y="103"/>
                    <a:pt x="142" y="82"/>
                  </a:cubicBezTo>
                  <a:cubicBezTo>
                    <a:pt x="142" y="60"/>
                    <a:pt x="142" y="60"/>
                    <a:pt x="142" y="60"/>
                  </a:cubicBezTo>
                  <a:cubicBezTo>
                    <a:pt x="142" y="16"/>
                    <a:pt x="142" y="16"/>
                    <a:pt x="142" y="16"/>
                  </a:cubicBezTo>
                  <a:cubicBezTo>
                    <a:pt x="143" y="9"/>
                    <a:pt x="144" y="7"/>
                    <a:pt x="148" y="6"/>
                  </a:cubicBezTo>
                  <a:cubicBezTo>
                    <a:pt x="149" y="6"/>
                    <a:pt x="153" y="6"/>
                    <a:pt x="153" y="6"/>
                  </a:cubicBezTo>
                  <a:cubicBezTo>
                    <a:pt x="155" y="6"/>
                    <a:pt x="156" y="4"/>
                    <a:pt x="156" y="3"/>
                  </a:cubicBezTo>
                  <a:cubicBezTo>
                    <a:pt x="156" y="0"/>
                    <a:pt x="153" y="0"/>
                    <a:pt x="152" y="0"/>
                  </a:cubicBezTo>
                  <a:lnTo>
                    <a:pt x="13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76" name="Freeform 10">
              <a:extLst>
                <a:ext uri="{FF2B5EF4-FFF2-40B4-BE49-F238E27FC236}">
                  <a16:creationId xmlns:a16="http://schemas.microsoft.com/office/drawing/2014/main" id="{A1DE125D-247E-48B8-94DD-6ABE60C7DD9E}"/>
                </a:ext>
              </a:extLst>
            </p:cNvPr>
            <p:cNvSpPr>
              <a:spLocks/>
            </p:cNvSpPr>
            <p:nvPr userDrawn="1"/>
          </p:nvSpPr>
          <p:spPr bwMode="auto">
            <a:xfrm>
              <a:off x="3553" y="2463"/>
              <a:ext cx="114" cy="110"/>
            </a:xfrm>
            <a:custGeom>
              <a:avLst/>
              <a:gdLst>
                <a:gd name="T0" fmla="*/ 17 w 168"/>
                <a:gd name="T1" fmla="*/ 12 h 162"/>
                <a:gd name="T2" fmla="*/ 17 w 168"/>
                <a:gd name="T3" fmla="*/ 129 h 162"/>
                <a:gd name="T4" fmla="*/ 12 w 168"/>
                <a:gd name="T5" fmla="*/ 153 h 162"/>
                <a:gd name="T6" fmla="*/ 4 w 168"/>
                <a:gd name="T7" fmla="*/ 154 h 162"/>
                <a:gd name="T8" fmla="*/ 0 w 168"/>
                <a:gd name="T9" fmla="*/ 157 h 162"/>
                <a:gd name="T10" fmla="*/ 5 w 168"/>
                <a:gd name="T11" fmla="*/ 160 h 162"/>
                <a:gd name="T12" fmla="*/ 22 w 168"/>
                <a:gd name="T13" fmla="*/ 160 h 162"/>
                <a:gd name="T14" fmla="*/ 25 w 168"/>
                <a:gd name="T15" fmla="*/ 160 h 162"/>
                <a:gd name="T16" fmla="*/ 28 w 168"/>
                <a:gd name="T17" fmla="*/ 160 h 162"/>
                <a:gd name="T18" fmla="*/ 46 w 168"/>
                <a:gd name="T19" fmla="*/ 160 h 162"/>
                <a:gd name="T20" fmla="*/ 52 w 168"/>
                <a:gd name="T21" fmla="*/ 157 h 162"/>
                <a:gd name="T22" fmla="*/ 49 w 168"/>
                <a:gd name="T23" fmla="*/ 154 h 162"/>
                <a:gd name="T24" fmla="*/ 39 w 168"/>
                <a:gd name="T25" fmla="*/ 153 h 162"/>
                <a:gd name="T26" fmla="*/ 32 w 168"/>
                <a:gd name="T27" fmla="*/ 131 h 162"/>
                <a:gd name="T28" fmla="*/ 29 w 168"/>
                <a:gd name="T29" fmla="*/ 37 h 162"/>
                <a:gd name="T30" fmla="*/ 80 w 168"/>
                <a:gd name="T31" fmla="*/ 93 h 162"/>
                <a:gd name="T32" fmla="*/ 133 w 168"/>
                <a:gd name="T33" fmla="*/ 148 h 162"/>
                <a:gd name="T34" fmla="*/ 149 w 168"/>
                <a:gd name="T35" fmla="*/ 162 h 162"/>
                <a:gd name="T36" fmla="*/ 153 w 168"/>
                <a:gd name="T37" fmla="*/ 146 h 162"/>
                <a:gd name="T38" fmla="*/ 153 w 168"/>
                <a:gd name="T39" fmla="*/ 26 h 162"/>
                <a:gd name="T40" fmla="*/ 159 w 168"/>
                <a:gd name="T41" fmla="*/ 9 h 162"/>
                <a:gd name="T42" fmla="*/ 164 w 168"/>
                <a:gd name="T43" fmla="*/ 9 h 162"/>
                <a:gd name="T44" fmla="*/ 168 w 168"/>
                <a:gd name="T45" fmla="*/ 6 h 162"/>
                <a:gd name="T46" fmla="*/ 163 w 168"/>
                <a:gd name="T47" fmla="*/ 3 h 162"/>
                <a:gd name="T48" fmla="*/ 149 w 168"/>
                <a:gd name="T49" fmla="*/ 3 h 162"/>
                <a:gd name="T50" fmla="*/ 145 w 168"/>
                <a:gd name="T51" fmla="*/ 3 h 162"/>
                <a:gd name="T52" fmla="*/ 141 w 168"/>
                <a:gd name="T53" fmla="*/ 3 h 162"/>
                <a:gd name="T54" fmla="*/ 124 w 168"/>
                <a:gd name="T55" fmla="*/ 3 h 162"/>
                <a:gd name="T56" fmla="*/ 118 w 168"/>
                <a:gd name="T57" fmla="*/ 6 h 162"/>
                <a:gd name="T58" fmla="*/ 121 w 168"/>
                <a:gd name="T59" fmla="*/ 9 h 162"/>
                <a:gd name="T60" fmla="*/ 131 w 168"/>
                <a:gd name="T61" fmla="*/ 10 h 162"/>
                <a:gd name="T62" fmla="*/ 138 w 168"/>
                <a:gd name="T63" fmla="*/ 28 h 162"/>
                <a:gd name="T64" fmla="*/ 140 w 168"/>
                <a:gd name="T65" fmla="*/ 127 h 162"/>
                <a:gd name="T66" fmla="*/ 125 w 168"/>
                <a:gd name="T67" fmla="*/ 111 h 162"/>
                <a:gd name="T68" fmla="*/ 94 w 168"/>
                <a:gd name="T69" fmla="*/ 77 h 162"/>
                <a:gd name="T70" fmla="*/ 27 w 168"/>
                <a:gd name="T71" fmla="*/ 5 h 162"/>
                <a:gd name="T72" fmla="*/ 21 w 168"/>
                <a:gd name="T73" fmla="*/ 0 h 162"/>
                <a:gd name="T74" fmla="*/ 17 w 168"/>
                <a:gd name="T75" fmla="*/ 1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162">
                  <a:moveTo>
                    <a:pt x="17" y="12"/>
                  </a:moveTo>
                  <a:cubicBezTo>
                    <a:pt x="17" y="129"/>
                    <a:pt x="17" y="129"/>
                    <a:pt x="17" y="129"/>
                  </a:cubicBezTo>
                  <a:cubicBezTo>
                    <a:pt x="17" y="147"/>
                    <a:pt x="16" y="152"/>
                    <a:pt x="12" y="153"/>
                  </a:cubicBezTo>
                  <a:cubicBezTo>
                    <a:pt x="11" y="153"/>
                    <a:pt x="4" y="154"/>
                    <a:pt x="4" y="154"/>
                  </a:cubicBezTo>
                  <a:cubicBezTo>
                    <a:pt x="1" y="154"/>
                    <a:pt x="0" y="156"/>
                    <a:pt x="0" y="157"/>
                  </a:cubicBezTo>
                  <a:cubicBezTo>
                    <a:pt x="0" y="160"/>
                    <a:pt x="4" y="160"/>
                    <a:pt x="5" y="160"/>
                  </a:cubicBezTo>
                  <a:cubicBezTo>
                    <a:pt x="22" y="160"/>
                    <a:pt x="22" y="160"/>
                    <a:pt x="22" y="160"/>
                  </a:cubicBezTo>
                  <a:cubicBezTo>
                    <a:pt x="25" y="160"/>
                    <a:pt x="25" y="160"/>
                    <a:pt x="25" y="160"/>
                  </a:cubicBezTo>
                  <a:cubicBezTo>
                    <a:pt x="28" y="160"/>
                    <a:pt x="28" y="160"/>
                    <a:pt x="28" y="160"/>
                  </a:cubicBezTo>
                  <a:cubicBezTo>
                    <a:pt x="46" y="160"/>
                    <a:pt x="46" y="160"/>
                    <a:pt x="46" y="160"/>
                  </a:cubicBezTo>
                  <a:cubicBezTo>
                    <a:pt x="48" y="160"/>
                    <a:pt x="52" y="160"/>
                    <a:pt x="52" y="157"/>
                  </a:cubicBezTo>
                  <a:cubicBezTo>
                    <a:pt x="52" y="156"/>
                    <a:pt x="51" y="154"/>
                    <a:pt x="49" y="154"/>
                  </a:cubicBezTo>
                  <a:cubicBezTo>
                    <a:pt x="39" y="153"/>
                    <a:pt x="39" y="153"/>
                    <a:pt x="39" y="153"/>
                  </a:cubicBezTo>
                  <a:cubicBezTo>
                    <a:pt x="35" y="152"/>
                    <a:pt x="32" y="148"/>
                    <a:pt x="32" y="131"/>
                  </a:cubicBezTo>
                  <a:cubicBezTo>
                    <a:pt x="32" y="131"/>
                    <a:pt x="30" y="45"/>
                    <a:pt x="29" y="37"/>
                  </a:cubicBezTo>
                  <a:cubicBezTo>
                    <a:pt x="34" y="43"/>
                    <a:pt x="80" y="93"/>
                    <a:pt x="80" y="93"/>
                  </a:cubicBezTo>
                  <a:cubicBezTo>
                    <a:pt x="102" y="117"/>
                    <a:pt x="131" y="146"/>
                    <a:pt x="133" y="148"/>
                  </a:cubicBezTo>
                  <a:cubicBezTo>
                    <a:pt x="145" y="160"/>
                    <a:pt x="147" y="162"/>
                    <a:pt x="149" y="162"/>
                  </a:cubicBezTo>
                  <a:cubicBezTo>
                    <a:pt x="152" y="162"/>
                    <a:pt x="153" y="159"/>
                    <a:pt x="153" y="146"/>
                  </a:cubicBezTo>
                  <a:cubicBezTo>
                    <a:pt x="153" y="146"/>
                    <a:pt x="153" y="26"/>
                    <a:pt x="153" y="26"/>
                  </a:cubicBezTo>
                  <a:cubicBezTo>
                    <a:pt x="153" y="13"/>
                    <a:pt x="154" y="10"/>
                    <a:pt x="159" y="9"/>
                  </a:cubicBezTo>
                  <a:cubicBezTo>
                    <a:pt x="159" y="9"/>
                    <a:pt x="164" y="9"/>
                    <a:pt x="164" y="9"/>
                  </a:cubicBezTo>
                  <a:cubicBezTo>
                    <a:pt x="167" y="9"/>
                    <a:pt x="168" y="7"/>
                    <a:pt x="168" y="6"/>
                  </a:cubicBezTo>
                  <a:cubicBezTo>
                    <a:pt x="168" y="3"/>
                    <a:pt x="164" y="3"/>
                    <a:pt x="163" y="3"/>
                  </a:cubicBezTo>
                  <a:cubicBezTo>
                    <a:pt x="149" y="3"/>
                    <a:pt x="149" y="3"/>
                    <a:pt x="149" y="3"/>
                  </a:cubicBezTo>
                  <a:cubicBezTo>
                    <a:pt x="145" y="3"/>
                    <a:pt x="145" y="3"/>
                    <a:pt x="145" y="3"/>
                  </a:cubicBezTo>
                  <a:cubicBezTo>
                    <a:pt x="141" y="3"/>
                    <a:pt x="141" y="3"/>
                    <a:pt x="141" y="3"/>
                  </a:cubicBezTo>
                  <a:cubicBezTo>
                    <a:pt x="124" y="3"/>
                    <a:pt x="124" y="3"/>
                    <a:pt x="124" y="3"/>
                  </a:cubicBezTo>
                  <a:cubicBezTo>
                    <a:pt x="122" y="3"/>
                    <a:pt x="118" y="3"/>
                    <a:pt x="118" y="6"/>
                  </a:cubicBezTo>
                  <a:cubicBezTo>
                    <a:pt x="118" y="8"/>
                    <a:pt x="119" y="9"/>
                    <a:pt x="121" y="9"/>
                  </a:cubicBezTo>
                  <a:cubicBezTo>
                    <a:pt x="131" y="10"/>
                    <a:pt x="131" y="10"/>
                    <a:pt x="131" y="10"/>
                  </a:cubicBezTo>
                  <a:cubicBezTo>
                    <a:pt x="136" y="11"/>
                    <a:pt x="138" y="14"/>
                    <a:pt x="138" y="28"/>
                  </a:cubicBezTo>
                  <a:cubicBezTo>
                    <a:pt x="138" y="28"/>
                    <a:pt x="140" y="108"/>
                    <a:pt x="140" y="127"/>
                  </a:cubicBezTo>
                  <a:cubicBezTo>
                    <a:pt x="136" y="123"/>
                    <a:pt x="125" y="111"/>
                    <a:pt x="125" y="111"/>
                  </a:cubicBezTo>
                  <a:cubicBezTo>
                    <a:pt x="94" y="77"/>
                    <a:pt x="94" y="77"/>
                    <a:pt x="94" y="77"/>
                  </a:cubicBezTo>
                  <a:cubicBezTo>
                    <a:pt x="27" y="5"/>
                    <a:pt x="27" y="5"/>
                    <a:pt x="27" y="5"/>
                  </a:cubicBezTo>
                  <a:cubicBezTo>
                    <a:pt x="24" y="2"/>
                    <a:pt x="22" y="0"/>
                    <a:pt x="21" y="0"/>
                  </a:cubicBezTo>
                  <a:cubicBezTo>
                    <a:pt x="17" y="0"/>
                    <a:pt x="17" y="4"/>
                    <a:pt x="17"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77" name="Freeform 11">
              <a:extLst>
                <a:ext uri="{FF2B5EF4-FFF2-40B4-BE49-F238E27FC236}">
                  <a16:creationId xmlns:a16="http://schemas.microsoft.com/office/drawing/2014/main" id="{4550FECA-B46C-4F4F-8228-8BE6AB1726C2}"/>
                </a:ext>
              </a:extLst>
            </p:cNvPr>
            <p:cNvSpPr>
              <a:spLocks/>
            </p:cNvSpPr>
            <p:nvPr userDrawn="1"/>
          </p:nvSpPr>
          <p:spPr bwMode="auto">
            <a:xfrm>
              <a:off x="3686" y="2465"/>
              <a:ext cx="38" cy="107"/>
            </a:xfrm>
            <a:custGeom>
              <a:avLst/>
              <a:gdLst>
                <a:gd name="T0" fmla="*/ 29 w 56"/>
                <a:gd name="T1" fmla="*/ 0 h 157"/>
                <a:gd name="T2" fmla="*/ 26 w 56"/>
                <a:gd name="T3" fmla="*/ 0 h 157"/>
                <a:gd name="T4" fmla="*/ 23 w 56"/>
                <a:gd name="T5" fmla="*/ 0 h 157"/>
                <a:gd name="T6" fmla="*/ 5 w 56"/>
                <a:gd name="T7" fmla="*/ 0 h 157"/>
                <a:gd name="T8" fmla="*/ 0 w 56"/>
                <a:gd name="T9" fmla="*/ 3 h 157"/>
                <a:gd name="T10" fmla="*/ 4 w 56"/>
                <a:gd name="T11" fmla="*/ 6 h 157"/>
                <a:gd name="T12" fmla="*/ 10 w 56"/>
                <a:gd name="T13" fmla="*/ 6 h 157"/>
                <a:gd name="T14" fmla="*/ 15 w 56"/>
                <a:gd name="T15" fmla="*/ 16 h 157"/>
                <a:gd name="T16" fmla="*/ 16 w 56"/>
                <a:gd name="T17" fmla="*/ 60 h 157"/>
                <a:gd name="T18" fmla="*/ 16 w 56"/>
                <a:gd name="T19" fmla="*/ 96 h 157"/>
                <a:gd name="T20" fmla="*/ 15 w 56"/>
                <a:gd name="T21" fmla="*/ 141 h 157"/>
                <a:gd name="T22" fmla="*/ 10 w 56"/>
                <a:gd name="T23" fmla="*/ 150 h 157"/>
                <a:gd name="T24" fmla="*/ 4 w 56"/>
                <a:gd name="T25" fmla="*/ 151 h 157"/>
                <a:gd name="T26" fmla="*/ 1 w 56"/>
                <a:gd name="T27" fmla="*/ 154 h 157"/>
                <a:gd name="T28" fmla="*/ 6 w 56"/>
                <a:gd name="T29" fmla="*/ 157 h 157"/>
                <a:gd name="T30" fmla="*/ 22 w 56"/>
                <a:gd name="T31" fmla="*/ 157 h 157"/>
                <a:gd name="T32" fmla="*/ 26 w 56"/>
                <a:gd name="T33" fmla="*/ 157 h 157"/>
                <a:gd name="T34" fmla="*/ 28 w 56"/>
                <a:gd name="T35" fmla="*/ 157 h 157"/>
                <a:gd name="T36" fmla="*/ 51 w 56"/>
                <a:gd name="T37" fmla="*/ 157 h 157"/>
                <a:gd name="T38" fmla="*/ 56 w 56"/>
                <a:gd name="T39" fmla="*/ 154 h 157"/>
                <a:gd name="T40" fmla="*/ 53 w 56"/>
                <a:gd name="T41" fmla="*/ 151 h 157"/>
                <a:gd name="T42" fmla="*/ 44 w 56"/>
                <a:gd name="T43" fmla="*/ 150 h 157"/>
                <a:gd name="T44" fmla="*/ 37 w 56"/>
                <a:gd name="T45" fmla="*/ 141 h 157"/>
                <a:gd name="T46" fmla="*/ 36 w 56"/>
                <a:gd name="T47" fmla="*/ 96 h 157"/>
                <a:gd name="T48" fmla="*/ 36 w 56"/>
                <a:gd name="T49" fmla="*/ 60 h 157"/>
                <a:gd name="T50" fmla="*/ 36 w 56"/>
                <a:gd name="T51" fmla="*/ 16 h 157"/>
                <a:gd name="T52" fmla="*/ 43 w 56"/>
                <a:gd name="T53" fmla="*/ 6 h 157"/>
                <a:gd name="T54" fmla="*/ 47 w 56"/>
                <a:gd name="T55" fmla="*/ 6 h 157"/>
                <a:gd name="T56" fmla="*/ 51 w 56"/>
                <a:gd name="T57" fmla="*/ 3 h 157"/>
                <a:gd name="T58" fmla="*/ 46 w 56"/>
                <a:gd name="T59" fmla="*/ 0 h 157"/>
                <a:gd name="T60" fmla="*/ 29 w 56"/>
                <a:gd name="T61"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6" h="157">
                  <a:moveTo>
                    <a:pt x="29" y="0"/>
                  </a:moveTo>
                  <a:cubicBezTo>
                    <a:pt x="26" y="0"/>
                    <a:pt x="26" y="0"/>
                    <a:pt x="26" y="0"/>
                  </a:cubicBezTo>
                  <a:cubicBezTo>
                    <a:pt x="23" y="0"/>
                    <a:pt x="23" y="0"/>
                    <a:pt x="23" y="0"/>
                  </a:cubicBezTo>
                  <a:cubicBezTo>
                    <a:pt x="5" y="0"/>
                    <a:pt x="5" y="0"/>
                    <a:pt x="5" y="0"/>
                  </a:cubicBezTo>
                  <a:cubicBezTo>
                    <a:pt x="4" y="0"/>
                    <a:pt x="0" y="0"/>
                    <a:pt x="0" y="3"/>
                  </a:cubicBezTo>
                  <a:cubicBezTo>
                    <a:pt x="0" y="4"/>
                    <a:pt x="2" y="6"/>
                    <a:pt x="4" y="6"/>
                  </a:cubicBezTo>
                  <a:cubicBezTo>
                    <a:pt x="10" y="6"/>
                    <a:pt x="10" y="6"/>
                    <a:pt x="10" y="6"/>
                  </a:cubicBezTo>
                  <a:cubicBezTo>
                    <a:pt x="13" y="7"/>
                    <a:pt x="15" y="9"/>
                    <a:pt x="15" y="16"/>
                  </a:cubicBezTo>
                  <a:cubicBezTo>
                    <a:pt x="15" y="16"/>
                    <a:pt x="16" y="60"/>
                    <a:pt x="16" y="60"/>
                  </a:cubicBezTo>
                  <a:cubicBezTo>
                    <a:pt x="16" y="96"/>
                    <a:pt x="16" y="96"/>
                    <a:pt x="16" y="96"/>
                  </a:cubicBezTo>
                  <a:cubicBezTo>
                    <a:pt x="16" y="116"/>
                    <a:pt x="16" y="132"/>
                    <a:pt x="15" y="141"/>
                  </a:cubicBezTo>
                  <a:cubicBezTo>
                    <a:pt x="14" y="147"/>
                    <a:pt x="13" y="150"/>
                    <a:pt x="10" y="150"/>
                  </a:cubicBezTo>
                  <a:cubicBezTo>
                    <a:pt x="10" y="150"/>
                    <a:pt x="4" y="151"/>
                    <a:pt x="4" y="151"/>
                  </a:cubicBezTo>
                  <a:cubicBezTo>
                    <a:pt x="2" y="151"/>
                    <a:pt x="1" y="153"/>
                    <a:pt x="1" y="154"/>
                  </a:cubicBezTo>
                  <a:cubicBezTo>
                    <a:pt x="1" y="157"/>
                    <a:pt x="5" y="157"/>
                    <a:pt x="6" y="157"/>
                  </a:cubicBezTo>
                  <a:cubicBezTo>
                    <a:pt x="22" y="157"/>
                    <a:pt x="22" y="157"/>
                    <a:pt x="22" y="157"/>
                  </a:cubicBezTo>
                  <a:cubicBezTo>
                    <a:pt x="26" y="157"/>
                    <a:pt x="26" y="157"/>
                    <a:pt x="26" y="157"/>
                  </a:cubicBezTo>
                  <a:cubicBezTo>
                    <a:pt x="28" y="157"/>
                    <a:pt x="28" y="157"/>
                    <a:pt x="28" y="157"/>
                  </a:cubicBezTo>
                  <a:cubicBezTo>
                    <a:pt x="51" y="157"/>
                    <a:pt x="51" y="157"/>
                    <a:pt x="51" y="157"/>
                  </a:cubicBezTo>
                  <a:cubicBezTo>
                    <a:pt x="55" y="157"/>
                    <a:pt x="56" y="155"/>
                    <a:pt x="56" y="154"/>
                  </a:cubicBezTo>
                  <a:cubicBezTo>
                    <a:pt x="56" y="153"/>
                    <a:pt x="55" y="151"/>
                    <a:pt x="53" y="151"/>
                  </a:cubicBezTo>
                  <a:cubicBezTo>
                    <a:pt x="44" y="150"/>
                    <a:pt x="44" y="150"/>
                    <a:pt x="44" y="150"/>
                  </a:cubicBezTo>
                  <a:cubicBezTo>
                    <a:pt x="39" y="150"/>
                    <a:pt x="38" y="147"/>
                    <a:pt x="37" y="141"/>
                  </a:cubicBezTo>
                  <a:cubicBezTo>
                    <a:pt x="36" y="132"/>
                    <a:pt x="36" y="116"/>
                    <a:pt x="36" y="96"/>
                  </a:cubicBezTo>
                  <a:cubicBezTo>
                    <a:pt x="36" y="60"/>
                    <a:pt x="36" y="60"/>
                    <a:pt x="36" y="60"/>
                  </a:cubicBezTo>
                  <a:cubicBezTo>
                    <a:pt x="36" y="16"/>
                    <a:pt x="36" y="16"/>
                    <a:pt x="36" y="16"/>
                  </a:cubicBezTo>
                  <a:cubicBezTo>
                    <a:pt x="37" y="10"/>
                    <a:pt x="38" y="7"/>
                    <a:pt x="43" y="6"/>
                  </a:cubicBezTo>
                  <a:cubicBezTo>
                    <a:pt x="43" y="6"/>
                    <a:pt x="47" y="6"/>
                    <a:pt x="47" y="6"/>
                  </a:cubicBezTo>
                  <a:cubicBezTo>
                    <a:pt x="49" y="6"/>
                    <a:pt x="51" y="4"/>
                    <a:pt x="51" y="3"/>
                  </a:cubicBezTo>
                  <a:cubicBezTo>
                    <a:pt x="51" y="0"/>
                    <a:pt x="47" y="0"/>
                    <a:pt x="46" y="0"/>
                  </a:cubicBezTo>
                  <a:lnTo>
                    <a:pt x="2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78" name="Freeform 12">
              <a:extLst>
                <a:ext uri="{FF2B5EF4-FFF2-40B4-BE49-F238E27FC236}">
                  <a16:creationId xmlns:a16="http://schemas.microsoft.com/office/drawing/2014/main" id="{F12CF3AE-87D5-4247-A6BB-658F594EF794}"/>
                </a:ext>
              </a:extLst>
            </p:cNvPr>
            <p:cNvSpPr>
              <a:spLocks/>
            </p:cNvSpPr>
            <p:nvPr userDrawn="1"/>
          </p:nvSpPr>
          <p:spPr bwMode="auto">
            <a:xfrm>
              <a:off x="3730" y="2465"/>
              <a:ext cx="112" cy="109"/>
            </a:xfrm>
            <a:custGeom>
              <a:avLst/>
              <a:gdLst>
                <a:gd name="T0" fmla="*/ 148 w 166"/>
                <a:gd name="T1" fmla="*/ 0 h 160"/>
                <a:gd name="T2" fmla="*/ 145 w 166"/>
                <a:gd name="T3" fmla="*/ 0 h 160"/>
                <a:gd name="T4" fmla="*/ 140 w 166"/>
                <a:gd name="T5" fmla="*/ 0 h 160"/>
                <a:gd name="T6" fmla="*/ 125 w 166"/>
                <a:gd name="T7" fmla="*/ 0 h 160"/>
                <a:gd name="T8" fmla="*/ 119 w 166"/>
                <a:gd name="T9" fmla="*/ 3 h 160"/>
                <a:gd name="T10" fmla="*/ 123 w 166"/>
                <a:gd name="T11" fmla="*/ 6 h 160"/>
                <a:gd name="T12" fmla="*/ 130 w 166"/>
                <a:gd name="T13" fmla="*/ 6 h 160"/>
                <a:gd name="T14" fmla="*/ 131 w 166"/>
                <a:gd name="T15" fmla="*/ 10 h 160"/>
                <a:gd name="T16" fmla="*/ 130 w 166"/>
                <a:gd name="T17" fmla="*/ 17 h 160"/>
                <a:gd name="T18" fmla="*/ 88 w 166"/>
                <a:gd name="T19" fmla="*/ 127 h 160"/>
                <a:gd name="T20" fmla="*/ 50 w 166"/>
                <a:gd name="T21" fmla="*/ 26 h 160"/>
                <a:gd name="T22" fmla="*/ 44 w 166"/>
                <a:gd name="T23" fmla="*/ 9 h 160"/>
                <a:gd name="T24" fmla="*/ 46 w 166"/>
                <a:gd name="T25" fmla="*/ 7 h 160"/>
                <a:gd name="T26" fmla="*/ 53 w 166"/>
                <a:gd name="T27" fmla="*/ 6 h 160"/>
                <a:gd name="T28" fmla="*/ 57 w 166"/>
                <a:gd name="T29" fmla="*/ 3 h 160"/>
                <a:gd name="T30" fmla="*/ 50 w 166"/>
                <a:gd name="T31" fmla="*/ 0 h 160"/>
                <a:gd name="T32" fmla="*/ 35 w 166"/>
                <a:gd name="T33" fmla="*/ 0 h 160"/>
                <a:gd name="T34" fmla="*/ 31 w 166"/>
                <a:gd name="T35" fmla="*/ 0 h 160"/>
                <a:gd name="T36" fmla="*/ 26 w 166"/>
                <a:gd name="T37" fmla="*/ 0 h 160"/>
                <a:gd name="T38" fmla="*/ 7 w 166"/>
                <a:gd name="T39" fmla="*/ 0 h 160"/>
                <a:gd name="T40" fmla="*/ 0 w 166"/>
                <a:gd name="T41" fmla="*/ 3 h 160"/>
                <a:gd name="T42" fmla="*/ 3 w 166"/>
                <a:gd name="T43" fmla="*/ 6 h 160"/>
                <a:gd name="T44" fmla="*/ 10 w 166"/>
                <a:gd name="T45" fmla="*/ 6 h 160"/>
                <a:gd name="T46" fmla="*/ 24 w 166"/>
                <a:gd name="T47" fmla="*/ 21 h 160"/>
                <a:gd name="T48" fmla="*/ 75 w 166"/>
                <a:gd name="T49" fmla="*/ 148 h 160"/>
                <a:gd name="T50" fmla="*/ 83 w 166"/>
                <a:gd name="T51" fmla="*/ 160 h 160"/>
                <a:gd name="T52" fmla="*/ 89 w 166"/>
                <a:gd name="T53" fmla="*/ 151 h 160"/>
                <a:gd name="T54" fmla="*/ 93 w 166"/>
                <a:gd name="T55" fmla="*/ 144 h 160"/>
                <a:gd name="T56" fmla="*/ 118 w 166"/>
                <a:gd name="T57" fmla="*/ 84 h 160"/>
                <a:gd name="T58" fmla="*/ 130 w 166"/>
                <a:gd name="T59" fmla="*/ 55 h 160"/>
                <a:gd name="T60" fmla="*/ 142 w 166"/>
                <a:gd name="T61" fmla="*/ 26 h 160"/>
                <a:gd name="T62" fmla="*/ 153 w 166"/>
                <a:gd name="T63" fmla="*/ 8 h 160"/>
                <a:gd name="T64" fmla="*/ 162 w 166"/>
                <a:gd name="T65" fmla="*/ 6 h 160"/>
                <a:gd name="T66" fmla="*/ 166 w 166"/>
                <a:gd name="T67" fmla="*/ 3 h 160"/>
                <a:gd name="T68" fmla="*/ 161 w 166"/>
                <a:gd name="T69" fmla="*/ 0 h 160"/>
                <a:gd name="T70" fmla="*/ 148 w 166"/>
                <a:gd name="T71"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 h="160">
                  <a:moveTo>
                    <a:pt x="148" y="0"/>
                  </a:moveTo>
                  <a:cubicBezTo>
                    <a:pt x="145" y="0"/>
                    <a:pt x="145" y="0"/>
                    <a:pt x="145" y="0"/>
                  </a:cubicBezTo>
                  <a:cubicBezTo>
                    <a:pt x="140" y="0"/>
                    <a:pt x="140" y="0"/>
                    <a:pt x="140" y="0"/>
                  </a:cubicBezTo>
                  <a:cubicBezTo>
                    <a:pt x="125" y="0"/>
                    <a:pt x="125" y="0"/>
                    <a:pt x="125" y="0"/>
                  </a:cubicBezTo>
                  <a:cubicBezTo>
                    <a:pt x="123" y="0"/>
                    <a:pt x="119" y="0"/>
                    <a:pt x="119" y="3"/>
                  </a:cubicBezTo>
                  <a:cubicBezTo>
                    <a:pt x="119" y="4"/>
                    <a:pt x="119" y="6"/>
                    <a:pt x="123" y="6"/>
                  </a:cubicBezTo>
                  <a:cubicBezTo>
                    <a:pt x="130" y="6"/>
                    <a:pt x="130" y="6"/>
                    <a:pt x="130" y="6"/>
                  </a:cubicBezTo>
                  <a:cubicBezTo>
                    <a:pt x="131" y="7"/>
                    <a:pt x="131" y="9"/>
                    <a:pt x="131" y="10"/>
                  </a:cubicBezTo>
                  <a:cubicBezTo>
                    <a:pt x="130" y="17"/>
                    <a:pt x="130" y="17"/>
                    <a:pt x="130" y="17"/>
                  </a:cubicBezTo>
                  <a:cubicBezTo>
                    <a:pt x="126" y="30"/>
                    <a:pt x="100" y="97"/>
                    <a:pt x="88" y="127"/>
                  </a:cubicBezTo>
                  <a:cubicBezTo>
                    <a:pt x="85" y="120"/>
                    <a:pt x="50" y="26"/>
                    <a:pt x="50" y="26"/>
                  </a:cubicBezTo>
                  <a:cubicBezTo>
                    <a:pt x="47" y="18"/>
                    <a:pt x="44" y="12"/>
                    <a:pt x="44" y="9"/>
                  </a:cubicBezTo>
                  <a:cubicBezTo>
                    <a:pt x="44" y="8"/>
                    <a:pt x="45" y="7"/>
                    <a:pt x="46" y="7"/>
                  </a:cubicBezTo>
                  <a:cubicBezTo>
                    <a:pt x="53" y="6"/>
                    <a:pt x="53" y="6"/>
                    <a:pt x="53" y="6"/>
                  </a:cubicBezTo>
                  <a:cubicBezTo>
                    <a:pt x="56" y="6"/>
                    <a:pt x="57" y="4"/>
                    <a:pt x="57" y="3"/>
                  </a:cubicBezTo>
                  <a:cubicBezTo>
                    <a:pt x="57" y="0"/>
                    <a:pt x="52" y="0"/>
                    <a:pt x="50" y="0"/>
                  </a:cubicBezTo>
                  <a:cubicBezTo>
                    <a:pt x="35" y="0"/>
                    <a:pt x="35" y="0"/>
                    <a:pt x="35" y="0"/>
                  </a:cubicBezTo>
                  <a:cubicBezTo>
                    <a:pt x="31" y="0"/>
                    <a:pt x="31" y="0"/>
                    <a:pt x="31" y="0"/>
                  </a:cubicBezTo>
                  <a:cubicBezTo>
                    <a:pt x="26" y="0"/>
                    <a:pt x="26" y="0"/>
                    <a:pt x="26" y="0"/>
                  </a:cubicBezTo>
                  <a:cubicBezTo>
                    <a:pt x="7" y="0"/>
                    <a:pt x="7" y="0"/>
                    <a:pt x="7" y="0"/>
                  </a:cubicBezTo>
                  <a:cubicBezTo>
                    <a:pt x="4" y="0"/>
                    <a:pt x="0" y="0"/>
                    <a:pt x="0" y="3"/>
                  </a:cubicBezTo>
                  <a:cubicBezTo>
                    <a:pt x="0" y="4"/>
                    <a:pt x="1" y="6"/>
                    <a:pt x="3" y="6"/>
                  </a:cubicBezTo>
                  <a:cubicBezTo>
                    <a:pt x="10" y="6"/>
                    <a:pt x="10" y="6"/>
                    <a:pt x="10" y="6"/>
                  </a:cubicBezTo>
                  <a:cubicBezTo>
                    <a:pt x="17" y="8"/>
                    <a:pt x="20" y="10"/>
                    <a:pt x="24" y="21"/>
                  </a:cubicBezTo>
                  <a:cubicBezTo>
                    <a:pt x="75" y="148"/>
                    <a:pt x="75" y="148"/>
                    <a:pt x="75" y="148"/>
                  </a:cubicBezTo>
                  <a:cubicBezTo>
                    <a:pt x="78" y="157"/>
                    <a:pt x="80" y="160"/>
                    <a:pt x="83" y="160"/>
                  </a:cubicBezTo>
                  <a:cubicBezTo>
                    <a:pt x="86" y="160"/>
                    <a:pt x="86" y="158"/>
                    <a:pt x="89" y="151"/>
                  </a:cubicBezTo>
                  <a:cubicBezTo>
                    <a:pt x="93" y="144"/>
                    <a:pt x="93" y="144"/>
                    <a:pt x="93" y="144"/>
                  </a:cubicBezTo>
                  <a:cubicBezTo>
                    <a:pt x="118" y="84"/>
                    <a:pt x="118" y="84"/>
                    <a:pt x="118" y="84"/>
                  </a:cubicBezTo>
                  <a:cubicBezTo>
                    <a:pt x="130" y="55"/>
                    <a:pt x="130" y="55"/>
                    <a:pt x="130" y="55"/>
                  </a:cubicBezTo>
                  <a:cubicBezTo>
                    <a:pt x="142" y="26"/>
                    <a:pt x="142" y="26"/>
                    <a:pt x="142" y="26"/>
                  </a:cubicBezTo>
                  <a:cubicBezTo>
                    <a:pt x="148" y="13"/>
                    <a:pt x="151" y="9"/>
                    <a:pt x="153" y="8"/>
                  </a:cubicBezTo>
                  <a:cubicBezTo>
                    <a:pt x="156" y="6"/>
                    <a:pt x="160" y="6"/>
                    <a:pt x="162" y="6"/>
                  </a:cubicBezTo>
                  <a:cubicBezTo>
                    <a:pt x="165" y="6"/>
                    <a:pt x="166" y="4"/>
                    <a:pt x="166" y="3"/>
                  </a:cubicBezTo>
                  <a:cubicBezTo>
                    <a:pt x="166" y="1"/>
                    <a:pt x="164" y="0"/>
                    <a:pt x="161" y="0"/>
                  </a:cubicBezTo>
                  <a:lnTo>
                    <a:pt x="1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79" name="Freeform 13">
              <a:extLst>
                <a:ext uri="{FF2B5EF4-FFF2-40B4-BE49-F238E27FC236}">
                  <a16:creationId xmlns:a16="http://schemas.microsoft.com/office/drawing/2014/main" id="{5BAAC82D-8B3C-4FC7-8D59-F06AE442F325}"/>
                </a:ext>
              </a:extLst>
            </p:cNvPr>
            <p:cNvSpPr>
              <a:spLocks/>
            </p:cNvSpPr>
            <p:nvPr userDrawn="1"/>
          </p:nvSpPr>
          <p:spPr bwMode="auto">
            <a:xfrm>
              <a:off x="3848" y="2464"/>
              <a:ext cx="64" cy="108"/>
            </a:xfrm>
            <a:custGeom>
              <a:avLst/>
              <a:gdLst>
                <a:gd name="T0" fmla="*/ 84 w 94"/>
                <a:gd name="T1" fmla="*/ 1 h 160"/>
                <a:gd name="T2" fmla="*/ 83 w 94"/>
                <a:gd name="T3" fmla="*/ 1 h 160"/>
                <a:gd name="T4" fmla="*/ 75 w 94"/>
                <a:gd name="T5" fmla="*/ 2 h 160"/>
                <a:gd name="T6" fmla="*/ 28 w 94"/>
                <a:gd name="T7" fmla="*/ 2 h 160"/>
                <a:gd name="T8" fmla="*/ 26 w 94"/>
                <a:gd name="T9" fmla="*/ 2 h 160"/>
                <a:gd name="T10" fmla="*/ 5 w 94"/>
                <a:gd name="T11" fmla="*/ 2 h 160"/>
                <a:gd name="T12" fmla="*/ 0 w 94"/>
                <a:gd name="T13" fmla="*/ 5 h 160"/>
                <a:gd name="T14" fmla="*/ 4 w 94"/>
                <a:gd name="T15" fmla="*/ 8 h 160"/>
                <a:gd name="T16" fmla="*/ 10 w 94"/>
                <a:gd name="T17" fmla="*/ 8 h 160"/>
                <a:gd name="T18" fmla="*/ 18 w 94"/>
                <a:gd name="T19" fmla="*/ 18 h 160"/>
                <a:gd name="T20" fmla="*/ 18 w 94"/>
                <a:gd name="T21" fmla="*/ 62 h 160"/>
                <a:gd name="T22" fmla="*/ 18 w 94"/>
                <a:gd name="T23" fmla="*/ 98 h 160"/>
                <a:gd name="T24" fmla="*/ 17 w 94"/>
                <a:gd name="T25" fmla="*/ 143 h 160"/>
                <a:gd name="T26" fmla="*/ 12 w 94"/>
                <a:gd name="T27" fmla="*/ 152 h 160"/>
                <a:gd name="T28" fmla="*/ 7 w 94"/>
                <a:gd name="T29" fmla="*/ 153 h 160"/>
                <a:gd name="T30" fmla="*/ 3 w 94"/>
                <a:gd name="T31" fmla="*/ 156 h 160"/>
                <a:gd name="T32" fmla="*/ 8 w 94"/>
                <a:gd name="T33" fmla="*/ 159 h 160"/>
                <a:gd name="T34" fmla="*/ 25 w 94"/>
                <a:gd name="T35" fmla="*/ 159 h 160"/>
                <a:gd name="T36" fmla="*/ 28 w 94"/>
                <a:gd name="T37" fmla="*/ 159 h 160"/>
                <a:gd name="T38" fmla="*/ 36 w 94"/>
                <a:gd name="T39" fmla="*/ 159 h 160"/>
                <a:gd name="T40" fmla="*/ 79 w 94"/>
                <a:gd name="T41" fmla="*/ 160 h 160"/>
                <a:gd name="T42" fmla="*/ 91 w 94"/>
                <a:gd name="T43" fmla="*/ 153 h 160"/>
                <a:gd name="T44" fmla="*/ 94 w 94"/>
                <a:gd name="T45" fmla="*/ 133 h 160"/>
                <a:gd name="T46" fmla="*/ 91 w 94"/>
                <a:gd name="T47" fmla="*/ 129 h 160"/>
                <a:gd name="T48" fmla="*/ 88 w 94"/>
                <a:gd name="T49" fmla="*/ 133 h 160"/>
                <a:gd name="T50" fmla="*/ 80 w 94"/>
                <a:gd name="T51" fmla="*/ 146 h 160"/>
                <a:gd name="T52" fmla="*/ 61 w 94"/>
                <a:gd name="T53" fmla="*/ 149 h 160"/>
                <a:gd name="T54" fmla="*/ 38 w 94"/>
                <a:gd name="T55" fmla="*/ 133 h 160"/>
                <a:gd name="T56" fmla="*/ 38 w 94"/>
                <a:gd name="T57" fmla="*/ 107 h 160"/>
                <a:gd name="T58" fmla="*/ 38 w 94"/>
                <a:gd name="T59" fmla="*/ 98 h 160"/>
                <a:gd name="T60" fmla="*/ 38 w 94"/>
                <a:gd name="T61" fmla="*/ 80 h 160"/>
                <a:gd name="T62" fmla="*/ 67 w 94"/>
                <a:gd name="T63" fmla="*/ 82 h 160"/>
                <a:gd name="T64" fmla="*/ 77 w 94"/>
                <a:gd name="T65" fmla="*/ 88 h 160"/>
                <a:gd name="T66" fmla="*/ 77 w 94"/>
                <a:gd name="T67" fmla="*/ 94 h 160"/>
                <a:gd name="T68" fmla="*/ 80 w 94"/>
                <a:gd name="T69" fmla="*/ 97 h 160"/>
                <a:gd name="T70" fmla="*/ 83 w 94"/>
                <a:gd name="T71" fmla="*/ 92 h 160"/>
                <a:gd name="T72" fmla="*/ 84 w 94"/>
                <a:gd name="T73" fmla="*/ 79 h 160"/>
                <a:gd name="T74" fmla="*/ 86 w 94"/>
                <a:gd name="T75" fmla="*/ 67 h 160"/>
                <a:gd name="T76" fmla="*/ 83 w 94"/>
                <a:gd name="T77" fmla="*/ 64 h 160"/>
                <a:gd name="T78" fmla="*/ 79 w 94"/>
                <a:gd name="T79" fmla="*/ 67 h 160"/>
                <a:gd name="T80" fmla="*/ 70 w 94"/>
                <a:gd name="T81" fmla="*/ 70 h 160"/>
                <a:gd name="T82" fmla="*/ 38 w 94"/>
                <a:gd name="T83" fmla="*/ 70 h 160"/>
                <a:gd name="T84" fmla="*/ 38 w 94"/>
                <a:gd name="T85" fmla="*/ 13 h 160"/>
                <a:gd name="T86" fmla="*/ 66 w 94"/>
                <a:gd name="T87" fmla="*/ 13 h 160"/>
                <a:gd name="T88" fmla="*/ 79 w 94"/>
                <a:gd name="T89" fmla="*/ 19 h 160"/>
                <a:gd name="T90" fmla="*/ 80 w 94"/>
                <a:gd name="T91" fmla="*/ 26 h 160"/>
                <a:gd name="T92" fmla="*/ 83 w 94"/>
                <a:gd name="T93" fmla="*/ 30 h 160"/>
                <a:gd name="T94" fmla="*/ 86 w 94"/>
                <a:gd name="T95" fmla="*/ 27 h 160"/>
                <a:gd name="T96" fmla="*/ 87 w 94"/>
                <a:gd name="T97" fmla="*/ 17 h 160"/>
                <a:gd name="T98" fmla="*/ 87 w 94"/>
                <a:gd name="T99" fmla="*/ 13 h 160"/>
                <a:gd name="T100" fmla="*/ 89 w 94"/>
                <a:gd name="T101" fmla="*/ 3 h 160"/>
                <a:gd name="T102" fmla="*/ 87 w 94"/>
                <a:gd name="T103" fmla="*/ 0 h 160"/>
                <a:gd name="T104" fmla="*/ 84 w 94"/>
                <a:gd name="T105" fmla="*/ 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4" h="160">
                  <a:moveTo>
                    <a:pt x="84" y="1"/>
                  </a:moveTo>
                  <a:cubicBezTo>
                    <a:pt x="83" y="1"/>
                    <a:pt x="83" y="1"/>
                    <a:pt x="83" y="1"/>
                  </a:cubicBezTo>
                  <a:cubicBezTo>
                    <a:pt x="75" y="2"/>
                    <a:pt x="75" y="2"/>
                    <a:pt x="75" y="2"/>
                  </a:cubicBezTo>
                  <a:cubicBezTo>
                    <a:pt x="75" y="2"/>
                    <a:pt x="28" y="2"/>
                    <a:pt x="28" y="2"/>
                  </a:cubicBezTo>
                  <a:cubicBezTo>
                    <a:pt x="26" y="2"/>
                    <a:pt x="26" y="2"/>
                    <a:pt x="26" y="2"/>
                  </a:cubicBezTo>
                  <a:cubicBezTo>
                    <a:pt x="5" y="2"/>
                    <a:pt x="5" y="2"/>
                    <a:pt x="5" y="2"/>
                  </a:cubicBezTo>
                  <a:cubicBezTo>
                    <a:pt x="4" y="2"/>
                    <a:pt x="0" y="2"/>
                    <a:pt x="0" y="5"/>
                  </a:cubicBezTo>
                  <a:cubicBezTo>
                    <a:pt x="0" y="6"/>
                    <a:pt x="2" y="8"/>
                    <a:pt x="4" y="8"/>
                  </a:cubicBezTo>
                  <a:cubicBezTo>
                    <a:pt x="10" y="8"/>
                    <a:pt x="10" y="8"/>
                    <a:pt x="10" y="8"/>
                  </a:cubicBezTo>
                  <a:cubicBezTo>
                    <a:pt x="16" y="9"/>
                    <a:pt x="17" y="12"/>
                    <a:pt x="18" y="18"/>
                  </a:cubicBezTo>
                  <a:cubicBezTo>
                    <a:pt x="18" y="18"/>
                    <a:pt x="18" y="62"/>
                    <a:pt x="18" y="62"/>
                  </a:cubicBezTo>
                  <a:cubicBezTo>
                    <a:pt x="18" y="98"/>
                    <a:pt x="18" y="98"/>
                    <a:pt x="18" y="98"/>
                  </a:cubicBezTo>
                  <a:cubicBezTo>
                    <a:pt x="18" y="118"/>
                    <a:pt x="18" y="134"/>
                    <a:pt x="17" y="143"/>
                  </a:cubicBezTo>
                  <a:cubicBezTo>
                    <a:pt x="16" y="149"/>
                    <a:pt x="15" y="152"/>
                    <a:pt x="12" y="152"/>
                  </a:cubicBezTo>
                  <a:cubicBezTo>
                    <a:pt x="12" y="152"/>
                    <a:pt x="7" y="153"/>
                    <a:pt x="7" y="153"/>
                  </a:cubicBezTo>
                  <a:cubicBezTo>
                    <a:pt x="4" y="153"/>
                    <a:pt x="3" y="155"/>
                    <a:pt x="3" y="156"/>
                  </a:cubicBezTo>
                  <a:cubicBezTo>
                    <a:pt x="3" y="159"/>
                    <a:pt x="7" y="159"/>
                    <a:pt x="8" y="159"/>
                  </a:cubicBezTo>
                  <a:cubicBezTo>
                    <a:pt x="25" y="159"/>
                    <a:pt x="25" y="159"/>
                    <a:pt x="25" y="159"/>
                  </a:cubicBezTo>
                  <a:cubicBezTo>
                    <a:pt x="28" y="159"/>
                    <a:pt x="28" y="159"/>
                    <a:pt x="28" y="159"/>
                  </a:cubicBezTo>
                  <a:cubicBezTo>
                    <a:pt x="36" y="159"/>
                    <a:pt x="36" y="159"/>
                    <a:pt x="36" y="159"/>
                  </a:cubicBezTo>
                  <a:cubicBezTo>
                    <a:pt x="79" y="160"/>
                    <a:pt x="79" y="160"/>
                    <a:pt x="79" y="160"/>
                  </a:cubicBezTo>
                  <a:cubicBezTo>
                    <a:pt x="87" y="160"/>
                    <a:pt x="90" y="160"/>
                    <a:pt x="91" y="153"/>
                  </a:cubicBezTo>
                  <a:cubicBezTo>
                    <a:pt x="92" y="149"/>
                    <a:pt x="94" y="135"/>
                    <a:pt x="94" y="133"/>
                  </a:cubicBezTo>
                  <a:cubicBezTo>
                    <a:pt x="94" y="132"/>
                    <a:pt x="94" y="129"/>
                    <a:pt x="91" y="129"/>
                  </a:cubicBezTo>
                  <a:cubicBezTo>
                    <a:pt x="89" y="129"/>
                    <a:pt x="88" y="131"/>
                    <a:pt x="88" y="133"/>
                  </a:cubicBezTo>
                  <a:cubicBezTo>
                    <a:pt x="86" y="141"/>
                    <a:pt x="84" y="144"/>
                    <a:pt x="80" y="146"/>
                  </a:cubicBezTo>
                  <a:cubicBezTo>
                    <a:pt x="75" y="149"/>
                    <a:pt x="66" y="149"/>
                    <a:pt x="61" y="149"/>
                  </a:cubicBezTo>
                  <a:cubicBezTo>
                    <a:pt x="41"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5" y="82"/>
                    <a:pt x="76" y="86"/>
                    <a:pt x="77" y="88"/>
                  </a:cubicBezTo>
                  <a:cubicBezTo>
                    <a:pt x="77" y="94"/>
                    <a:pt x="77" y="94"/>
                    <a:pt x="77" y="94"/>
                  </a:cubicBezTo>
                  <a:cubicBezTo>
                    <a:pt x="77" y="96"/>
                    <a:pt x="79" y="97"/>
                    <a:pt x="80" y="97"/>
                  </a:cubicBezTo>
                  <a:cubicBezTo>
                    <a:pt x="83" y="97"/>
                    <a:pt x="83" y="94"/>
                    <a:pt x="83" y="92"/>
                  </a:cubicBezTo>
                  <a:cubicBezTo>
                    <a:pt x="84" y="79"/>
                    <a:pt x="84" y="79"/>
                    <a:pt x="84" y="79"/>
                  </a:cubicBezTo>
                  <a:cubicBezTo>
                    <a:pt x="84" y="79"/>
                    <a:pt x="86" y="67"/>
                    <a:pt x="86" y="67"/>
                  </a:cubicBezTo>
                  <a:cubicBezTo>
                    <a:pt x="86" y="64"/>
                    <a:pt x="84" y="64"/>
                    <a:pt x="83" y="64"/>
                  </a:cubicBezTo>
                  <a:cubicBezTo>
                    <a:pt x="79" y="67"/>
                    <a:pt x="79" y="67"/>
                    <a:pt x="79" y="67"/>
                  </a:cubicBezTo>
                  <a:cubicBezTo>
                    <a:pt x="78" y="69"/>
                    <a:pt x="75" y="69"/>
                    <a:pt x="70" y="70"/>
                  </a:cubicBezTo>
                  <a:cubicBezTo>
                    <a:pt x="38" y="70"/>
                    <a:pt x="38" y="70"/>
                    <a:pt x="38" y="70"/>
                  </a:cubicBezTo>
                  <a:cubicBezTo>
                    <a:pt x="38" y="13"/>
                    <a:pt x="38" y="13"/>
                    <a:pt x="38" y="13"/>
                  </a:cubicBezTo>
                  <a:cubicBezTo>
                    <a:pt x="38" y="13"/>
                    <a:pt x="66" y="13"/>
                    <a:pt x="66" y="13"/>
                  </a:cubicBezTo>
                  <a:cubicBezTo>
                    <a:pt x="77" y="15"/>
                    <a:pt x="78" y="17"/>
                    <a:pt x="79" y="19"/>
                  </a:cubicBezTo>
                  <a:cubicBezTo>
                    <a:pt x="80" y="26"/>
                    <a:pt x="80" y="26"/>
                    <a:pt x="80" y="26"/>
                  </a:cubicBezTo>
                  <a:cubicBezTo>
                    <a:pt x="80" y="30"/>
                    <a:pt x="82" y="30"/>
                    <a:pt x="83" y="30"/>
                  </a:cubicBezTo>
                  <a:cubicBezTo>
                    <a:pt x="84" y="30"/>
                    <a:pt x="86" y="30"/>
                    <a:pt x="86" y="27"/>
                  </a:cubicBezTo>
                  <a:cubicBezTo>
                    <a:pt x="86" y="27"/>
                    <a:pt x="87" y="17"/>
                    <a:pt x="87" y="17"/>
                  </a:cubicBezTo>
                  <a:cubicBezTo>
                    <a:pt x="87" y="13"/>
                    <a:pt x="87" y="13"/>
                    <a:pt x="87" y="13"/>
                  </a:cubicBezTo>
                  <a:cubicBezTo>
                    <a:pt x="89" y="3"/>
                    <a:pt x="89" y="3"/>
                    <a:pt x="89" y="3"/>
                  </a:cubicBezTo>
                  <a:cubicBezTo>
                    <a:pt x="89" y="0"/>
                    <a:pt x="87" y="0"/>
                    <a:pt x="87" y="0"/>
                  </a:cubicBezTo>
                  <a:lnTo>
                    <a:pt x="84"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80" name="Freeform 14">
              <a:extLst>
                <a:ext uri="{FF2B5EF4-FFF2-40B4-BE49-F238E27FC236}">
                  <a16:creationId xmlns:a16="http://schemas.microsoft.com/office/drawing/2014/main" id="{063B4E12-027B-49BD-AA39-40D0EC4DAABE}"/>
                </a:ext>
              </a:extLst>
            </p:cNvPr>
            <p:cNvSpPr>
              <a:spLocks noEditPoints="1"/>
            </p:cNvSpPr>
            <p:nvPr userDrawn="1"/>
          </p:nvSpPr>
          <p:spPr bwMode="auto">
            <a:xfrm>
              <a:off x="3930" y="2465"/>
              <a:ext cx="107" cy="107"/>
            </a:xfrm>
            <a:custGeom>
              <a:avLst/>
              <a:gdLst>
                <a:gd name="T0" fmla="*/ 35 w 157"/>
                <a:gd name="T1" fmla="*/ 0 h 157"/>
                <a:gd name="T2" fmla="*/ 28 w 157"/>
                <a:gd name="T3" fmla="*/ 0 h 157"/>
                <a:gd name="T4" fmla="*/ 25 w 157"/>
                <a:gd name="T5" fmla="*/ 0 h 157"/>
                <a:gd name="T6" fmla="*/ 5 w 157"/>
                <a:gd name="T7" fmla="*/ 0 h 157"/>
                <a:gd name="T8" fmla="*/ 0 w 157"/>
                <a:gd name="T9" fmla="*/ 3 h 157"/>
                <a:gd name="T10" fmla="*/ 3 w 157"/>
                <a:gd name="T11" fmla="*/ 6 h 157"/>
                <a:gd name="T12" fmla="*/ 10 w 157"/>
                <a:gd name="T13" fmla="*/ 6 h 157"/>
                <a:gd name="T14" fmla="*/ 17 w 157"/>
                <a:gd name="T15" fmla="*/ 16 h 157"/>
                <a:gd name="T16" fmla="*/ 18 w 157"/>
                <a:gd name="T17" fmla="*/ 60 h 157"/>
                <a:gd name="T18" fmla="*/ 18 w 157"/>
                <a:gd name="T19" fmla="*/ 96 h 157"/>
                <a:gd name="T20" fmla="*/ 17 w 157"/>
                <a:gd name="T21" fmla="*/ 141 h 157"/>
                <a:gd name="T22" fmla="*/ 12 w 157"/>
                <a:gd name="T23" fmla="*/ 150 h 157"/>
                <a:gd name="T24" fmla="*/ 6 w 157"/>
                <a:gd name="T25" fmla="*/ 151 h 157"/>
                <a:gd name="T26" fmla="*/ 3 w 157"/>
                <a:gd name="T27" fmla="*/ 154 h 157"/>
                <a:gd name="T28" fmla="*/ 8 w 157"/>
                <a:gd name="T29" fmla="*/ 157 h 157"/>
                <a:gd name="T30" fmla="*/ 26 w 157"/>
                <a:gd name="T31" fmla="*/ 157 h 157"/>
                <a:gd name="T32" fmla="*/ 29 w 157"/>
                <a:gd name="T33" fmla="*/ 157 h 157"/>
                <a:gd name="T34" fmla="*/ 52 w 157"/>
                <a:gd name="T35" fmla="*/ 157 h 157"/>
                <a:gd name="T36" fmla="*/ 57 w 157"/>
                <a:gd name="T37" fmla="*/ 154 h 157"/>
                <a:gd name="T38" fmla="*/ 54 w 157"/>
                <a:gd name="T39" fmla="*/ 151 h 157"/>
                <a:gd name="T40" fmla="*/ 45 w 157"/>
                <a:gd name="T41" fmla="*/ 150 h 157"/>
                <a:gd name="T42" fmla="*/ 38 w 157"/>
                <a:gd name="T43" fmla="*/ 141 h 157"/>
                <a:gd name="T44" fmla="*/ 37 w 157"/>
                <a:gd name="T45" fmla="*/ 96 h 157"/>
                <a:gd name="T46" fmla="*/ 37 w 157"/>
                <a:gd name="T47" fmla="*/ 92 h 157"/>
                <a:gd name="T48" fmla="*/ 62 w 157"/>
                <a:gd name="T49" fmla="*/ 92 h 157"/>
                <a:gd name="T50" fmla="*/ 64 w 157"/>
                <a:gd name="T51" fmla="*/ 93 h 157"/>
                <a:gd name="T52" fmla="*/ 71 w 157"/>
                <a:gd name="T53" fmla="*/ 102 h 157"/>
                <a:gd name="T54" fmla="*/ 86 w 157"/>
                <a:gd name="T55" fmla="*/ 123 h 157"/>
                <a:gd name="T56" fmla="*/ 89 w 157"/>
                <a:gd name="T57" fmla="*/ 126 h 157"/>
                <a:gd name="T58" fmla="*/ 114 w 157"/>
                <a:gd name="T59" fmla="*/ 153 h 157"/>
                <a:gd name="T60" fmla="*/ 136 w 157"/>
                <a:gd name="T61" fmla="*/ 157 h 157"/>
                <a:gd name="T62" fmla="*/ 151 w 157"/>
                <a:gd name="T63" fmla="*/ 157 h 157"/>
                <a:gd name="T64" fmla="*/ 157 w 157"/>
                <a:gd name="T65" fmla="*/ 154 h 157"/>
                <a:gd name="T66" fmla="*/ 154 w 157"/>
                <a:gd name="T67" fmla="*/ 151 h 157"/>
                <a:gd name="T68" fmla="*/ 146 w 157"/>
                <a:gd name="T69" fmla="*/ 151 h 157"/>
                <a:gd name="T70" fmla="*/ 122 w 157"/>
                <a:gd name="T71" fmla="*/ 136 h 157"/>
                <a:gd name="T72" fmla="*/ 85 w 157"/>
                <a:gd name="T73" fmla="*/ 90 h 157"/>
                <a:gd name="T74" fmla="*/ 81 w 157"/>
                <a:gd name="T75" fmla="*/ 85 h 157"/>
                <a:gd name="T76" fmla="*/ 105 w 157"/>
                <a:gd name="T77" fmla="*/ 38 h 157"/>
                <a:gd name="T78" fmla="*/ 90 w 157"/>
                <a:gd name="T79" fmla="*/ 9 h 157"/>
                <a:gd name="T80" fmla="*/ 52 w 157"/>
                <a:gd name="T81" fmla="*/ 0 h 157"/>
                <a:gd name="T82" fmla="*/ 35 w 157"/>
                <a:gd name="T83" fmla="*/ 0 h 157"/>
                <a:gd name="T84" fmla="*/ 38 w 157"/>
                <a:gd name="T85" fmla="*/ 79 h 157"/>
                <a:gd name="T86" fmla="*/ 37 w 157"/>
                <a:gd name="T87" fmla="*/ 78 h 157"/>
                <a:gd name="T88" fmla="*/ 37 w 157"/>
                <a:gd name="T89" fmla="*/ 11 h 157"/>
                <a:gd name="T90" fmla="*/ 38 w 157"/>
                <a:gd name="T91" fmla="*/ 10 h 157"/>
                <a:gd name="T92" fmla="*/ 51 w 157"/>
                <a:gd name="T93" fmla="*/ 9 h 157"/>
                <a:gd name="T94" fmla="*/ 85 w 157"/>
                <a:gd name="T95" fmla="*/ 49 h 157"/>
                <a:gd name="T96" fmla="*/ 73 w 157"/>
                <a:gd name="T97" fmla="*/ 79 h 157"/>
                <a:gd name="T98" fmla="*/ 58 w 157"/>
                <a:gd name="T99" fmla="*/ 82 h 157"/>
                <a:gd name="T100" fmla="*/ 38 w 157"/>
                <a:gd name="T101" fmla="*/ 7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57">
                  <a:moveTo>
                    <a:pt x="35" y="0"/>
                  </a:moveTo>
                  <a:cubicBezTo>
                    <a:pt x="28" y="0"/>
                    <a:pt x="28" y="0"/>
                    <a:pt x="28" y="0"/>
                  </a:cubicBezTo>
                  <a:cubicBezTo>
                    <a:pt x="25" y="0"/>
                    <a:pt x="25" y="0"/>
                    <a:pt x="25"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6"/>
                    <a:pt x="18" y="96"/>
                    <a:pt x="18" y="96"/>
                  </a:cubicBezTo>
                  <a:cubicBezTo>
                    <a:pt x="18" y="116"/>
                    <a:pt x="18" y="132"/>
                    <a:pt x="17" y="141"/>
                  </a:cubicBezTo>
                  <a:cubicBezTo>
                    <a:pt x="16" y="146"/>
                    <a:pt x="15" y="150"/>
                    <a:pt x="12" y="150"/>
                  </a:cubicBezTo>
                  <a:cubicBezTo>
                    <a:pt x="12" y="150"/>
                    <a:pt x="6" y="151"/>
                    <a:pt x="6" y="151"/>
                  </a:cubicBezTo>
                  <a:cubicBezTo>
                    <a:pt x="4" y="151"/>
                    <a:pt x="3" y="153"/>
                    <a:pt x="3" y="154"/>
                  </a:cubicBezTo>
                  <a:cubicBezTo>
                    <a:pt x="3" y="157"/>
                    <a:pt x="7" y="157"/>
                    <a:pt x="8" y="157"/>
                  </a:cubicBezTo>
                  <a:cubicBezTo>
                    <a:pt x="26" y="157"/>
                    <a:pt x="26" y="157"/>
                    <a:pt x="26" y="157"/>
                  </a:cubicBezTo>
                  <a:cubicBezTo>
                    <a:pt x="27" y="157"/>
                    <a:pt x="29" y="157"/>
                    <a:pt x="29" y="157"/>
                  </a:cubicBezTo>
                  <a:cubicBezTo>
                    <a:pt x="52" y="157"/>
                    <a:pt x="52" y="157"/>
                    <a:pt x="52" y="157"/>
                  </a:cubicBezTo>
                  <a:cubicBezTo>
                    <a:pt x="56" y="157"/>
                    <a:pt x="57" y="155"/>
                    <a:pt x="57" y="154"/>
                  </a:cubicBezTo>
                  <a:cubicBezTo>
                    <a:pt x="57" y="153"/>
                    <a:pt x="56" y="151"/>
                    <a:pt x="54" y="151"/>
                  </a:cubicBezTo>
                  <a:cubicBezTo>
                    <a:pt x="45" y="150"/>
                    <a:pt x="45" y="150"/>
                    <a:pt x="45" y="150"/>
                  </a:cubicBezTo>
                  <a:cubicBezTo>
                    <a:pt x="40" y="150"/>
                    <a:pt x="39" y="147"/>
                    <a:pt x="38" y="141"/>
                  </a:cubicBezTo>
                  <a:cubicBezTo>
                    <a:pt x="37" y="132"/>
                    <a:pt x="37" y="116"/>
                    <a:pt x="37" y="96"/>
                  </a:cubicBezTo>
                  <a:cubicBezTo>
                    <a:pt x="37" y="92"/>
                    <a:pt x="37" y="92"/>
                    <a:pt x="37" y="92"/>
                  </a:cubicBezTo>
                  <a:cubicBezTo>
                    <a:pt x="37" y="91"/>
                    <a:pt x="62" y="92"/>
                    <a:pt x="62" y="92"/>
                  </a:cubicBezTo>
                  <a:cubicBezTo>
                    <a:pt x="64" y="93"/>
                    <a:pt x="64" y="93"/>
                    <a:pt x="64" y="93"/>
                  </a:cubicBezTo>
                  <a:cubicBezTo>
                    <a:pt x="64" y="93"/>
                    <a:pt x="71" y="102"/>
                    <a:pt x="71" y="102"/>
                  </a:cubicBezTo>
                  <a:cubicBezTo>
                    <a:pt x="86" y="123"/>
                    <a:pt x="86" y="123"/>
                    <a:pt x="86" y="123"/>
                  </a:cubicBezTo>
                  <a:cubicBezTo>
                    <a:pt x="89" y="126"/>
                    <a:pt x="89" y="126"/>
                    <a:pt x="89" y="126"/>
                  </a:cubicBezTo>
                  <a:cubicBezTo>
                    <a:pt x="99" y="140"/>
                    <a:pt x="106" y="149"/>
                    <a:pt x="114" y="153"/>
                  </a:cubicBezTo>
                  <a:cubicBezTo>
                    <a:pt x="120" y="156"/>
                    <a:pt x="125" y="157"/>
                    <a:pt x="136" y="157"/>
                  </a:cubicBezTo>
                  <a:cubicBezTo>
                    <a:pt x="151" y="157"/>
                    <a:pt x="151" y="157"/>
                    <a:pt x="151" y="157"/>
                  </a:cubicBezTo>
                  <a:cubicBezTo>
                    <a:pt x="154" y="157"/>
                    <a:pt x="157" y="157"/>
                    <a:pt x="157" y="154"/>
                  </a:cubicBezTo>
                  <a:cubicBezTo>
                    <a:pt x="157" y="152"/>
                    <a:pt x="156" y="151"/>
                    <a:pt x="154" y="151"/>
                  </a:cubicBezTo>
                  <a:cubicBezTo>
                    <a:pt x="146" y="151"/>
                    <a:pt x="146" y="151"/>
                    <a:pt x="146" y="151"/>
                  </a:cubicBezTo>
                  <a:cubicBezTo>
                    <a:pt x="141" y="150"/>
                    <a:pt x="133" y="147"/>
                    <a:pt x="122" y="136"/>
                  </a:cubicBezTo>
                  <a:cubicBezTo>
                    <a:pt x="112" y="125"/>
                    <a:pt x="99" y="109"/>
                    <a:pt x="85" y="90"/>
                  </a:cubicBezTo>
                  <a:cubicBezTo>
                    <a:pt x="85" y="90"/>
                    <a:pt x="82" y="87"/>
                    <a:pt x="81" y="85"/>
                  </a:cubicBezTo>
                  <a:cubicBezTo>
                    <a:pt x="97" y="70"/>
                    <a:pt x="105" y="55"/>
                    <a:pt x="105" y="38"/>
                  </a:cubicBezTo>
                  <a:cubicBezTo>
                    <a:pt x="105" y="23"/>
                    <a:pt x="96" y="13"/>
                    <a:pt x="90" y="9"/>
                  </a:cubicBezTo>
                  <a:cubicBezTo>
                    <a:pt x="79" y="1"/>
                    <a:pt x="64" y="0"/>
                    <a:pt x="52" y="0"/>
                  </a:cubicBezTo>
                  <a:lnTo>
                    <a:pt x="35" y="0"/>
                  </a:lnTo>
                  <a:close/>
                  <a:moveTo>
                    <a:pt x="38" y="79"/>
                  </a:moveTo>
                  <a:cubicBezTo>
                    <a:pt x="37" y="79"/>
                    <a:pt x="37" y="79"/>
                    <a:pt x="37" y="78"/>
                  </a:cubicBezTo>
                  <a:cubicBezTo>
                    <a:pt x="37" y="11"/>
                    <a:pt x="37" y="11"/>
                    <a:pt x="37" y="11"/>
                  </a:cubicBezTo>
                  <a:cubicBezTo>
                    <a:pt x="37" y="11"/>
                    <a:pt x="37" y="11"/>
                    <a:pt x="38" y="10"/>
                  </a:cubicBezTo>
                  <a:cubicBezTo>
                    <a:pt x="39" y="10"/>
                    <a:pt x="45" y="9"/>
                    <a:pt x="51" y="9"/>
                  </a:cubicBezTo>
                  <a:cubicBezTo>
                    <a:pt x="72" y="9"/>
                    <a:pt x="85" y="24"/>
                    <a:pt x="85" y="49"/>
                  </a:cubicBezTo>
                  <a:cubicBezTo>
                    <a:pt x="85" y="63"/>
                    <a:pt x="80" y="74"/>
                    <a:pt x="73" y="79"/>
                  </a:cubicBezTo>
                  <a:cubicBezTo>
                    <a:pt x="68" y="82"/>
                    <a:pt x="63" y="82"/>
                    <a:pt x="58" y="82"/>
                  </a:cubicBezTo>
                  <a:cubicBezTo>
                    <a:pt x="49" y="82"/>
                    <a:pt x="40" y="81"/>
                    <a:pt x="38" y="7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81" name="Freeform 15">
              <a:extLst>
                <a:ext uri="{FF2B5EF4-FFF2-40B4-BE49-F238E27FC236}">
                  <a16:creationId xmlns:a16="http://schemas.microsoft.com/office/drawing/2014/main" id="{F809D561-CC2D-465D-B74F-A27DF0A02C76}"/>
                </a:ext>
              </a:extLst>
            </p:cNvPr>
            <p:cNvSpPr>
              <a:spLocks/>
            </p:cNvSpPr>
            <p:nvPr userDrawn="1"/>
          </p:nvSpPr>
          <p:spPr bwMode="auto">
            <a:xfrm>
              <a:off x="4040" y="2463"/>
              <a:ext cx="55" cy="111"/>
            </a:xfrm>
            <a:custGeom>
              <a:avLst/>
              <a:gdLst>
                <a:gd name="T0" fmla="*/ 5 w 81"/>
                <a:gd name="T1" fmla="*/ 38 h 163"/>
                <a:gd name="T2" fmla="*/ 32 w 81"/>
                <a:gd name="T3" fmla="*/ 84 h 163"/>
                <a:gd name="T4" fmla="*/ 41 w 81"/>
                <a:gd name="T5" fmla="*/ 91 h 163"/>
                <a:gd name="T6" fmla="*/ 64 w 81"/>
                <a:gd name="T7" fmla="*/ 127 h 163"/>
                <a:gd name="T8" fmla="*/ 36 w 81"/>
                <a:gd name="T9" fmla="*/ 152 h 163"/>
                <a:gd name="T10" fmla="*/ 7 w 81"/>
                <a:gd name="T11" fmla="*/ 133 h 163"/>
                <a:gd name="T12" fmla="*/ 7 w 81"/>
                <a:gd name="T13" fmla="*/ 126 h 163"/>
                <a:gd name="T14" fmla="*/ 4 w 81"/>
                <a:gd name="T15" fmla="*/ 122 h 163"/>
                <a:gd name="T16" fmla="*/ 1 w 81"/>
                <a:gd name="T17" fmla="*/ 126 h 163"/>
                <a:gd name="T18" fmla="*/ 1 w 81"/>
                <a:gd name="T19" fmla="*/ 128 h 163"/>
                <a:gd name="T20" fmla="*/ 0 w 81"/>
                <a:gd name="T21" fmla="*/ 148 h 163"/>
                <a:gd name="T22" fmla="*/ 4 w 81"/>
                <a:gd name="T23" fmla="*/ 157 h 163"/>
                <a:gd name="T24" fmla="*/ 32 w 81"/>
                <a:gd name="T25" fmla="*/ 163 h 163"/>
                <a:gd name="T26" fmla="*/ 63 w 81"/>
                <a:gd name="T27" fmla="*/ 154 h 163"/>
                <a:gd name="T28" fmla="*/ 81 w 81"/>
                <a:gd name="T29" fmla="*/ 119 h 163"/>
                <a:gd name="T30" fmla="*/ 51 w 81"/>
                <a:gd name="T31" fmla="*/ 70 h 163"/>
                <a:gd name="T32" fmla="*/ 45 w 81"/>
                <a:gd name="T33" fmla="*/ 65 h 163"/>
                <a:gd name="T34" fmla="*/ 21 w 81"/>
                <a:gd name="T35" fmla="*/ 32 h 163"/>
                <a:gd name="T36" fmla="*/ 45 w 81"/>
                <a:gd name="T37" fmla="*/ 10 h 163"/>
                <a:gd name="T38" fmla="*/ 69 w 81"/>
                <a:gd name="T39" fmla="*/ 20 h 163"/>
                <a:gd name="T40" fmla="*/ 71 w 81"/>
                <a:gd name="T41" fmla="*/ 30 h 163"/>
                <a:gd name="T42" fmla="*/ 74 w 81"/>
                <a:gd name="T43" fmla="*/ 34 h 163"/>
                <a:gd name="T44" fmla="*/ 77 w 81"/>
                <a:gd name="T45" fmla="*/ 27 h 163"/>
                <a:gd name="T46" fmla="*/ 78 w 81"/>
                <a:gd name="T47" fmla="*/ 7 h 163"/>
                <a:gd name="T48" fmla="*/ 78 w 81"/>
                <a:gd name="T49" fmla="*/ 6 h 163"/>
                <a:gd name="T50" fmla="*/ 75 w 81"/>
                <a:gd name="T51" fmla="*/ 3 h 163"/>
                <a:gd name="T52" fmla="*/ 68 w 81"/>
                <a:gd name="T53" fmla="*/ 2 h 163"/>
                <a:gd name="T54" fmla="*/ 48 w 81"/>
                <a:gd name="T55" fmla="*/ 0 h 163"/>
                <a:gd name="T56" fmla="*/ 5 w 81"/>
                <a:gd name="T57" fmla="*/ 3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 h="163">
                  <a:moveTo>
                    <a:pt x="5" y="38"/>
                  </a:moveTo>
                  <a:cubicBezTo>
                    <a:pt x="5" y="52"/>
                    <a:pt x="9" y="65"/>
                    <a:pt x="32" y="84"/>
                  </a:cubicBezTo>
                  <a:cubicBezTo>
                    <a:pt x="41" y="91"/>
                    <a:pt x="41" y="91"/>
                    <a:pt x="41" y="91"/>
                  </a:cubicBezTo>
                  <a:cubicBezTo>
                    <a:pt x="59" y="106"/>
                    <a:pt x="64" y="114"/>
                    <a:pt x="64" y="127"/>
                  </a:cubicBezTo>
                  <a:cubicBezTo>
                    <a:pt x="64" y="140"/>
                    <a:pt x="54" y="152"/>
                    <a:pt x="36" y="152"/>
                  </a:cubicBezTo>
                  <a:cubicBezTo>
                    <a:pt x="29" y="152"/>
                    <a:pt x="11" y="150"/>
                    <a:pt x="7" y="133"/>
                  </a:cubicBezTo>
                  <a:cubicBezTo>
                    <a:pt x="7" y="126"/>
                    <a:pt x="7" y="126"/>
                    <a:pt x="7" y="126"/>
                  </a:cubicBezTo>
                  <a:cubicBezTo>
                    <a:pt x="7" y="124"/>
                    <a:pt x="7" y="122"/>
                    <a:pt x="4" y="122"/>
                  </a:cubicBezTo>
                  <a:cubicBezTo>
                    <a:pt x="1" y="122"/>
                    <a:pt x="1" y="125"/>
                    <a:pt x="1" y="126"/>
                  </a:cubicBezTo>
                  <a:cubicBezTo>
                    <a:pt x="1" y="126"/>
                    <a:pt x="1" y="128"/>
                    <a:pt x="1" y="128"/>
                  </a:cubicBezTo>
                  <a:cubicBezTo>
                    <a:pt x="0" y="148"/>
                    <a:pt x="0" y="148"/>
                    <a:pt x="0" y="148"/>
                  </a:cubicBezTo>
                  <a:cubicBezTo>
                    <a:pt x="0" y="154"/>
                    <a:pt x="0" y="156"/>
                    <a:pt x="4" y="157"/>
                  </a:cubicBezTo>
                  <a:cubicBezTo>
                    <a:pt x="11" y="161"/>
                    <a:pt x="21" y="163"/>
                    <a:pt x="32" y="163"/>
                  </a:cubicBezTo>
                  <a:cubicBezTo>
                    <a:pt x="44" y="163"/>
                    <a:pt x="55" y="160"/>
                    <a:pt x="63" y="154"/>
                  </a:cubicBezTo>
                  <a:cubicBezTo>
                    <a:pt x="77" y="145"/>
                    <a:pt x="81" y="130"/>
                    <a:pt x="81" y="119"/>
                  </a:cubicBezTo>
                  <a:cubicBezTo>
                    <a:pt x="81" y="103"/>
                    <a:pt x="76" y="90"/>
                    <a:pt x="51" y="70"/>
                  </a:cubicBezTo>
                  <a:cubicBezTo>
                    <a:pt x="45" y="65"/>
                    <a:pt x="45" y="65"/>
                    <a:pt x="45" y="65"/>
                  </a:cubicBezTo>
                  <a:cubicBezTo>
                    <a:pt x="26" y="49"/>
                    <a:pt x="21" y="43"/>
                    <a:pt x="21" y="32"/>
                  </a:cubicBezTo>
                  <a:cubicBezTo>
                    <a:pt x="21" y="19"/>
                    <a:pt x="30" y="10"/>
                    <a:pt x="45" y="10"/>
                  </a:cubicBezTo>
                  <a:cubicBezTo>
                    <a:pt x="61" y="10"/>
                    <a:pt x="67" y="17"/>
                    <a:pt x="69" y="20"/>
                  </a:cubicBezTo>
                  <a:cubicBezTo>
                    <a:pt x="70" y="22"/>
                    <a:pt x="71" y="27"/>
                    <a:pt x="71" y="30"/>
                  </a:cubicBezTo>
                  <a:cubicBezTo>
                    <a:pt x="71" y="31"/>
                    <a:pt x="72" y="34"/>
                    <a:pt x="74" y="34"/>
                  </a:cubicBezTo>
                  <a:cubicBezTo>
                    <a:pt x="77" y="34"/>
                    <a:pt x="77" y="30"/>
                    <a:pt x="77" y="27"/>
                  </a:cubicBezTo>
                  <a:cubicBezTo>
                    <a:pt x="78" y="7"/>
                    <a:pt x="78" y="7"/>
                    <a:pt x="78" y="7"/>
                  </a:cubicBezTo>
                  <a:cubicBezTo>
                    <a:pt x="78" y="6"/>
                    <a:pt x="78" y="6"/>
                    <a:pt x="78" y="6"/>
                  </a:cubicBezTo>
                  <a:cubicBezTo>
                    <a:pt x="78" y="3"/>
                    <a:pt x="75" y="3"/>
                    <a:pt x="75" y="3"/>
                  </a:cubicBezTo>
                  <a:cubicBezTo>
                    <a:pt x="68" y="2"/>
                    <a:pt x="68" y="2"/>
                    <a:pt x="68" y="2"/>
                  </a:cubicBezTo>
                  <a:cubicBezTo>
                    <a:pt x="62" y="1"/>
                    <a:pt x="56" y="0"/>
                    <a:pt x="48" y="0"/>
                  </a:cubicBezTo>
                  <a:cubicBezTo>
                    <a:pt x="22" y="0"/>
                    <a:pt x="5" y="15"/>
                    <a:pt x="5" y="3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82" name="Freeform 16">
              <a:extLst>
                <a:ext uri="{FF2B5EF4-FFF2-40B4-BE49-F238E27FC236}">
                  <a16:creationId xmlns:a16="http://schemas.microsoft.com/office/drawing/2014/main" id="{2D637D07-F3C1-4074-9D38-F15570ACA71A}"/>
                </a:ext>
              </a:extLst>
            </p:cNvPr>
            <p:cNvSpPr>
              <a:spLocks/>
            </p:cNvSpPr>
            <p:nvPr userDrawn="1"/>
          </p:nvSpPr>
          <p:spPr bwMode="auto">
            <a:xfrm>
              <a:off x="4117" y="2465"/>
              <a:ext cx="37" cy="107"/>
            </a:xfrm>
            <a:custGeom>
              <a:avLst/>
              <a:gdLst>
                <a:gd name="T0" fmla="*/ 29 w 55"/>
                <a:gd name="T1" fmla="*/ 0 h 157"/>
                <a:gd name="T2" fmla="*/ 25 w 55"/>
                <a:gd name="T3" fmla="*/ 0 h 157"/>
                <a:gd name="T4" fmla="*/ 22 w 55"/>
                <a:gd name="T5" fmla="*/ 0 h 157"/>
                <a:gd name="T6" fmla="*/ 5 w 55"/>
                <a:gd name="T7" fmla="*/ 0 h 157"/>
                <a:gd name="T8" fmla="*/ 0 w 55"/>
                <a:gd name="T9" fmla="*/ 3 h 157"/>
                <a:gd name="T10" fmla="*/ 3 w 55"/>
                <a:gd name="T11" fmla="*/ 6 h 157"/>
                <a:gd name="T12" fmla="*/ 9 w 55"/>
                <a:gd name="T13" fmla="*/ 6 h 157"/>
                <a:gd name="T14" fmla="*/ 15 w 55"/>
                <a:gd name="T15" fmla="*/ 16 h 157"/>
                <a:gd name="T16" fmla="*/ 15 w 55"/>
                <a:gd name="T17" fmla="*/ 60 h 157"/>
                <a:gd name="T18" fmla="*/ 15 w 55"/>
                <a:gd name="T19" fmla="*/ 96 h 157"/>
                <a:gd name="T20" fmla="*/ 14 w 55"/>
                <a:gd name="T21" fmla="*/ 141 h 157"/>
                <a:gd name="T22" fmla="*/ 9 w 55"/>
                <a:gd name="T23" fmla="*/ 150 h 157"/>
                <a:gd name="T24" fmla="*/ 4 w 55"/>
                <a:gd name="T25" fmla="*/ 151 h 157"/>
                <a:gd name="T26" fmla="*/ 0 w 55"/>
                <a:gd name="T27" fmla="*/ 154 h 157"/>
                <a:gd name="T28" fmla="*/ 5 w 55"/>
                <a:gd name="T29" fmla="*/ 157 h 157"/>
                <a:gd name="T30" fmla="*/ 22 w 55"/>
                <a:gd name="T31" fmla="*/ 157 h 157"/>
                <a:gd name="T32" fmla="*/ 25 w 55"/>
                <a:gd name="T33" fmla="*/ 157 h 157"/>
                <a:gd name="T34" fmla="*/ 28 w 55"/>
                <a:gd name="T35" fmla="*/ 157 h 157"/>
                <a:gd name="T36" fmla="*/ 50 w 55"/>
                <a:gd name="T37" fmla="*/ 157 h 157"/>
                <a:gd name="T38" fmla="*/ 55 w 55"/>
                <a:gd name="T39" fmla="*/ 154 h 157"/>
                <a:gd name="T40" fmla="*/ 52 w 55"/>
                <a:gd name="T41" fmla="*/ 151 h 157"/>
                <a:gd name="T42" fmla="*/ 43 w 55"/>
                <a:gd name="T43" fmla="*/ 150 h 157"/>
                <a:gd name="T44" fmla="*/ 36 w 55"/>
                <a:gd name="T45" fmla="*/ 141 h 157"/>
                <a:gd name="T46" fmla="*/ 35 w 55"/>
                <a:gd name="T47" fmla="*/ 96 h 157"/>
                <a:gd name="T48" fmla="*/ 35 w 55"/>
                <a:gd name="T49" fmla="*/ 60 h 157"/>
                <a:gd name="T50" fmla="*/ 36 w 55"/>
                <a:gd name="T51" fmla="*/ 16 h 157"/>
                <a:gd name="T52" fmla="*/ 42 w 55"/>
                <a:gd name="T53" fmla="*/ 6 h 157"/>
                <a:gd name="T54" fmla="*/ 47 w 55"/>
                <a:gd name="T55" fmla="*/ 6 h 157"/>
                <a:gd name="T56" fmla="*/ 50 w 55"/>
                <a:gd name="T57" fmla="*/ 3 h 157"/>
                <a:gd name="T58" fmla="*/ 45 w 55"/>
                <a:gd name="T59" fmla="*/ 0 h 157"/>
                <a:gd name="T60" fmla="*/ 29 w 55"/>
                <a:gd name="T61"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 h="157">
                  <a:moveTo>
                    <a:pt x="29" y="0"/>
                  </a:moveTo>
                  <a:cubicBezTo>
                    <a:pt x="25" y="0"/>
                    <a:pt x="25" y="0"/>
                    <a:pt x="25" y="0"/>
                  </a:cubicBezTo>
                  <a:cubicBezTo>
                    <a:pt x="22" y="0"/>
                    <a:pt x="22" y="0"/>
                    <a:pt x="22" y="0"/>
                  </a:cubicBezTo>
                  <a:cubicBezTo>
                    <a:pt x="5" y="0"/>
                    <a:pt x="5" y="0"/>
                    <a:pt x="5" y="0"/>
                  </a:cubicBezTo>
                  <a:cubicBezTo>
                    <a:pt x="1" y="0"/>
                    <a:pt x="0" y="1"/>
                    <a:pt x="0" y="3"/>
                  </a:cubicBezTo>
                  <a:cubicBezTo>
                    <a:pt x="0" y="4"/>
                    <a:pt x="1" y="6"/>
                    <a:pt x="3" y="6"/>
                  </a:cubicBezTo>
                  <a:cubicBezTo>
                    <a:pt x="9" y="6"/>
                    <a:pt x="9" y="6"/>
                    <a:pt x="9" y="6"/>
                  </a:cubicBezTo>
                  <a:cubicBezTo>
                    <a:pt x="12" y="7"/>
                    <a:pt x="14" y="9"/>
                    <a:pt x="15" y="16"/>
                  </a:cubicBezTo>
                  <a:cubicBezTo>
                    <a:pt x="15" y="60"/>
                    <a:pt x="15" y="60"/>
                    <a:pt x="15" y="60"/>
                  </a:cubicBezTo>
                  <a:cubicBezTo>
                    <a:pt x="15" y="96"/>
                    <a:pt x="15" y="96"/>
                    <a:pt x="15" y="96"/>
                  </a:cubicBezTo>
                  <a:cubicBezTo>
                    <a:pt x="15" y="116"/>
                    <a:pt x="15" y="132"/>
                    <a:pt x="14" y="141"/>
                  </a:cubicBezTo>
                  <a:cubicBezTo>
                    <a:pt x="13" y="147"/>
                    <a:pt x="12" y="150"/>
                    <a:pt x="9" y="150"/>
                  </a:cubicBezTo>
                  <a:cubicBezTo>
                    <a:pt x="9" y="150"/>
                    <a:pt x="4" y="151"/>
                    <a:pt x="4" y="151"/>
                  </a:cubicBezTo>
                  <a:cubicBezTo>
                    <a:pt x="1" y="151"/>
                    <a:pt x="0" y="153"/>
                    <a:pt x="0" y="154"/>
                  </a:cubicBezTo>
                  <a:cubicBezTo>
                    <a:pt x="0" y="157"/>
                    <a:pt x="4" y="157"/>
                    <a:pt x="5" y="157"/>
                  </a:cubicBezTo>
                  <a:cubicBezTo>
                    <a:pt x="22" y="157"/>
                    <a:pt x="22" y="157"/>
                    <a:pt x="22" y="157"/>
                  </a:cubicBezTo>
                  <a:cubicBezTo>
                    <a:pt x="25" y="157"/>
                    <a:pt x="25" y="157"/>
                    <a:pt x="25" y="157"/>
                  </a:cubicBezTo>
                  <a:cubicBezTo>
                    <a:pt x="28" y="157"/>
                    <a:pt x="28" y="157"/>
                    <a:pt x="28" y="157"/>
                  </a:cubicBezTo>
                  <a:cubicBezTo>
                    <a:pt x="50" y="157"/>
                    <a:pt x="50" y="157"/>
                    <a:pt x="50" y="157"/>
                  </a:cubicBezTo>
                  <a:cubicBezTo>
                    <a:pt x="55" y="157"/>
                    <a:pt x="55" y="155"/>
                    <a:pt x="55" y="154"/>
                  </a:cubicBezTo>
                  <a:cubicBezTo>
                    <a:pt x="55" y="153"/>
                    <a:pt x="54" y="151"/>
                    <a:pt x="52" y="151"/>
                  </a:cubicBezTo>
                  <a:cubicBezTo>
                    <a:pt x="43" y="150"/>
                    <a:pt x="43" y="150"/>
                    <a:pt x="43" y="150"/>
                  </a:cubicBezTo>
                  <a:cubicBezTo>
                    <a:pt x="38" y="150"/>
                    <a:pt x="37" y="147"/>
                    <a:pt x="36" y="141"/>
                  </a:cubicBezTo>
                  <a:cubicBezTo>
                    <a:pt x="35" y="132"/>
                    <a:pt x="35" y="116"/>
                    <a:pt x="35" y="96"/>
                  </a:cubicBezTo>
                  <a:cubicBezTo>
                    <a:pt x="35" y="60"/>
                    <a:pt x="35" y="60"/>
                    <a:pt x="35" y="60"/>
                  </a:cubicBezTo>
                  <a:cubicBezTo>
                    <a:pt x="36" y="16"/>
                    <a:pt x="36" y="16"/>
                    <a:pt x="36" y="16"/>
                  </a:cubicBezTo>
                  <a:cubicBezTo>
                    <a:pt x="36" y="10"/>
                    <a:pt x="38" y="7"/>
                    <a:pt x="42" y="6"/>
                  </a:cubicBezTo>
                  <a:cubicBezTo>
                    <a:pt x="47" y="6"/>
                    <a:pt x="47" y="6"/>
                    <a:pt x="47" y="6"/>
                  </a:cubicBezTo>
                  <a:cubicBezTo>
                    <a:pt x="49" y="6"/>
                    <a:pt x="50" y="4"/>
                    <a:pt x="50" y="3"/>
                  </a:cubicBezTo>
                  <a:cubicBezTo>
                    <a:pt x="50" y="0"/>
                    <a:pt x="46" y="0"/>
                    <a:pt x="45" y="0"/>
                  </a:cubicBezTo>
                  <a:lnTo>
                    <a:pt x="2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83" name="Freeform 17">
              <a:extLst>
                <a:ext uri="{FF2B5EF4-FFF2-40B4-BE49-F238E27FC236}">
                  <a16:creationId xmlns:a16="http://schemas.microsoft.com/office/drawing/2014/main" id="{53572739-8CEA-4ABA-B2A5-290C709888A6}"/>
                </a:ext>
              </a:extLst>
            </p:cNvPr>
            <p:cNvSpPr>
              <a:spLocks/>
            </p:cNvSpPr>
            <p:nvPr userDrawn="1"/>
          </p:nvSpPr>
          <p:spPr bwMode="auto">
            <a:xfrm>
              <a:off x="4164" y="2463"/>
              <a:ext cx="89" cy="109"/>
            </a:xfrm>
            <a:custGeom>
              <a:avLst/>
              <a:gdLst>
                <a:gd name="T0" fmla="*/ 4 w 132"/>
                <a:gd name="T1" fmla="*/ 5 h 160"/>
                <a:gd name="T2" fmla="*/ 0 w 132"/>
                <a:gd name="T3" fmla="*/ 27 h 160"/>
                <a:gd name="T4" fmla="*/ 2 w 132"/>
                <a:gd name="T5" fmla="*/ 30 h 160"/>
                <a:gd name="T6" fmla="*/ 6 w 132"/>
                <a:gd name="T7" fmla="*/ 27 h 160"/>
                <a:gd name="T8" fmla="*/ 9 w 132"/>
                <a:gd name="T9" fmla="*/ 21 h 160"/>
                <a:gd name="T10" fmla="*/ 29 w 132"/>
                <a:gd name="T11" fmla="*/ 15 h 160"/>
                <a:gd name="T12" fmla="*/ 57 w 132"/>
                <a:gd name="T13" fmla="*/ 15 h 160"/>
                <a:gd name="T14" fmla="*/ 57 w 132"/>
                <a:gd name="T15" fmla="*/ 99 h 160"/>
                <a:gd name="T16" fmla="*/ 56 w 132"/>
                <a:gd name="T17" fmla="*/ 144 h 160"/>
                <a:gd name="T18" fmla="*/ 52 w 132"/>
                <a:gd name="T19" fmla="*/ 153 h 160"/>
                <a:gd name="T20" fmla="*/ 46 w 132"/>
                <a:gd name="T21" fmla="*/ 154 h 160"/>
                <a:gd name="T22" fmla="*/ 43 w 132"/>
                <a:gd name="T23" fmla="*/ 157 h 160"/>
                <a:gd name="T24" fmla="*/ 47 w 132"/>
                <a:gd name="T25" fmla="*/ 160 h 160"/>
                <a:gd name="T26" fmla="*/ 64 w 132"/>
                <a:gd name="T27" fmla="*/ 160 h 160"/>
                <a:gd name="T28" fmla="*/ 67 w 132"/>
                <a:gd name="T29" fmla="*/ 160 h 160"/>
                <a:gd name="T30" fmla="*/ 70 w 132"/>
                <a:gd name="T31" fmla="*/ 160 h 160"/>
                <a:gd name="T32" fmla="*/ 93 w 132"/>
                <a:gd name="T33" fmla="*/ 160 h 160"/>
                <a:gd name="T34" fmla="*/ 97 w 132"/>
                <a:gd name="T35" fmla="*/ 157 h 160"/>
                <a:gd name="T36" fmla="*/ 94 w 132"/>
                <a:gd name="T37" fmla="*/ 154 h 160"/>
                <a:gd name="T38" fmla="*/ 85 w 132"/>
                <a:gd name="T39" fmla="*/ 153 h 160"/>
                <a:gd name="T40" fmla="*/ 79 w 132"/>
                <a:gd name="T41" fmla="*/ 144 h 160"/>
                <a:gd name="T42" fmla="*/ 78 w 132"/>
                <a:gd name="T43" fmla="*/ 99 h 160"/>
                <a:gd name="T44" fmla="*/ 78 w 132"/>
                <a:gd name="T45" fmla="*/ 15 h 160"/>
                <a:gd name="T46" fmla="*/ 102 w 132"/>
                <a:gd name="T47" fmla="*/ 15 h 160"/>
                <a:gd name="T48" fmla="*/ 125 w 132"/>
                <a:gd name="T49" fmla="*/ 25 h 160"/>
                <a:gd name="T50" fmla="*/ 126 w 132"/>
                <a:gd name="T51" fmla="*/ 27 h 160"/>
                <a:gd name="T52" fmla="*/ 129 w 132"/>
                <a:gd name="T53" fmla="*/ 32 h 160"/>
                <a:gd name="T54" fmla="*/ 132 w 132"/>
                <a:gd name="T55" fmla="*/ 28 h 160"/>
                <a:gd name="T56" fmla="*/ 132 w 132"/>
                <a:gd name="T57" fmla="*/ 21 h 160"/>
                <a:gd name="T58" fmla="*/ 132 w 132"/>
                <a:gd name="T59" fmla="*/ 5 h 160"/>
                <a:gd name="T60" fmla="*/ 130 w 132"/>
                <a:gd name="T61" fmla="*/ 1 h 160"/>
                <a:gd name="T62" fmla="*/ 127 w 132"/>
                <a:gd name="T63" fmla="*/ 2 h 160"/>
                <a:gd name="T64" fmla="*/ 110 w 132"/>
                <a:gd name="T65" fmla="*/ 3 h 160"/>
                <a:gd name="T66" fmla="*/ 33 w 132"/>
                <a:gd name="T67" fmla="*/ 3 h 160"/>
                <a:gd name="T68" fmla="*/ 17 w 132"/>
                <a:gd name="T69" fmla="*/ 2 h 160"/>
                <a:gd name="T70" fmla="*/ 10 w 132"/>
                <a:gd name="T71" fmla="*/ 1 h 160"/>
                <a:gd name="T72" fmla="*/ 8 w 132"/>
                <a:gd name="T73" fmla="*/ 0 h 160"/>
                <a:gd name="T74" fmla="*/ 4 w 132"/>
                <a:gd name="T75" fmla="*/ 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60">
                  <a:moveTo>
                    <a:pt x="4" y="5"/>
                  </a:moveTo>
                  <a:cubicBezTo>
                    <a:pt x="4" y="5"/>
                    <a:pt x="0" y="24"/>
                    <a:pt x="0" y="27"/>
                  </a:cubicBezTo>
                  <a:cubicBezTo>
                    <a:pt x="0" y="29"/>
                    <a:pt x="1" y="30"/>
                    <a:pt x="2" y="30"/>
                  </a:cubicBezTo>
                  <a:cubicBezTo>
                    <a:pt x="4" y="30"/>
                    <a:pt x="5" y="28"/>
                    <a:pt x="6" y="27"/>
                  </a:cubicBezTo>
                  <a:cubicBezTo>
                    <a:pt x="9" y="21"/>
                    <a:pt x="9" y="21"/>
                    <a:pt x="9" y="21"/>
                  </a:cubicBezTo>
                  <a:cubicBezTo>
                    <a:pt x="12" y="16"/>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7" y="160"/>
                    <a:pt x="67" y="160"/>
                    <a:pt x="67"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5" y="25"/>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4" y="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84" name="Freeform 18">
              <a:extLst>
                <a:ext uri="{FF2B5EF4-FFF2-40B4-BE49-F238E27FC236}">
                  <a16:creationId xmlns:a16="http://schemas.microsoft.com/office/drawing/2014/main" id="{242A685C-D6E8-4ECA-9FA6-0F90EDDDCBB8}"/>
                </a:ext>
              </a:extLst>
            </p:cNvPr>
            <p:cNvSpPr>
              <a:spLocks/>
            </p:cNvSpPr>
            <p:nvPr userDrawn="1"/>
          </p:nvSpPr>
          <p:spPr bwMode="auto">
            <a:xfrm>
              <a:off x="4258" y="2465"/>
              <a:ext cx="102" cy="107"/>
            </a:xfrm>
            <a:custGeom>
              <a:avLst/>
              <a:gdLst>
                <a:gd name="T0" fmla="*/ 132 w 151"/>
                <a:gd name="T1" fmla="*/ 0 h 157"/>
                <a:gd name="T2" fmla="*/ 127 w 151"/>
                <a:gd name="T3" fmla="*/ 0 h 157"/>
                <a:gd name="T4" fmla="*/ 123 w 151"/>
                <a:gd name="T5" fmla="*/ 0 h 157"/>
                <a:gd name="T6" fmla="*/ 113 w 151"/>
                <a:gd name="T7" fmla="*/ 0 h 157"/>
                <a:gd name="T8" fmla="*/ 108 w 151"/>
                <a:gd name="T9" fmla="*/ 2 h 157"/>
                <a:gd name="T10" fmla="*/ 112 w 151"/>
                <a:gd name="T11" fmla="*/ 6 h 157"/>
                <a:gd name="T12" fmla="*/ 115 w 151"/>
                <a:gd name="T13" fmla="*/ 10 h 157"/>
                <a:gd name="T14" fmla="*/ 111 w 151"/>
                <a:gd name="T15" fmla="*/ 20 h 157"/>
                <a:gd name="T16" fmla="*/ 79 w 151"/>
                <a:gd name="T17" fmla="*/ 77 h 157"/>
                <a:gd name="T18" fmla="*/ 43 w 151"/>
                <a:gd name="T19" fmla="*/ 15 h 157"/>
                <a:gd name="T20" fmla="*/ 40 w 151"/>
                <a:gd name="T21" fmla="*/ 8 h 157"/>
                <a:gd name="T22" fmla="*/ 42 w 151"/>
                <a:gd name="T23" fmla="*/ 6 h 157"/>
                <a:gd name="T24" fmla="*/ 43 w 151"/>
                <a:gd name="T25" fmla="*/ 5 h 157"/>
                <a:gd name="T26" fmla="*/ 46 w 151"/>
                <a:gd name="T27" fmla="*/ 3 h 157"/>
                <a:gd name="T28" fmla="*/ 42 w 151"/>
                <a:gd name="T29" fmla="*/ 0 h 157"/>
                <a:gd name="T30" fmla="*/ 27 w 151"/>
                <a:gd name="T31" fmla="*/ 0 h 157"/>
                <a:gd name="T32" fmla="*/ 24 w 151"/>
                <a:gd name="T33" fmla="*/ 0 h 157"/>
                <a:gd name="T34" fmla="*/ 20 w 151"/>
                <a:gd name="T35" fmla="*/ 0 h 157"/>
                <a:gd name="T36" fmla="*/ 4 w 151"/>
                <a:gd name="T37" fmla="*/ 0 h 157"/>
                <a:gd name="T38" fmla="*/ 0 w 151"/>
                <a:gd name="T39" fmla="*/ 3 h 157"/>
                <a:gd name="T40" fmla="*/ 4 w 151"/>
                <a:gd name="T41" fmla="*/ 6 h 157"/>
                <a:gd name="T42" fmla="*/ 12 w 151"/>
                <a:gd name="T43" fmla="*/ 9 h 157"/>
                <a:gd name="T44" fmla="*/ 25 w 151"/>
                <a:gd name="T45" fmla="*/ 23 h 157"/>
                <a:gd name="T46" fmla="*/ 61 w 151"/>
                <a:gd name="T47" fmla="*/ 82 h 157"/>
                <a:gd name="T48" fmla="*/ 65 w 151"/>
                <a:gd name="T49" fmla="*/ 103 h 157"/>
                <a:gd name="T50" fmla="*/ 65 w 151"/>
                <a:gd name="T51" fmla="*/ 120 h 157"/>
                <a:gd name="T52" fmla="*/ 65 w 151"/>
                <a:gd name="T53" fmla="*/ 141 h 157"/>
                <a:gd name="T54" fmla="*/ 60 w 151"/>
                <a:gd name="T55" fmla="*/ 150 h 157"/>
                <a:gd name="T56" fmla="*/ 54 w 151"/>
                <a:gd name="T57" fmla="*/ 151 h 157"/>
                <a:gd name="T58" fmla="*/ 51 w 151"/>
                <a:gd name="T59" fmla="*/ 154 h 157"/>
                <a:gd name="T60" fmla="*/ 56 w 151"/>
                <a:gd name="T61" fmla="*/ 157 h 157"/>
                <a:gd name="T62" fmla="*/ 72 w 151"/>
                <a:gd name="T63" fmla="*/ 157 h 157"/>
                <a:gd name="T64" fmla="*/ 76 w 151"/>
                <a:gd name="T65" fmla="*/ 157 h 157"/>
                <a:gd name="T66" fmla="*/ 78 w 151"/>
                <a:gd name="T67" fmla="*/ 157 h 157"/>
                <a:gd name="T68" fmla="*/ 101 w 151"/>
                <a:gd name="T69" fmla="*/ 157 h 157"/>
                <a:gd name="T70" fmla="*/ 105 w 151"/>
                <a:gd name="T71" fmla="*/ 154 h 157"/>
                <a:gd name="T72" fmla="*/ 102 w 151"/>
                <a:gd name="T73" fmla="*/ 151 h 157"/>
                <a:gd name="T74" fmla="*/ 93 w 151"/>
                <a:gd name="T75" fmla="*/ 150 h 157"/>
                <a:gd name="T76" fmla="*/ 86 w 151"/>
                <a:gd name="T77" fmla="*/ 141 h 157"/>
                <a:gd name="T78" fmla="*/ 86 w 151"/>
                <a:gd name="T79" fmla="*/ 120 h 157"/>
                <a:gd name="T80" fmla="*/ 86 w 151"/>
                <a:gd name="T81" fmla="*/ 103 h 157"/>
                <a:gd name="T82" fmla="*/ 89 w 151"/>
                <a:gd name="T83" fmla="*/ 83 h 157"/>
                <a:gd name="T84" fmla="*/ 127 w 151"/>
                <a:gd name="T85" fmla="*/ 18 h 157"/>
                <a:gd name="T86" fmla="*/ 138 w 151"/>
                <a:gd name="T87" fmla="*/ 8 h 157"/>
                <a:gd name="T88" fmla="*/ 146 w 151"/>
                <a:gd name="T89" fmla="*/ 6 h 157"/>
                <a:gd name="T90" fmla="*/ 151 w 151"/>
                <a:gd name="T91" fmla="*/ 2 h 157"/>
                <a:gd name="T92" fmla="*/ 146 w 151"/>
                <a:gd name="T93" fmla="*/ 0 h 157"/>
                <a:gd name="T94" fmla="*/ 132 w 151"/>
                <a:gd name="T95"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1" h="157">
                  <a:moveTo>
                    <a:pt x="132" y="0"/>
                  </a:moveTo>
                  <a:cubicBezTo>
                    <a:pt x="127" y="0"/>
                    <a:pt x="127" y="0"/>
                    <a:pt x="127" y="0"/>
                  </a:cubicBezTo>
                  <a:cubicBezTo>
                    <a:pt x="123" y="0"/>
                    <a:pt x="123" y="0"/>
                    <a:pt x="123" y="0"/>
                  </a:cubicBezTo>
                  <a:cubicBezTo>
                    <a:pt x="113" y="0"/>
                    <a:pt x="113" y="0"/>
                    <a:pt x="113" y="0"/>
                  </a:cubicBezTo>
                  <a:cubicBezTo>
                    <a:pt x="109" y="0"/>
                    <a:pt x="108" y="1"/>
                    <a:pt x="108" y="2"/>
                  </a:cubicBezTo>
                  <a:cubicBezTo>
                    <a:pt x="108" y="5"/>
                    <a:pt x="110" y="5"/>
                    <a:pt x="112" y="6"/>
                  </a:cubicBezTo>
                  <a:cubicBezTo>
                    <a:pt x="113" y="6"/>
                    <a:pt x="115" y="6"/>
                    <a:pt x="115" y="10"/>
                  </a:cubicBezTo>
                  <a:cubicBezTo>
                    <a:pt x="115" y="13"/>
                    <a:pt x="114" y="16"/>
                    <a:pt x="111" y="20"/>
                  </a:cubicBezTo>
                  <a:cubicBezTo>
                    <a:pt x="108" y="26"/>
                    <a:pt x="85" y="65"/>
                    <a:pt x="79" y="77"/>
                  </a:cubicBezTo>
                  <a:cubicBezTo>
                    <a:pt x="72" y="66"/>
                    <a:pt x="46" y="21"/>
                    <a:pt x="43" y="15"/>
                  </a:cubicBezTo>
                  <a:cubicBezTo>
                    <a:pt x="41" y="12"/>
                    <a:pt x="40" y="10"/>
                    <a:pt x="40" y="8"/>
                  </a:cubicBezTo>
                  <a:cubicBezTo>
                    <a:pt x="40" y="7"/>
                    <a:pt x="41" y="6"/>
                    <a:pt x="42" y="6"/>
                  </a:cubicBezTo>
                  <a:cubicBezTo>
                    <a:pt x="42" y="6"/>
                    <a:pt x="43" y="5"/>
                    <a:pt x="43" y="5"/>
                  </a:cubicBezTo>
                  <a:cubicBezTo>
                    <a:pt x="44" y="5"/>
                    <a:pt x="46" y="4"/>
                    <a:pt x="46" y="3"/>
                  </a:cubicBezTo>
                  <a:cubicBezTo>
                    <a:pt x="46" y="1"/>
                    <a:pt x="44" y="0"/>
                    <a:pt x="42" y="0"/>
                  </a:cubicBezTo>
                  <a:cubicBezTo>
                    <a:pt x="27" y="0"/>
                    <a:pt x="27" y="0"/>
                    <a:pt x="27" y="0"/>
                  </a:cubicBezTo>
                  <a:cubicBezTo>
                    <a:pt x="24" y="0"/>
                    <a:pt x="24" y="0"/>
                    <a:pt x="24" y="0"/>
                  </a:cubicBezTo>
                  <a:cubicBezTo>
                    <a:pt x="20" y="0"/>
                    <a:pt x="20" y="0"/>
                    <a:pt x="20" y="0"/>
                  </a:cubicBezTo>
                  <a:cubicBezTo>
                    <a:pt x="4" y="0"/>
                    <a:pt x="4" y="0"/>
                    <a:pt x="4" y="0"/>
                  </a:cubicBezTo>
                  <a:cubicBezTo>
                    <a:pt x="0" y="0"/>
                    <a:pt x="0" y="2"/>
                    <a:pt x="0" y="3"/>
                  </a:cubicBezTo>
                  <a:cubicBezTo>
                    <a:pt x="0" y="4"/>
                    <a:pt x="1" y="6"/>
                    <a:pt x="4" y="6"/>
                  </a:cubicBezTo>
                  <a:cubicBezTo>
                    <a:pt x="5" y="6"/>
                    <a:pt x="9" y="7"/>
                    <a:pt x="12" y="9"/>
                  </a:cubicBezTo>
                  <a:cubicBezTo>
                    <a:pt x="16" y="11"/>
                    <a:pt x="21" y="17"/>
                    <a:pt x="25" y="23"/>
                  </a:cubicBezTo>
                  <a:cubicBezTo>
                    <a:pt x="32" y="34"/>
                    <a:pt x="60" y="79"/>
                    <a:pt x="61" y="82"/>
                  </a:cubicBezTo>
                  <a:cubicBezTo>
                    <a:pt x="64" y="88"/>
                    <a:pt x="65" y="92"/>
                    <a:pt x="65" y="103"/>
                  </a:cubicBezTo>
                  <a:cubicBezTo>
                    <a:pt x="65" y="120"/>
                    <a:pt x="65" y="120"/>
                    <a:pt x="65" y="120"/>
                  </a:cubicBezTo>
                  <a:cubicBezTo>
                    <a:pt x="65" y="141"/>
                    <a:pt x="65" y="141"/>
                    <a:pt x="65" y="141"/>
                  </a:cubicBezTo>
                  <a:cubicBezTo>
                    <a:pt x="65" y="145"/>
                    <a:pt x="63" y="150"/>
                    <a:pt x="60" y="150"/>
                  </a:cubicBezTo>
                  <a:cubicBezTo>
                    <a:pt x="54" y="151"/>
                    <a:pt x="54" y="151"/>
                    <a:pt x="54" y="151"/>
                  </a:cubicBezTo>
                  <a:cubicBezTo>
                    <a:pt x="52" y="151"/>
                    <a:pt x="51" y="153"/>
                    <a:pt x="51" y="154"/>
                  </a:cubicBezTo>
                  <a:cubicBezTo>
                    <a:pt x="51" y="157"/>
                    <a:pt x="54" y="157"/>
                    <a:pt x="56" y="157"/>
                  </a:cubicBezTo>
                  <a:cubicBezTo>
                    <a:pt x="72" y="157"/>
                    <a:pt x="72" y="157"/>
                    <a:pt x="72" y="157"/>
                  </a:cubicBezTo>
                  <a:cubicBezTo>
                    <a:pt x="76" y="157"/>
                    <a:pt x="76" y="157"/>
                    <a:pt x="76" y="157"/>
                  </a:cubicBezTo>
                  <a:cubicBezTo>
                    <a:pt x="78" y="157"/>
                    <a:pt x="78" y="157"/>
                    <a:pt x="78" y="157"/>
                  </a:cubicBezTo>
                  <a:cubicBezTo>
                    <a:pt x="101" y="157"/>
                    <a:pt x="101" y="157"/>
                    <a:pt x="101" y="157"/>
                  </a:cubicBezTo>
                  <a:cubicBezTo>
                    <a:pt x="105" y="157"/>
                    <a:pt x="105" y="155"/>
                    <a:pt x="105" y="154"/>
                  </a:cubicBezTo>
                  <a:cubicBezTo>
                    <a:pt x="105" y="153"/>
                    <a:pt x="104" y="151"/>
                    <a:pt x="102" y="151"/>
                  </a:cubicBezTo>
                  <a:cubicBezTo>
                    <a:pt x="93" y="150"/>
                    <a:pt x="93" y="150"/>
                    <a:pt x="93" y="150"/>
                  </a:cubicBezTo>
                  <a:cubicBezTo>
                    <a:pt x="89" y="150"/>
                    <a:pt x="87" y="147"/>
                    <a:pt x="86" y="141"/>
                  </a:cubicBezTo>
                  <a:cubicBezTo>
                    <a:pt x="86" y="120"/>
                    <a:pt x="86" y="120"/>
                    <a:pt x="86" y="120"/>
                  </a:cubicBezTo>
                  <a:cubicBezTo>
                    <a:pt x="86" y="103"/>
                    <a:pt x="86" y="103"/>
                    <a:pt x="86" y="103"/>
                  </a:cubicBezTo>
                  <a:cubicBezTo>
                    <a:pt x="86" y="96"/>
                    <a:pt x="86" y="90"/>
                    <a:pt x="89" y="83"/>
                  </a:cubicBezTo>
                  <a:cubicBezTo>
                    <a:pt x="92" y="75"/>
                    <a:pt x="121" y="27"/>
                    <a:pt x="127" y="18"/>
                  </a:cubicBezTo>
                  <a:cubicBezTo>
                    <a:pt x="132" y="13"/>
                    <a:pt x="134" y="10"/>
                    <a:pt x="138" y="8"/>
                  </a:cubicBezTo>
                  <a:cubicBezTo>
                    <a:pt x="141" y="6"/>
                    <a:pt x="144" y="6"/>
                    <a:pt x="146" y="6"/>
                  </a:cubicBezTo>
                  <a:cubicBezTo>
                    <a:pt x="150" y="6"/>
                    <a:pt x="151" y="4"/>
                    <a:pt x="151" y="2"/>
                  </a:cubicBezTo>
                  <a:cubicBezTo>
                    <a:pt x="151" y="1"/>
                    <a:pt x="150" y="0"/>
                    <a:pt x="146" y="0"/>
                  </a:cubicBezTo>
                  <a:lnTo>
                    <a:pt x="13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85" name="Freeform 19">
              <a:extLst>
                <a:ext uri="{FF2B5EF4-FFF2-40B4-BE49-F238E27FC236}">
                  <a16:creationId xmlns:a16="http://schemas.microsoft.com/office/drawing/2014/main" id="{9DC1F667-E5D4-4F41-B4B2-9C5335050EDA}"/>
                </a:ext>
              </a:extLst>
            </p:cNvPr>
            <p:cNvSpPr>
              <a:spLocks noEditPoints="1"/>
            </p:cNvSpPr>
            <p:nvPr userDrawn="1"/>
          </p:nvSpPr>
          <p:spPr bwMode="auto">
            <a:xfrm>
              <a:off x="4406" y="2463"/>
              <a:ext cx="111" cy="111"/>
            </a:xfrm>
            <a:custGeom>
              <a:avLst/>
              <a:gdLst>
                <a:gd name="T0" fmla="*/ 0 w 164"/>
                <a:gd name="T1" fmla="*/ 81 h 163"/>
                <a:gd name="T2" fmla="*/ 81 w 164"/>
                <a:gd name="T3" fmla="*/ 163 h 163"/>
                <a:gd name="T4" fmla="*/ 164 w 164"/>
                <a:gd name="T5" fmla="*/ 78 h 163"/>
                <a:gd name="T6" fmla="*/ 82 w 164"/>
                <a:gd name="T7" fmla="*/ 0 h 163"/>
                <a:gd name="T8" fmla="*/ 0 w 164"/>
                <a:gd name="T9" fmla="*/ 81 h 163"/>
                <a:gd name="T10" fmla="*/ 23 w 164"/>
                <a:gd name="T11" fmla="*/ 76 h 163"/>
                <a:gd name="T12" fmla="*/ 81 w 164"/>
                <a:gd name="T13" fmla="*/ 10 h 163"/>
                <a:gd name="T14" fmla="*/ 142 w 164"/>
                <a:gd name="T15" fmla="*/ 84 h 163"/>
                <a:gd name="T16" fmla="*/ 87 w 164"/>
                <a:gd name="T17" fmla="*/ 152 h 163"/>
                <a:gd name="T18" fmla="*/ 23 w 164"/>
                <a:gd name="T19" fmla="*/ 76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163">
                  <a:moveTo>
                    <a:pt x="0" y="81"/>
                  </a:moveTo>
                  <a:cubicBezTo>
                    <a:pt x="0" y="121"/>
                    <a:pt x="26" y="163"/>
                    <a:pt x="81" y="163"/>
                  </a:cubicBezTo>
                  <a:cubicBezTo>
                    <a:pt x="129" y="163"/>
                    <a:pt x="164" y="127"/>
                    <a:pt x="164" y="78"/>
                  </a:cubicBezTo>
                  <a:cubicBezTo>
                    <a:pt x="164" y="31"/>
                    <a:pt x="131" y="0"/>
                    <a:pt x="82" y="0"/>
                  </a:cubicBezTo>
                  <a:cubicBezTo>
                    <a:pt x="23" y="0"/>
                    <a:pt x="0" y="50"/>
                    <a:pt x="0" y="81"/>
                  </a:cubicBezTo>
                  <a:moveTo>
                    <a:pt x="23" y="76"/>
                  </a:moveTo>
                  <a:cubicBezTo>
                    <a:pt x="23" y="35"/>
                    <a:pt x="45" y="10"/>
                    <a:pt x="81" y="10"/>
                  </a:cubicBezTo>
                  <a:cubicBezTo>
                    <a:pt x="110" y="10"/>
                    <a:pt x="142" y="33"/>
                    <a:pt x="142" y="84"/>
                  </a:cubicBezTo>
                  <a:cubicBezTo>
                    <a:pt x="142" y="149"/>
                    <a:pt x="96" y="152"/>
                    <a:pt x="87" y="152"/>
                  </a:cubicBezTo>
                  <a:cubicBezTo>
                    <a:pt x="49" y="152"/>
                    <a:pt x="23" y="121"/>
                    <a:pt x="23" y="7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86" name="Freeform 20">
              <a:extLst>
                <a:ext uri="{FF2B5EF4-FFF2-40B4-BE49-F238E27FC236}">
                  <a16:creationId xmlns:a16="http://schemas.microsoft.com/office/drawing/2014/main" id="{441E232C-AD09-4932-9ADE-0DDDB962288A}"/>
                </a:ext>
              </a:extLst>
            </p:cNvPr>
            <p:cNvSpPr>
              <a:spLocks/>
            </p:cNvSpPr>
            <p:nvPr userDrawn="1"/>
          </p:nvSpPr>
          <p:spPr bwMode="auto">
            <a:xfrm>
              <a:off x="4530" y="2464"/>
              <a:ext cx="62" cy="108"/>
            </a:xfrm>
            <a:custGeom>
              <a:avLst/>
              <a:gdLst>
                <a:gd name="T0" fmla="*/ 87 w 92"/>
                <a:gd name="T1" fmla="*/ 1 h 159"/>
                <a:gd name="T2" fmla="*/ 86 w 92"/>
                <a:gd name="T3" fmla="*/ 1 h 159"/>
                <a:gd name="T4" fmla="*/ 80 w 92"/>
                <a:gd name="T5" fmla="*/ 2 h 159"/>
                <a:gd name="T6" fmla="*/ 78 w 92"/>
                <a:gd name="T7" fmla="*/ 2 h 159"/>
                <a:gd name="T8" fmla="*/ 28 w 92"/>
                <a:gd name="T9" fmla="*/ 2 h 159"/>
                <a:gd name="T10" fmla="*/ 25 w 92"/>
                <a:gd name="T11" fmla="*/ 2 h 159"/>
                <a:gd name="T12" fmla="*/ 4 w 92"/>
                <a:gd name="T13" fmla="*/ 2 h 159"/>
                <a:gd name="T14" fmla="*/ 0 w 92"/>
                <a:gd name="T15" fmla="*/ 5 h 159"/>
                <a:gd name="T16" fmla="*/ 3 w 92"/>
                <a:gd name="T17" fmla="*/ 8 h 159"/>
                <a:gd name="T18" fmla="*/ 9 w 92"/>
                <a:gd name="T19" fmla="*/ 8 h 159"/>
                <a:gd name="T20" fmla="*/ 17 w 92"/>
                <a:gd name="T21" fmla="*/ 18 h 159"/>
                <a:gd name="T22" fmla="*/ 17 w 92"/>
                <a:gd name="T23" fmla="*/ 62 h 159"/>
                <a:gd name="T24" fmla="*/ 17 w 92"/>
                <a:gd name="T25" fmla="*/ 98 h 159"/>
                <a:gd name="T26" fmla="*/ 16 w 92"/>
                <a:gd name="T27" fmla="*/ 143 h 159"/>
                <a:gd name="T28" fmla="*/ 12 w 92"/>
                <a:gd name="T29" fmla="*/ 152 h 159"/>
                <a:gd name="T30" fmla="*/ 6 w 92"/>
                <a:gd name="T31" fmla="*/ 153 h 159"/>
                <a:gd name="T32" fmla="*/ 3 w 92"/>
                <a:gd name="T33" fmla="*/ 156 h 159"/>
                <a:gd name="T34" fmla="*/ 8 w 92"/>
                <a:gd name="T35" fmla="*/ 159 h 159"/>
                <a:gd name="T36" fmla="*/ 24 w 92"/>
                <a:gd name="T37" fmla="*/ 159 h 159"/>
                <a:gd name="T38" fmla="*/ 28 w 92"/>
                <a:gd name="T39" fmla="*/ 159 h 159"/>
                <a:gd name="T40" fmla="*/ 30 w 92"/>
                <a:gd name="T41" fmla="*/ 159 h 159"/>
                <a:gd name="T42" fmla="*/ 53 w 92"/>
                <a:gd name="T43" fmla="*/ 159 h 159"/>
                <a:gd name="T44" fmla="*/ 58 w 92"/>
                <a:gd name="T45" fmla="*/ 156 h 159"/>
                <a:gd name="T46" fmla="*/ 54 w 92"/>
                <a:gd name="T47" fmla="*/ 153 h 159"/>
                <a:gd name="T48" fmla="*/ 45 w 92"/>
                <a:gd name="T49" fmla="*/ 152 h 159"/>
                <a:gd name="T50" fmla="*/ 39 w 92"/>
                <a:gd name="T51" fmla="*/ 143 h 159"/>
                <a:gd name="T52" fmla="*/ 38 w 92"/>
                <a:gd name="T53" fmla="*/ 98 h 159"/>
                <a:gd name="T54" fmla="*/ 38 w 92"/>
                <a:gd name="T55" fmla="*/ 81 h 159"/>
                <a:gd name="T56" fmla="*/ 68 w 92"/>
                <a:gd name="T57" fmla="*/ 81 h 159"/>
                <a:gd name="T58" fmla="*/ 78 w 92"/>
                <a:gd name="T59" fmla="*/ 88 h 159"/>
                <a:gd name="T60" fmla="*/ 79 w 92"/>
                <a:gd name="T61" fmla="*/ 94 h 159"/>
                <a:gd name="T62" fmla="*/ 79 w 92"/>
                <a:gd name="T63" fmla="*/ 95 h 159"/>
                <a:gd name="T64" fmla="*/ 82 w 92"/>
                <a:gd name="T65" fmla="*/ 98 h 159"/>
                <a:gd name="T66" fmla="*/ 85 w 92"/>
                <a:gd name="T67" fmla="*/ 92 h 159"/>
                <a:gd name="T68" fmla="*/ 85 w 92"/>
                <a:gd name="T69" fmla="*/ 79 h 159"/>
                <a:gd name="T70" fmla="*/ 87 w 92"/>
                <a:gd name="T71" fmla="*/ 67 h 159"/>
                <a:gd name="T72" fmla="*/ 85 w 92"/>
                <a:gd name="T73" fmla="*/ 64 h 159"/>
                <a:gd name="T74" fmla="*/ 81 w 92"/>
                <a:gd name="T75" fmla="*/ 66 h 159"/>
                <a:gd name="T76" fmla="*/ 73 w 92"/>
                <a:gd name="T77" fmla="*/ 70 h 159"/>
                <a:gd name="T78" fmla="*/ 64 w 92"/>
                <a:gd name="T79" fmla="*/ 70 h 159"/>
                <a:gd name="T80" fmla="*/ 38 w 92"/>
                <a:gd name="T81" fmla="*/ 70 h 159"/>
                <a:gd name="T82" fmla="*/ 38 w 92"/>
                <a:gd name="T83" fmla="*/ 14 h 159"/>
                <a:gd name="T84" fmla="*/ 69 w 92"/>
                <a:gd name="T85" fmla="*/ 14 h 159"/>
                <a:gd name="T86" fmla="*/ 82 w 92"/>
                <a:gd name="T87" fmla="*/ 19 h 159"/>
                <a:gd name="T88" fmla="*/ 84 w 92"/>
                <a:gd name="T89" fmla="*/ 26 h 159"/>
                <a:gd name="T90" fmla="*/ 87 w 92"/>
                <a:gd name="T91" fmla="*/ 30 h 159"/>
                <a:gd name="T92" fmla="*/ 90 w 92"/>
                <a:gd name="T93" fmla="*/ 27 h 159"/>
                <a:gd name="T94" fmla="*/ 91 w 92"/>
                <a:gd name="T95" fmla="*/ 17 h 159"/>
                <a:gd name="T96" fmla="*/ 91 w 92"/>
                <a:gd name="T97" fmla="*/ 13 h 159"/>
                <a:gd name="T98" fmla="*/ 92 w 92"/>
                <a:gd name="T99" fmla="*/ 6 h 159"/>
                <a:gd name="T100" fmla="*/ 92 w 92"/>
                <a:gd name="T101" fmla="*/ 3 h 159"/>
                <a:gd name="T102" fmla="*/ 90 w 92"/>
                <a:gd name="T103" fmla="*/ 0 h 159"/>
                <a:gd name="T104" fmla="*/ 87 w 92"/>
                <a:gd name="T105" fmla="*/ 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2" h="159">
                  <a:moveTo>
                    <a:pt x="87" y="1"/>
                  </a:moveTo>
                  <a:cubicBezTo>
                    <a:pt x="86" y="1"/>
                    <a:pt x="86" y="1"/>
                    <a:pt x="86" y="1"/>
                  </a:cubicBezTo>
                  <a:cubicBezTo>
                    <a:pt x="80" y="2"/>
                    <a:pt x="80" y="2"/>
                    <a:pt x="80" y="2"/>
                  </a:cubicBezTo>
                  <a:cubicBezTo>
                    <a:pt x="78" y="2"/>
                    <a:pt x="78" y="2"/>
                    <a:pt x="78" y="2"/>
                  </a:cubicBezTo>
                  <a:cubicBezTo>
                    <a:pt x="78" y="2"/>
                    <a:pt x="28" y="2"/>
                    <a:pt x="28" y="2"/>
                  </a:cubicBezTo>
                  <a:cubicBezTo>
                    <a:pt x="25" y="2"/>
                    <a:pt x="25" y="2"/>
                    <a:pt x="25" y="2"/>
                  </a:cubicBezTo>
                  <a:cubicBezTo>
                    <a:pt x="4" y="2"/>
                    <a:pt x="4" y="2"/>
                    <a:pt x="4" y="2"/>
                  </a:cubicBezTo>
                  <a:cubicBezTo>
                    <a:pt x="3" y="2"/>
                    <a:pt x="0" y="2"/>
                    <a:pt x="0" y="5"/>
                  </a:cubicBezTo>
                  <a:cubicBezTo>
                    <a:pt x="0" y="6"/>
                    <a:pt x="1" y="8"/>
                    <a:pt x="3" y="8"/>
                  </a:cubicBezTo>
                  <a:cubicBezTo>
                    <a:pt x="9" y="8"/>
                    <a:pt x="9" y="8"/>
                    <a:pt x="9" y="8"/>
                  </a:cubicBezTo>
                  <a:cubicBezTo>
                    <a:pt x="15" y="9"/>
                    <a:pt x="17" y="12"/>
                    <a:pt x="17" y="18"/>
                  </a:cubicBezTo>
                  <a:cubicBezTo>
                    <a:pt x="17" y="18"/>
                    <a:pt x="17" y="62"/>
                    <a:pt x="17" y="62"/>
                  </a:cubicBezTo>
                  <a:cubicBezTo>
                    <a:pt x="17" y="98"/>
                    <a:pt x="17" y="98"/>
                    <a:pt x="17" y="98"/>
                  </a:cubicBezTo>
                  <a:cubicBezTo>
                    <a:pt x="17" y="118"/>
                    <a:pt x="17" y="134"/>
                    <a:pt x="16" y="143"/>
                  </a:cubicBezTo>
                  <a:cubicBezTo>
                    <a:pt x="16" y="149"/>
                    <a:pt x="15" y="152"/>
                    <a:pt x="12" y="152"/>
                  </a:cubicBezTo>
                  <a:cubicBezTo>
                    <a:pt x="12" y="152"/>
                    <a:pt x="6" y="153"/>
                    <a:pt x="6" y="153"/>
                  </a:cubicBezTo>
                  <a:cubicBezTo>
                    <a:pt x="4" y="153"/>
                    <a:pt x="3" y="155"/>
                    <a:pt x="3" y="156"/>
                  </a:cubicBezTo>
                  <a:cubicBezTo>
                    <a:pt x="3" y="159"/>
                    <a:pt x="6" y="159"/>
                    <a:pt x="8" y="159"/>
                  </a:cubicBezTo>
                  <a:cubicBezTo>
                    <a:pt x="24" y="159"/>
                    <a:pt x="24" y="159"/>
                    <a:pt x="24" y="159"/>
                  </a:cubicBezTo>
                  <a:cubicBezTo>
                    <a:pt x="28" y="159"/>
                    <a:pt x="28" y="159"/>
                    <a:pt x="28" y="159"/>
                  </a:cubicBezTo>
                  <a:cubicBezTo>
                    <a:pt x="30" y="159"/>
                    <a:pt x="30" y="159"/>
                    <a:pt x="30" y="159"/>
                  </a:cubicBezTo>
                  <a:cubicBezTo>
                    <a:pt x="53" y="159"/>
                    <a:pt x="53" y="159"/>
                    <a:pt x="53" y="159"/>
                  </a:cubicBezTo>
                  <a:cubicBezTo>
                    <a:pt x="57" y="159"/>
                    <a:pt x="58" y="157"/>
                    <a:pt x="58" y="156"/>
                  </a:cubicBezTo>
                  <a:cubicBezTo>
                    <a:pt x="58" y="155"/>
                    <a:pt x="57" y="153"/>
                    <a:pt x="54" y="153"/>
                  </a:cubicBezTo>
                  <a:cubicBezTo>
                    <a:pt x="45" y="152"/>
                    <a:pt x="45" y="152"/>
                    <a:pt x="45" y="152"/>
                  </a:cubicBezTo>
                  <a:cubicBezTo>
                    <a:pt x="41" y="152"/>
                    <a:pt x="39" y="149"/>
                    <a:pt x="39" y="143"/>
                  </a:cubicBezTo>
                  <a:cubicBezTo>
                    <a:pt x="38" y="134"/>
                    <a:pt x="38" y="118"/>
                    <a:pt x="38" y="98"/>
                  </a:cubicBezTo>
                  <a:cubicBezTo>
                    <a:pt x="38" y="81"/>
                    <a:pt x="38" y="81"/>
                    <a:pt x="38" y="81"/>
                  </a:cubicBezTo>
                  <a:cubicBezTo>
                    <a:pt x="45" y="81"/>
                    <a:pt x="64" y="81"/>
                    <a:pt x="68" y="81"/>
                  </a:cubicBezTo>
                  <a:cubicBezTo>
                    <a:pt x="74" y="82"/>
                    <a:pt x="77" y="85"/>
                    <a:pt x="78" y="88"/>
                  </a:cubicBezTo>
                  <a:cubicBezTo>
                    <a:pt x="79" y="94"/>
                    <a:pt x="79" y="94"/>
                    <a:pt x="79" y="94"/>
                  </a:cubicBezTo>
                  <a:cubicBezTo>
                    <a:pt x="79" y="95"/>
                    <a:pt x="79" y="95"/>
                    <a:pt x="79" y="95"/>
                  </a:cubicBezTo>
                  <a:cubicBezTo>
                    <a:pt x="79" y="97"/>
                    <a:pt x="80" y="98"/>
                    <a:pt x="82" y="98"/>
                  </a:cubicBezTo>
                  <a:cubicBezTo>
                    <a:pt x="85" y="98"/>
                    <a:pt x="85" y="94"/>
                    <a:pt x="85" y="92"/>
                  </a:cubicBezTo>
                  <a:cubicBezTo>
                    <a:pt x="85" y="79"/>
                    <a:pt x="85" y="79"/>
                    <a:pt x="85" y="79"/>
                  </a:cubicBezTo>
                  <a:cubicBezTo>
                    <a:pt x="87" y="67"/>
                    <a:pt x="87" y="67"/>
                    <a:pt x="87" y="67"/>
                  </a:cubicBezTo>
                  <a:cubicBezTo>
                    <a:pt x="87" y="64"/>
                    <a:pt x="85" y="64"/>
                    <a:pt x="85" y="64"/>
                  </a:cubicBezTo>
                  <a:cubicBezTo>
                    <a:pt x="83" y="64"/>
                    <a:pt x="82" y="65"/>
                    <a:pt x="81" y="66"/>
                  </a:cubicBezTo>
                  <a:cubicBezTo>
                    <a:pt x="80" y="69"/>
                    <a:pt x="78" y="69"/>
                    <a:pt x="73" y="70"/>
                  </a:cubicBezTo>
                  <a:cubicBezTo>
                    <a:pt x="64" y="70"/>
                    <a:pt x="64" y="70"/>
                    <a:pt x="64" y="70"/>
                  </a:cubicBezTo>
                  <a:cubicBezTo>
                    <a:pt x="38" y="70"/>
                    <a:pt x="38" y="70"/>
                    <a:pt x="38" y="70"/>
                  </a:cubicBezTo>
                  <a:cubicBezTo>
                    <a:pt x="38" y="14"/>
                    <a:pt x="38" y="14"/>
                    <a:pt x="38" y="14"/>
                  </a:cubicBezTo>
                  <a:cubicBezTo>
                    <a:pt x="38" y="13"/>
                    <a:pt x="69" y="14"/>
                    <a:pt x="69" y="14"/>
                  </a:cubicBezTo>
                  <a:cubicBezTo>
                    <a:pt x="77" y="14"/>
                    <a:pt x="81" y="17"/>
                    <a:pt x="82" y="19"/>
                  </a:cubicBezTo>
                  <a:cubicBezTo>
                    <a:pt x="82" y="19"/>
                    <a:pt x="84" y="26"/>
                    <a:pt x="84" y="26"/>
                  </a:cubicBezTo>
                  <a:cubicBezTo>
                    <a:pt x="84" y="30"/>
                    <a:pt x="86" y="30"/>
                    <a:pt x="87" y="30"/>
                  </a:cubicBezTo>
                  <a:cubicBezTo>
                    <a:pt x="88" y="30"/>
                    <a:pt x="89" y="30"/>
                    <a:pt x="90" y="27"/>
                  </a:cubicBezTo>
                  <a:cubicBezTo>
                    <a:pt x="90" y="27"/>
                    <a:pt x="91" y="17"/>
                    <a:pt x="91" y="17"/>
                  </a:cubicBezTo>
                  <a:cubicBezTo>
                    <a:pt x="91" y="13"/>
                    <a:pt x="91" y="13"/>
                    <a:pt x="91" y="13"/>
                  </a:cubicBezTo>
                  <a:cubicBezTo>
                    <a:pt x="92" y="6"/>
                    <a:pt x="92" y="6"/>
                    <a:pt x="92" y="6"/>
                  </a:cubicBezTo>
                  <a:cubicBezTo>
                    <a:pt x="92" y="3"/>
                    <a:pt x="92" y="3"/>
                    <a:pt x="92" y="3"/>
                  </a:cubicBezTo>
                  <a:cubicBezTo>
                    <a:pt x="92" y="1"/>
                    <a:pt x="91" y="0"/>
                    <a:pt x="90" y="0"/>
                  </a:cubicBezTo>
                  <a:lnTo>
                    <a:pt x="87"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87" name="Rectangle 21">
              <a:extLst>
                <a:ext uri="{FF2B5EF4-FFF2-40B4-BE49-F238E27FC236}">
                  <a16:creationId xmlns:a16="http://schemas.microsoft.com/office/drawing/2014/main" id="{84CA233E-E8D6-480B-970E-397020E62E66}"/>
                </a:ext>
              </a:extLst>
            </p:cNvPr>
            <p:cNvSpPr>
              <a:spLocks noChangeArrowheads="1"/>
            </p:cNvSpPr>
            <p:nvPr userDrawn="1"/>
          </p:nvSpPr>
          <p:spPr bwMode="auto">
            <a:xfrm>
              <a:off x="3108" y="2653"/>
              <a:ext cx="1477" cy="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88" name="Freeform 22">
              <a:extLst>
                <a:ext uri="{FF2B5EF4-FFF2-40B4-BE49-F238E27FC236}">
                  <a16:creationId xmlns:a16="http://schemas.microsoft.com/office/drawing/2014/main" id="{ADA77A1F-F339-4C33-BBF9-AFA1FA7FFE41}"/>
                </a:ext>
              </a:extLst>
            </p:cNvPr>
            <p:cNvSpPr>
              <a:spLocks/>
            </p:cNvSpPr>
            <p:nvPr userDrawn="1"/>
          </p:nvSpPr>
          <p:spPr bwMode="auto">
            <a:xfrm>
              <a:off x="3091" y="2736"/>
              <a:ext cx="222" cy="168"/>
            </a:xfrm>
            <a:custGeom>
              <a:avLst/>
              <a:gdLst>
                <a:gd name="T0" fmla="*/ 245 w 327"/>
                <a:gd name="T1" fmla="*/ 8 h 247"/>
                <a:gd name="T2" fmla="*/ 159 w 327"/>
                <a:gd name="T3" fmla="*/ 186 h 247"/>
                <a:gd name="T4" fmla="*/ 74 w 327"/>
                <a:gd name="T5" fmla="*/ 10 h 247"/>
                <a:gd name="T6" fmla="*/ 65 w 327"/>
                <a:gd name="T7" fmla="*/ 0 h 247"/>
                <a:gd name="T8" fmla="*/ 59 w 327"/>
                <a:gd name="T9" fmla="*/ 8 h 247"/>
                <a:gd name="T10" fmla="*/ 27 w 327"/>
                <a:gd name="T11" fmla="*/ 214 h 247"/>
                <a:gd name="T12" fmla="*/ 15 w 327"/>
                <a:gd name="T13" fmla="*/ 238 h 247"/>
                <a:gd name="T14" fmla="*/ 6 w 327"/>
                <a:gd name="T15" fmla="*/ 239 h 247"/>
                <a:gd name="T16" fmla="*/ 0 w 327"/>
                <a:gd name="T17" fmla="*/ 242 h 247"/>
                <a:gd name="T18" fmla="*/ 6 w 327"/>
                <a:gd name="T19" fmla="*/ 247 h 247"/>
                <a:gd name="T20" fmla="*/ 26 w 327"/>
                <a:gd name="T21" fmla="*/ 246 h 247"/>
                <a:gd name="T22" fmla="*/ 38 w 327"/>
                <a:gd name="T23" fmla="*/ 246 h 247"/>
                <a:gd name="T24" fmla="*/ 48 w 327"/>
                <a:gd name="T25" fmla="*/ 246 h 247"/>
                <a:gd name="T26" fmla="*/ 71 w 327"/>
                <a:gd name="T27" fmla="*/ 247 h 247"/>
                <a:gd name="T28" fmla="*/ 79 w 327"/>
                <a:gd name="T29" fmla="*/ 242 h 247"/>
                <a:gd name="T30" fmla="*/ 74 w 327"/>
                <a:gd name="T31" fmla="*/ 239 h 247"/>
                <a:gd name="T32" fmla="*/ 61 w 327"/>
                <a:gd name="T33" fmla="*/ 238 h 247"/>
                <a:gd name="T34" fmla="*/ 52 w 327"/>
                <a:gd name="T35" fmla="*/ 228 h 247"/>
                <a:gd name="T36" fmla="*/ 53 w 327"/>
                <a:gd name="T37" fmla="*/ 214 h 247"/>
                <a:gd name="T38" fmla="*/ 69 w 327"/>
                <a:gd name="T39" fmla="*/ 90 h 247"/>
                <a:gd name="T40" fmla="*/ 84 w 327"/>
                <a:gd name="T41" fmla="*/ 121 h 247"/>
                <a:gd name="T42" fmla="*/ 102 w 327"/>
                <a:gd name="T43" fmla="*/ 158 h 247"/>
                <a:gd name="T44" fmla="*/ 138 w 327"/>
                <a:gd name="T45" fmla="*/ 230 h 247"/>
                <a:gd name="T46" fmla="*/ 139 w 327"/>
                <a:gd name="T47" fmla="*/ 232 h 247"/>
                <a:gd name="T48" fmla="*/ 150 w 327"/>
                <a:gd name="T49" fmla="*/ 246 h 247"/>
                <a:gd name="T50" fmla="*/ 162 w 327"/>
                <a:gd name="T51" fmla="*/ 228 h 247"/>
                <a:gd name="T52" fmla="*/ 231 w 327"/>
                <a:gd name="T53" fmla="*/ 85 h 247"/>
                <a:gd name="T54" fmla="*/ 250 w 327"/>
                <a:gd name="T55" fmla="*/ 223 h 247"/>
                <a:gd name="T56" fmla="*/ 250 w 327"/>
                <a:gd name="T57" fmla="*/ 230 h 247"/>
                <a:gd name="T58" fmla="*/ 248 w 327"/>
                <a:gd name="T59" fmla="*/ 236 h 247"/>
                <a:gd name="T60" fmla="*/ 244 w 327"/>
                <a:gd name="T61" fmla="*/ 240 h 247"/>
                <a:gd name="T62" fmla="*/ 254 w 327"/>
                <a:gd name="T63" fmla="*/ 245 h 247"/>
                <a:gd name="T64" fmla="*/ 318 w 327"/>
                <a:gd name="T65" fmla="*/ 247 h 247"/>
                <a:gd name="T66" fmla="*/ 327 w 327"/>
                <a:gd name="T67" fmla="*/ 242 h 247"/>
                <a:gd name="T68" fmla="*/ 322 w 327"/>
                <a:gd name="T69" fmla="*/ 239 h 247"/>
                <a:gd name="T70" fmla="*/ 302 w 327"/>
                <a:gd name="T71" fmla="*/ 236 h 247"/>
                <a:gd name="T72" fmla="*/ 287 w 327"/>
                <a:gd name="T73" fmla="*/ 205 h 247"/>
                <a:gd name="T74" fmla="*/ 259 w 327"/>
                <a:gd name="T75" fmla="*/ 10 h 247"/>
                <a:gd name="T76" fmla="*/ 252 w 327"/>
                <a:gd name="T77" fmla="*/ 0 h 247"/>
                <a:gd name="T78" fmla="*/ 245 w 327"/>
                <a:gd name="T79" fmla="*/ 8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7" h="247">
                  <a:moveTo>
                    <a:pt x="245" y="8"/>
                  </a:moveTo>
                  <a:cubicBezTo>
                    <a:pt x="245" y="8"/>
                    <a:pt x="167" y="171"/>
                    <a:pt x="159" y="186"/>
                  </a:cubicBezTo>
                  <a:cubicBezTo>
                    <a:pt x="158" y="183"/>
                    <a:pt x="74" y="10"/>
                    <a:pt x="74" y="10"/>
                  </a:cubicBezTo>
                  <a:cubicBezTo>
                    <a:pt x="70" y="2"/>
                    <a:pt x="68" y="0"/>
                    <a:pt x="65" y="0"/>
                  </a:cubicBezTo>
                  <a:cubicBezTo>
                    <a:pt x="63" y="0"/>
                    <a:pt x="60" y="1"/>
                    <a:pt x="59" y="8"/>
                  </a:cubicBezTo>
                  <a:cubicBezTo>
                    <a:pt x="27" y="214"/>
                    <a:pt x="27" y="214"/>
                    <a:pt x="27" y="214"/>
                  </a:cubicBezTo>
                  <a:cubicBezTo>
                    <a:pt x="26" y="226"/>
                    <a:pt x="23" y="237"/>
                    <a:pt x="15" y="238"/>
                  </a:cubicBezTo>
                  <a:cubicBezTo>
                    <a:pt x="15" y="238"/>
                    <a:pt x="6" y="239"/>
                    <a:pt x="6" y="239"/>
                  </a:cubicBezTo>
                  <a:cubicBezTo>
                    <a:pt x="4" y="239"/>
                    <a:pt x="0" y="239"/>
                    <a:pt x="0" y="242"/>
                  </a:cubicBezTo>
                  <a:cubicBezTo>
                    <a:pt x="0" y="247"/>
                    <a:pt x="5" y="247"/>
                    <a:pt x="6" y="247"/>
                  </a:cubicBezTo>
                  <a:cubicBezTo>
                    <a:pt x="26" y="246"/>
                    <a:pt x="26" y="246"/>
                    <a:pt x="26" y="246"/>
                  </a:cubicBezTo>
                  <a:cubicBezTo>
                    <a:pt x="38" y="246"/>
                    <a:pt x="38" y="246"/>
                    <a:pt x="38" y="246"/>
                  </a:cubicBezTo>
                  <a:cubicBezTo>
                    <a:pt x="48" y="246"/>
                    <a:pt x="48" y="246"/>
                    <a:pt x="48" y="246"/>
                  </a:cubicBezTo>
                  <a:cubicBezTo>
                    <a:pt x="71" y="247"/>
                    <a:pt x="71" y="247"/>
                    <a:pt x="71" y="247"/>
                  </a:cubicBezTo>
                  <a:cubicBezTo>
                    <a:pt x="75" y="247"/>
                    <a:pt x="79" y="246"/>
                    <a:pt x="79" y="242"/>
                  </a:cubicBezTo>
                  <a:cubicBezTo>
                    <a:pt x="79" y="240"/>
                    <a:pt x="77" y="239"/>
                    <a:pt x="74" y="239"/>
                  </a:cubicBezTo>
                  <a:cubicBezTo>
                    <a:pt x="61" y="238"/>
                    <a:pt x="61" y="238"/>
                    <a:pt x="61" y="238"/>
                  </a:cubicBezTo>
                  <a:cubicBezTo>
                    <a:pt x="55" y="236"/>
                    <a:pt x="52" y="233"/>
                    <a:pt x="52" y="228"/>
                  </a:cubicBezTo>
                  <a:cubicBezTo>
                    <a:pt x="53" y="214"/>
                    <a:pt x="53" y="214"/>
                    <a:pt x="53" y="214"/>
                  </a:cubicBezTo>
                  <a:cubicBezTo>
                    <a:pt x="53" y="214"/>
                    <a:pt x="67" y="104"/>
                    <a:pt x="69" y="90"/>
                  </a:cubicBezTo>
                  <a:cubicBezTo>
                    <a:pt x="71" y="94"/>
                    <a:pt x="84" y="121"/>
                    <a:pt x="84" y="121"/>
                  </a:cubicBezTo>
                  <a:cubicBezTo>
                    <a:pt x="102" y="158"/>
                    <a:pt x="102" y="158"/>
                    <a:pt x="102" y="158"/>
                  </a:cubicBezTo>
                  <a:cubicBezTo>
                    <a:pt x="105" y="167"/>
                    <a:pt x="130" y="215"/>
                    <a:pt x="138" y="230"/>
                  </a:cubicBezTo>
                  <a:cubicBezTo>
                    <a:pt x="139" y="232"/>
                    <a:pt x="139" y="232"/>
                    <a:pt x="139" y="232"/>
                  </a:cubicBezTo>
                  <a:cubicBezTo>
                    <a:pt x="144" y="241"/>
                    <a:pt x="147" y="246"/>
                    <a:pt x="150" y="246"/>
                  </a:cubicBezTo>
                  <a:cubicBezTo>
                    <a:pt x="153" y="246"/>
                    <a:pt x="155" y="243"/>
                    <a:pt x="162" y="228"/>
                  </a:cubicBezTo>
                  <a:cubicBezTo>
                    <a:pt x="162" y="228"/>
                    <a:pt x="231" y="85"/>
                    <a:pt x="231" y="85"/>
                  </a:cubicBezTo>
                  <a:cubicBezTo>
                    <a:pt x="231" y="86"/>
                    <a:pt x="250" y="223"/>
                    <a:pt x="250" y="223"/>
                  </a:cubicBezTo>
                  <a:cubicBezTo>
                    <a:pt x="250" y="226"/>
                    <a:pt x="250" y="228"/>
                    <a:pt x="250" y="230"/>
                  </a:cubicBezTo>
                  <a:cubicBezTo>
                    <a:pt x="250" y="234"/>
                    <a:pt x="249" y="236"/>
                    <a:pt x="248" y="236"/>
                  </a:cubicBezTo>
                  <a:cubicBezTo>
                    <a:pt x="246" y="237"/>
                    <a:pt x="244" y="238"/>
                    <a:pt x="244" y="240"/>
                  </a:cubicBezTo>
                  <a:cubicBezTo>
                    <a:pt x="244" y="243"/>
                    <a:pt x="248" y="244"/>
                    <a:pt x="254" y="245"/>
                  </a:cubicBezTo>
                  <a:cubicBezTo>
                    <a:pt x="267" y="246"/>
                    <a:pt x="310" y="247"/>
                    <a:pt x="318" y="247"/>
                  </a:cubicBezTo>
                  <a:cubicBezTo>
                    <a:pt x="324" y="247"/>
                    <a:pt x="327" y="245"/>
                    <a:pt x="327" y="242"/>
                  </a:cubicBezTo>
                  <a:cubicBezTo>
                    <a:pt x="327" y="239"/>
                    <a:pt x="323" y="239"/>
                    <a:pt x="322" y="239"/>
                  </a:cubicBezTo>
                  <a:cubicBezTo>
                    <a:pt x="317" y="239"/>
                    <a:pt x="311" y="239"/>
                    <a:pt x="302" y="236"/>
                  </a:cubicBezTo>
                  <a:cubicBezTo>
                    <a:pt x="293" y="233"/>
                    <a:pt x="290" y="224"/>
                    <a:pt x="287" y="205"/>
                  </a:cubicBezTo>
                  <a:cubicBezTo>
                    <a:pt x="259" y="10"/>
                    <a:pt x="259" y="10"/>
                    <a:pt x="259" y="10"/>
                  </a:cubicBezTo>
                  <a:cubicBezTo>
                    <a:pt x="258" y="3"/>
                    <a:pt x="256" y="0"/>
                    <a:pt x="252" y="0"/>
                  </a:cubicBezTo>
                  <a:cubicBezTo>
                    <a:pt x="249" y="0"/>
                    <a:pt x="247" y="3"/>
                    <a:pt x="245" y="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89" name="Freeform 23">
              <a:extLst>
                <a:ext uri="{FF2B5EF4-FFF2-40B4-BE49-F238E27FC236}">
                  <a16:creationId xmlns:a16="http://schemas.microsoft.com/office/drawing/2014/main" id="{21712C5A-3F3A-4C0A-81BA-472D8319ED7A}"/>
                </a:ext>
              </a:extLst>
            </p:cNvPr>
            <p:cNvSpPr>
              <a:spLocks/>
            </p:cNvSpPr>
            <p:nvPr userDrawn="1"/>
          </p:nvSpPr>
          <p:spPr bwMode="auto">
            <a:xfrm>
              <a:off x="3324" y="2739"/>
              <a:ext cx="109" cy="165"/>
            </a:xfrm>
            <a:custGeom>
              <a:avLst/>
              <a:gdLst>
                <a:gd name="T0" fmla="*/ 147 w 161"/>
                <a:gd name="T1" fmla="*/ 1 h 243"/>
                <a:gd name="T2" fmla="*/ 146 w 161"/>
                <a:gd name="T3" fmla="*/ 1 h 243"/>
                <a:gd name="T4" fmla="*/ 132 w 161"/>
                <a:gd name="T5" fmla="*/ 3 h 243"/>
                <a:gd name="T6" fmla="*/ 53 w 161"/>
                <a:gd name="T7" fmla="*/ 3 h 243"/>
                <a:gd name="T8" fmla="*/ 37 w 161"/>
                <a:gd name="T9" fmla="*/ 3 h 243"/>
                <a:gd name="T10" fmla="*/ 33 w 161"/>
                <a:gd name="T11" fmla="*/ 3 h 243"/>
                <a:gd name="T12" fmla="*/ 8 w 161"/>
                <a:gd name="T13" fmla="*/ 2 h 243"/>
                <a:gd name="T14" fmla="*/ 0 w 161"/>
                <a:gd name="T15" fmla="*/ 6 h 243"/>
                <a:gd name="T16" fmla="*/ 6 w 161"/>
                <a:gd name="T17" fmla="*/ 10 h 243"/>
                <a:gd name="T18" fmla="*/ 18 w 161"/>
                <a:gd name="T19" fmla="*/ 11 h 243"/>
                <a:gd name="T20" fmla="*/ 31 w 161"/>
                <a:gd name="T21" fmla="*/ 28 h 243"/>
                <a:gd name="T22" fmla="*/ 32 w 161"/>
                <a:gd name="T23" fmla="*/ 95 h 243"/>
                <a:gd name="T24" fmla="*/ 32 w 161"/>
                <a:gd name="T25" fmla="*/ 150 h 243"/>
                <a:gd name="T26" fmla="*/ 30 w 161"/>
                <a:gd name="T27" fmla="*/ 217 h 243"/>
                <a:gd name="T28" fmla="*/ 22 w 161"/>
                <a:gd name="T29" fmla="*/ 234 h 243"/>
                <a:gd name="T30" fmla="*/ 11 w 161"/>
                <a:gd name="T31" fmla="*/ 235 h 243"/>
                <a:gd name="T32" fmla="*/ 5 w 161"/>
                <a:gd name="T33" fmla="*/ 239 h 243"/>
                <a:gd name="T34" fmla="*/ 12 w 161"/>
                <a:gd name="T35" fmla="*/ 243 h 243"/>
                <a:gd name="T36" fmla="*/ 34 w 161"/>
                <a:gd name="T37" fmla="*/ 242 h 243"/>
                <a:gd name="T38" fmla="*/ 52 w 161"/>
                <a:gd name="T39" fmla="*/ 242 h 243"/>
                <a:gd name="T40" fmla="*/ 84 w 161"/>
                <a:gd name="T41" fmla="*/ 243 h 243"/>
                <a:gd name="T42" fmla="*/ 94 w 161"/>
                <a:gd name="T43" fmla="*/ 243 h 243"/>
                <a:gd name="T44" fmla="*/ 139 w 161"/>
                <a:gd name="T45" fmla="*/ 243 h 243"/>
                <a:gd name="T46" fmla="*/ 157 w 161"/>
                <a:gd name="T47" fmla="*/ 235 h 243"/>
                <a:gd name="T48" fmla="*/ 161 w 161"/>
                <a:gd name="T49" fmla="*/ 199 h 243"/>
                <a:gd name="T50" fmla="*/ 158 w 161"/>
                <a:gd name="T51" fmla="*/ 193 h 243"/>
                <a:gd name="T52" fmla="*/ 153 w 161"/>
                <a:gd name="T53" fmla="*/ 198 h 243"/>
                <a:gd name="T54" fmla="*/ 140 w 161"/>
                <a:gd name="T55" fmla="*/ 221 h 243"/>
                <a:gd name="T56" fmla="*/ 110 w 161"/>
                <a:gd name="T57" fmla="*/ 225 h 243"/>
                <a:gd name="T58" fmla="*/ 73 w 161"/>
                <a:gd name="T59" fmla="*/ 199 h 243"/>
                <a:gd name="T60" fmla="*/ 73 w 161"/>
                <a:gd name="T61" fmla="*/ 163 h 243"/>
                <a:gd name="T62" fmla="*/ 73 w 161"/>
                <a:gd name="T63" fmla="*/ 150 h 243"/>
                <a:gd name="T64" fmla="*/ 73 w 161"/>
                <a:gd name="T65" fmla="*/ 125 h 243"/>
                <a:gd name="T66" fmla="*/ 74 w 161"/>
                <a:gd name="T67" fmla="*/ 123 h 243"/>
                <a:gd name="T68" fmla="*/ 119 w 161"/>
                <a:gd name="T69" fmla="*/ 124 h 243"/>
                <a:gd name="T70" fmla="*/ 136 w 161"/>
                <a:gd name="T71" fmla="*/ 136 h 243"/>
                <a:gd name="T72" fmla="*/ 137 w 161"/>
                <a:gd name="T73" fmla="*/ 144 h 243"/>
                <a:gd name="T74" fmla="*/ 137 w 161"/>
                <a:gd name="T75" fmla="*/ 147 h 243"/>
                <a:gd name="T76" fmla="*/ 141 w 161"/>
                <a:gd name="T77" fmla="*/ 150 h 243"/>
                <a:gd name="T78" fmla="*/ 145 w 161"/>
                <a:gd name="T79" fmla="*/ 144 h 243"/>
                <a:gd name="T80" fmla="*/ 145 w 161"/>
                <a:gd name="T81" fmla="*/ 134 h 243"/>
                <a:gd name="T82" fmla="*/ 146 w 161"/>
                <a:gd name="T83" fmla="*/ 123 h 243"/>
                <a:gd name="T84" fmla="*/ 148 w 161"/>
                <a:gd name="T85" fmla="*/ 103 h 243"/>
                <a:gd name="T86" fmla="*/ 148 w 161"/>
                <a:gd name="T87" fmla="*/ 99 h 243"/>
                <a:gd name="T88" fmla="*/ 145 w 161"/>
                <a:gd name="T89" fmla="*/ 96 h 243"/>
                <a:gd name="T90" fmla="*/ 140 w 161"/>
                <a:gd name="T91" fmla="*/ 100 h 243"/>
                <a:gd name="T92" fmla="*/ 125 w 161"/>
                <a:gd name="T93" fmla="*/ 105 h 243"/>
                <a:gd name="T94" fmla="*/ 75 w 161"/>
                <a:gd name="T95" fmla="*/ 106 h 243"/>
                <a:gd name="T96" fmla="*/ 73 w 161"/>
                <a:gd name="T97" fmla="*/ 103 h 243"/>
                <a:gd name="T98" fmla="*/ 73 w 161"/>
                <a:gd name="T99" fmla="*/ 23 h 243"/>
                <a:gd name="T100" fmla="*/ 75 w 161"/>
                <a:gd name="T101" fmla="*/ 21 h 243"/>
                <a:gd name="T102" fmla="*/ 119 w 161"/>
                <a:gd name="T103" fmla="*/ 22 h 243"/>
                <a:gd name="T104" fmla="*/ 140 w 161"/>
                <a:gd name="T105" fmla="*/ 33 h 243"/>
                <a:gd name="T106" fmla="*/ 142 w 161"/>
                <a:gd name="T107" fmla="*/ 44 h 243"/>
                <a:gd name="T108" fmla="*/ 145 w 161"/>
                <a:gd name="T109" fmla="*/ 49 h 243"/>
                <a:gd name="T110" fmla="*/ 149 w 161"/>
                <a:gd name="T111" fmla="*/ 45 h 243"/>
                <a:gd name="T112" fmla="*/ 150 w 161"/>
                <a:gd name="T113" fmla="*/ 31 h 243"/>
                <a:gd name="T114" fmla="*/ 151 w 161"/>
                <a:gd name="T115" fmla="*/ 24 h 243"/>
                <a:gd name="T116" fmla="*/ 153 w 161"/>
                <a:gd name="T117" fmla="*/ 7 h 243"/>
                <a:gd name="T118" fmla="*/ 153 w 161"/>
                <a:gd name="T119" fmla="*/ 4 h 243"/>
                <a:gd name="T120" fmla="*/ 151 w 161"/>
                <a:gd name="T121" fmla="*/ 0 h 243"/>
                <a:gd name="T122" fmla="*/ 147 w 161"/>
                <a:gd name="T123" fmla="*/ 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1" h="243">
                  <a:moveTo>
                    <a:pt x="147" y="1"/>
                  </a:moveTo>
                  <a:cubicBezTo>
                    <a:pt x="146" y="1"/>
                    <a:pt x="146" y="1"/>
                    <a:pt x="146" y="1"/>
                  </a:cubicBezTo>
                  <a:cubicBezTo>
                    <a:pt x="132" y="3"/>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8"/>
                    <a:pt x="27" y="233"/>
                    <a:pt x="22" y="234"/>
                  </a:cubicBezTo>
                  <a:cubicBezTo>
                    <a:pt x="11" y="235"/>
                    <a:pt x="11" y="235"/>
                    <a:pt x="11" y="235"/>
                  </a:cubicBezTo>
                  <a:cubicBezTo>
                    <a:pt x="8" y="235"/>
                    <a:pt x="5" y="236"/>
                    <a:pt x="5" y="239"/>
                  </a:cubicBezTo>
                  <a:cubicBezTo>
                    <a:pt x="5" y="241"/>
                    <a:pt x="7" y="243"/>
                    <a:pt x="12" y="243"/>
                  </a:cubicBezTo>
                  <a:cubicBezTo>
                    <a:pt x="34" y="242"/>
                    <a:pt x="34" y="242"/>
                    <a:pt x="34" y="242"/>
                  </a:cubicBezTo>
                  <a:cubicBezTo>
                    <a:pt x="52"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6" y="136"/>
                    <a:pt x="137" y="144"/>
                    <a:pt x="137" y="144"/>
                  </a:cubicBezTo>
                  <a:cubicBezTo>
                    <a:pt x="137" y="147"/>
                    <a:pt x="137" y="147"/>
                    <a:pt x="137" y="147"/>
                  </a:cubicBezTo>
                  <a:cubicBezTo>
                    <a:pt x="137" y="149"/>
                    <a:pt x="139" y="150"/>
                    <a:pt x="141" y="150"/>
                  </a:cubicBezTo>
                  <a:cubicBezTo>
                    <a:pt x="145" y="150"/>
                    <a:pt x="145" y="146"/>
                    <a:pt x="145" y="144"/>
                  </a:cubicBezTo>
                  <a:cubicBezTo>
                    <a:pt x="145" y="134"/>
                    <a:pt x="145" y="134"/>
                    <a:pt x="145" y="134"/>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4" y="96"/>
                    <a:pt x="142" y="98"/>
                    <a:pt x="140" y="100"/>
                  </a:cubicBezTo>
                  <a:cubicBezTo>
                    <a:pt x="137" y="104"/>
                    <a:pt x="133" y="104"/>
                    <a:pt x="125" y="105"/>
                  </a:cubicBezTo>
                  <a:cubicBezTo>
                    <a:pt x="120" y="105"/>
                    <a:pt x="103"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3"/>
                    <a:pt x="153" y="0"/>
                    <a:pt x="151" y="0"/>
                  </a:cubicBezTo>
                  <a:lnTo>
                    <a:pt x="147"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90" name="Freeform 24">
              <a:extLst>
                <a:ext uri="{FF2B5EF4-FFF2-40B4-BE49-F238E27FC236}">
                  <a16:creationId xmlns:a16="http://schemas.microsoft.com/office/drawing/2014/main" id="{8D17CB2B-8987-4115-8E8D-92B424959F3B}"/>
                </a:ext>
              </a:extLst>
            </p:cNvPr>
            <p:cNvSpPr>
              <a:spLocks/>
            </p:cNvSpPr>
            <p:nvPr userDrawn="1"/>
          </p:nvSpPr>
          <p:spPr bwMode="auto">
            <a:xfrm>
              <a:off x="3460" y="2740"/>
              <a:ext cx="114" cy="164"/>
            </a:xfrm>
            <a:custGeom>
              <a:avLst/>
              <a:gdLst>
                <a:gd name="T0" fmla="*/ 68 w 167"/>
                <a:gd name="T1" fmla="*/ 1 h 241"/>
                <a:gd name="T2" fmla="*/ 51 w 167"/>
                <a:gd name="T3" fmla="*/ 1 h 241"/>
                <a:gd name="T4" fmla="*/ 35 w 167"/>
                <a:gd name="T5" fmla="*/ 1 h 241"/>
                <a:gd name="T6" fmla="*/ 8 w 167"/>
                <a:gd name="T7" fmla="*/ 0 h 241"/>
                <a:gd name="T8" fmla="*/ 0 w 167"/>
                <a:gd name="T9" fmla="*/ 4 h 241"/>
                <a:gd name="T10" fmla="*/ 7 w 167"/>
                <a:gd name="T11" fmla="*/ 8 h 241"/>
                <a:gd name="T12" fmla="*/ 17 w 167"/>
                <a:gd name="T13" fmla="*/ 9 h 241"/>
                <a:gd name="T14" fmla="*/ 30 w 167"/>
                <a:gd name="T15" fmla="*/ 26 h 241"/>
                <a:gd name="T16" fmla="*/ 30 w 167"/>
                <a:gd name="T17" fmla="*/ 93 h 241"/>
                <a:gd name="T18" fmla="*/ 30 w 167"/>
                <a:gd name="T19" fmla="*/ 148 h 241"/>
                <a:gd name="T20" fmla="*/ 29 w 167"/>
                <a:gd name="T21" fmla="*/ 215 h 241"/>
                <a:gd name="T22" fmla="*/ 20 w 167"/>
                <a:gd name="T23" fmla="*/ 232 h 241"/>
                <a:gd name="T24" fmla="*/ 9 w 167"/>
                <a:gd name="T25" fmla="*/ 233 h 241"/>
                <a:gd name="T26" fmla="*/ 3 w 167"/>
                <a:gd name="T27" fmla="*/ 237 h 241"/>
                <a:gd name="T28" fmla="*/ 10 w 167"/>
                <a:gd name="T29" fmla="*/ 240 h 241"/>
                <a:gd name="T30" fmla="*/ 32 w 167"/>
                <a:gd name="T31" fmla="*/ 240 h 241"/>
                <a:gd name="T32" fmla="*/ 50 w 167"/>
                <a:gd name="T33" fmla="*/ 240 h 241"/>
                <a:gd name="T34" fmla="*/ 99 w 167"/>
                <a:gd name="T35" fmla="*/ 241 h 241"/>
                <a:gd name="T36" fmla="*/ 142 w 167"/>
                <a:gd name="T37" fmla="*/ 241 h 241"/>
                <a:gd name="T38" fmla="*/ 162 w 167"/>
                <a:gd name="T39" fmla="*/ 232 h 241"/>
                <a:gd name="T40" fmla="*/ 167 w 167"/>
                <a:gd name="T41" fmla="*/ 196 h 241"/>
                <a:gd name="T42" fmla="*/ 164 w 167"/>
                <a:gd name="T43" fmla="*/ 190 h 241"/>
                <a:gd name="T44" fmla="*/ 160 w 167"/>
                <a:gd name="T45" fmla="*/ 195 h 241"/>
                <a:gd name="T46" fmla="*/ 152 w 167"/>
                <a:gd name="T47" fmla="*/ 214 h 241"/>
                <a:gd name="T48" fmla="*/ 115 w 167"/>
                <a:gd name="T49" fmla="*/ 222 h 241"/>
                <a:gd name="T50" fmla="*/ 78 w 167"/>
                <a:gd name="T51" fmla="*/ 216 h 241"/>
                <a:gd name="T52" fmla="*/ 71 w 167"/>
                <a:gd name="T53" fmla="*/ 148 h 241"/>
                <a:gd name="T54" fmla="*/ 71 w 167"/>
                <a:gd name="T55" fmla="*/ 93 h 241"/>
                <a:gd name="T56" fmla="*/ 72 w 167"/>
                <a:gd name="T57" fmla="*/ 26 h 241"/>
                <a:gd name="T58" fmla="*/ 83 w 167"/>
                <a:gd name="T59" fmla="*/ 9 h 241"/>
                <a:gd name="T60" fmla="*/ 95 w 167"/>
                <a:gd name="T61" fmla="*/ 8 h 241"/>
                <a:gd name="T62" fmla="*/ 102 w 167"/>
                <a:gd name="T63" fmla="*/ 4 h 241"/>
                <a:gd name="T64" fmla="*/ 94 w 167"/>
                <a:gd name="T65" fmla="*/ 0 h 241"/>
                <a:gd name="T66" fmla="*/ 68 w 167"/>
                <a:gd name="T67" fmla="*/ 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7" h="241">
                  <a:moveTo>
                    <a:pt x="68" y="1"/>
                  </a:moveTo>
                  <a:cubicBezTo>
                    <a:pt x="51" y="1"/>
                    <a:pt x="51" y="1"/>
                    <a:pt x="51" y="1"/>
                  </a:cubicBezTo>
                  <a:cubicBezTo>
                    <a:pt x="35" y="1"/>
                    <a:pt x="35" y="1"/>
                    <a:pt x="35" y="1"/>
                  </a:cubicBezTo>
                  <a:cubicBezTo>
                    <a:pt x="8" y="0"/>
                    <a:pt x="8" y="0"/>
                    <a:pt x="8" y="0"/>
                  </a:cubicBezTo>
                  <a:cubicBezTo>
                    <a:pt x="4" y="0"/>
                    <a:pt x="0" y="1"/>
                    <a:pt x="0" y="4"/>
                  </a:cubicBezTo>
                  <a:cubicBezTo>
                    <a:pt x="0" y="8"/>
                    <a:pt x="5" y="8"/>
                    <a:pt x="7" y="8"/>
                  </a:cubicBezTo>
                  <a:cubicBezTo>
                    <a:pt x="17" y="9"/>
                    <a:pt x="17" y="9"/>
                    <a:pt x="17" y="9"/>
                  </a:cubicBezTo>
                  <a:cubicBezTo>
                    <a:pt x="27" y="11"/>
                    <a:pt x="29" y="16"/>
                    <a:pt x="30" y="26"/>
                  </a:cubicBezTo>
                  <a:cubicBezTo>
                    <a:pt x="30" y="36"/>
                    <a:pt x="30" y="45"/>
                    <a:pt x="30" y="93"/>
                  </a:cubicBezTo>
                  <a:cubicBezTo>
                    <a:pt x="30" y="148"/>
                    <a:pt x="30" y="148"/>
                    <a:pt x="30" y="148"/>
                  </a:cubicBezTo>
                  <a:cubicBezTo>
                    <a:pt x="30" y="177"/>
                    <a:pt x="30" y="202"/>
                    <a:pt x="29" y="215"/>
                  </a:cubicBezTo>
                  <a:cubicBezTo>
                    <a:pt x="27" y="226"/>
                    <a:pt x="26" y="231"/>
                    <a:pt x="20" y="232"/>
                  </a:cubicBezTo>
                  <a:cubicBezTo>
                    <a:pt x="20" y="232"/>
                    <a:pt x="9" y="233"/>
                    <a:pt x="9" y="233"/>
                  </a:cubicBezTo>
                  <a:cubicBezTo>
                    <a:pt x="7" y="233"/>
                    <a:pt x="3" y="234"/>
                    <a:pt x="3" y="237"/>
                  </a:cubicBezTo>
                  <a:cubicBezTo>
                    <a:pt x="3" y="240"/>
                    <a:pt x="9" y="240"/>
                    <a:pt x="10" y="240"/>
                  </a:cubicBezTo>
                  <a:cubicBezTo>
                    <a:pt x="32" y="240"/>
                    <a:pt x="32" y="240"/>
                    <a:pt x="32" y="240"/>
                  </a:cubicBezTo>
                  <a:cubicBezTo>
                    <a:pt x="32" y="240"/>
                    <a:pt x="50" y="240"/>
                    <a:pt x="50" y="240"/>
                  </a:cubicBezTo>
                  <a:cubicBezTo>
                    <a:pt x="99" y="241"/>
                    <a:pt x="99" y="241"/>
                    <a:pt x="99" y="241"/>
                  </a:cubicBezTo>
                  <a:cubicBezTo>
                    <a:pt x="142" y="241"/>
                    <a:pt x="142" y="241"/>
                    <a:pt x="142" y="241"/>
                  </a:cubicBezTo>
                  <a:cubicBezTo>
                    <a:pt x="158" y="241"/>
                    <a:pt x="160" y="240"/>
                    <a:pt x="162" y="232"/>
                  </a:cubicBezTo>
                  <a:cubicBezTo>
                    <a:pt x="165" y="223"/>
                    <a:pt x="167" y="200"/>
                    <a:pt x="167" y="196"/>
                  </a:cubicBezTo>
                  <a:cubicBezTo>
                    <a:pt x="167" y="193"/>
                    <a:pt x="167" y="190"/>
                    <a:pt x="164" y="190"/>
                  </a:cubicBezTo>
                  <a:cubicBezTo>
                    <a:pt x="160" y="190"/>
                    <a:pt x="160" y="193"/>
                    <a:pt x="160" y="195"/>
                  </a:cubicBezTo>
                  <a:cubicBezTo>
                    <a:pt x="159" y="201"/>
                    <a:pt x="155" y="210"/>
                    <a:pt x="152" y="214"/>
                  </a:cubicBezTo>
                  <a:cubicBezTo>
                    <a:pt x="144" y="222"/>
                    <a:pt x="133" y="222"/>
                    <a:pt x="115" y="222"/>
                  </a:cubicBezTo>
                  <a:cubicBezTo>
                    <a:pt x="90" y="222"/>
                    <a:pt x="83" y="220"/>
                    <a:pt x="78" y="216"/>
                  </a:cubicBezTo>
                  <a:cubicBezTo>
                    <a:pt x="71" y="210"/>
                    <a:pt x="71" y="188"/>
                    <a:pt x="71" y="148"/>
                  </a:cubicBezTo>
                  <a:cubicBezTo>
                    <a:pt x="71" y="93"/>
                    <a:pt x="71" y="93"/>
                    <a:pt x="71" y="93"/>
                  </a:cubicBezTo>
                  <a:cubicBezTo>
                    <a:pt x="71" y="45"/>
                    <a:pt x="71" y="36"/>
                    <a:pt x="72" y="26"/>
                  </a:cubicBezTo>
                  <a:cubicBezTo>
                    <a:pt x="73" y="14"/>
                    <a:pt x="75" y="10"/>
                    <a:pt x="83" y="9"/>
                  </a:cubicBezTo>
                  <a:cubicBezTo>
                    <a:pt x="95" y="8"/>
                    <a:pt x="95" y="8"/>
                    <a:pt x="95" y="8"/>
                  </a:cubicBezTo>
                  <a:cubicBezTo>
                    <a:pt x="99" y="8"/>
                    <a:pt x="102" y="7"/>
                    <a:pt x="102" y="4"/>
                  </a:cubicBezTo>
                  <a:cubicBezTo>
                    <a:pt x="102" y="1"/>
                    <a:pt x="98" y="0"/>
                    <a:pt x="94" y="0"/>
                  </a:cubicBezTo>
                  <a:lnTo>
                    <a:pt x="68"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91" name="Freeform 25">
              <a:extLst>
                <a:ext uri="{FF2B5EF4-FFF2-40B4-BE49-F238E27FC236}">
                  <a16:creationId xmlns:a16="http://schemas.microsoft.com/office/drawing/2014/main" id="{7B248D5A-AAA5-4937-96CC-D0801537F960}"/>
                </a:ext>
              </a:extLst>
            </p:cNvPr>
            <p:cNvSpPr>
              <a:spLocks noEditPoints="1"/>
            </p:cNvSpPr>
            <p:nvPr userDrawn="1"/>
          </p:nvSpPr>
          <p:spPr bwMode="auto">
            <a:xfrm>
              <a:off x="3589" y="2740"/>
              <a:ext cx="124" cy="164"/>
            </a:xfrm>
            <a:custGeom>
              <a:avLst/>
              <a:gdLst>
                <a:gd name="T0" fmla="*/ 82 w 183"/>
                <a:gd name="T1" fmla="*/ 222 h 241"/>
                <a:gd name="T2" fmla="*/ 72 w 183"/>
                <a:gd name="T3" fmla="*/ 192 h 241"/>
                <a:gd name="T4" fmla="*/ 72 w 183"/>
                <a:gd name="T5" fmla="*/ 118 h 241"/>
                <a:gd name="T6" fmla="*/ 73 w 183"/>
                <a:gd name="T7" fmla="*/ 116 h 241"/>
                <a:gd name="T8" fmla="*/ 86 w 183"/>
                <a:gd name="T9" fmla="*/ 117 h 241"/>
                <a:gd name="T10" fmla="*/ 112 w 183"/>
                <a:gd name="T11" fmla="*/ 124 h 241"/>
                <a:gd name="T12" fmla="*/ 112 w 183"/>
                <a:gd name="T13" fmla="*/ 124 h 241"/>
                <a:gd name="T14" fmla="*/ 142 w 183"/>
                <a:gd name="T15" fmla="*/ 186 h 241"/>
                <a:gd name="T16" fmla="*/ 105 w 183"/>
                <a:gd name="T17" fmla="*/ 226 h 241"/>
                <a:gd name="T18" fmla="*/ 82 w 183"/>
                <a:gd name="T19" fmla="*/ 222 h 241"/>
                <a:gd name="T20" fmla="*/ 84 w 183"/>
                <a:gd name="T21" fmla="*/ 15 h 241"/>
                <a:gd name="T22" fmla="*/ 123 w 183"/>
                <a:gd name="T23" fmla="*/ 63 h 241"/>
                <a:gd name="T24" fmla="*/ 110 w 183"/>
                <a:gd name="T25" fmla="*/ 96 h 241"/>
                <a:gd name="T26" fmla="*/ 88 w 183"/>
                <a:gd name="T27" fmla="*/ 102 h 241"/>
                <a:gd name="T28" fmla="*/ 73 w 183"/>
                <a:gd name="T29" fmla="*/ 101 h 241"/>
                <a:gd name="T30" fmla="*/ 72 w 183"/>
                <a:gd name="T31" fmla="*/ 98 h 241"/>
                <a:gd name="T32" fmla="*/ 72 w 183"/>
                <a:gd name="T33" fmla="*/ 20 h 241"/>
                <a:gd name="T34" fmla="*/ 74 w 183"/>
                <a:gd name="T35" fmla="*/ 16 h 241"/>
                <a:gd name="T36" fmla="*/ 84 w 183"/>
                <a:gd name="T37" fmla="*/ 15 h 241"/>
                <a:gd name="T38" fmla="*/ 74 w 183"/>
                <a:gd name="T39" fmla="*/ 1 h 241"/>
                <a:gd name="T40" fmla="*/ 51 w 183"/>
                <a:gd name="T41" fmla="*/ 1 h 241"/>
                <a:gd name="T42" fmla="*/ 39 w 183"/>
                <a:gd name="T43" fmla="*/ 1 h 241"/>
                <a:gd name="T44" fmla="*/ 8 w 183"/>
                <a:gd name="T45" fmla="*/ 0 h 241"/>
                <a:gd name="T46" fmla="*/ 0 w 183"/>
                <a:gd name="T47" fmla="*/ 4 h 241"/>
                <a:gd name="T48" fmla="*/ 6 w 183"/>
                <a:gd name="T49" fmla="*/ 8 h 241"/>
                <a:gd name="T50" fmla="*/ 19 w 183"/>
                <a:gd name="T51" fmla="*/ 9 h 241"/>
                <a:gd name="T52" fmla="*/ 32 w 183"/>
                <a:gd name="T53" fmla="*/ 26 h 241"/>
                <a:gd name="T54" fmla="*/ 32 w 183"/>
                <a:gd name="T55" fmla="*/ 93 h 241"/>
                <a:gd name="T56" fmla="*/ 32 w 183"/>
                <a:gd name="T57" fmla="*/ 148 h 241"/>
                <a:gd name="T58" fmla="*/ 31 w 183"/>
                <a:gd name="T59" fmla="*/ 215 h 241"/>
                <a:gd name="T60" fmla="*/ 22 w 183"/>
                <a:gd name="T61" fmla="*/ 232 h 241"/>
                <a:gd name="T62" fmla="*/ 11 w 183"/>
                <a:gd name="T63" fmla="*/ 233 h 241"/>
                <a:gd name="T64" fmla="*/ 5 w 183"/>
                <a:gd name="T65" fmla="*/ 237 h 241"/>
                <a:gd name="T66" fmla="*/ 12 w 183"/>
                <a:gd name="T67" fmla="*/ 241 h 241"/>
                <a:gd name="T68" fmla="*/ 34 w 183"/>
                <a:gd name="T69" fmla="*/ 240 h 241"/>
                <a:gd name="T70" fmla="*/ 52 w 183"/>
                <a:gd name="T71" fmla="*/ 240 h 241"/>
                <a:gd name="T72" fmla="*/ 76 w 183"/>
                <a:gd name="T73" fmla="*/ 241 h 241"/>
                <a:gd name="T74" fmla="*/ 88 w 183"/>
                <a:gd name="T75" fmla="*/ 241 h 241"/>
                <a:gd name="T76" fmla="*/ 98 w 183"/>
                <a:gd name="T77" fmla="*/ 241 h 241"/>
                <a:gd name="T78" fmla="*/ 183 w 183"/>
                <a:gd name="T79" fmla="*/ 172 h 241"/>
                <a:gd name="T80" fmla="*/ 126 w 183"/>
                <a:gd name="T81" fmla="*/ 103 h 241"/>
                <a:gd name="T82" fmla="*/ 157 w 183"/>
                <a:gd name="T83" fmla="*/ 49 h 241"/>
                <a:gd name="T84" fmla="*/ 89 w 183"/>
                <a:gd name="T85" fmla="*/ 0 h 241"/>
                <a:gd name="T86" fmla="*/ 74 w 183"/>
                <a:gd name="T87" fmla="*/ 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3" h="241">
                  <a:moveTo>
                    <a:pt x="82" y="222"/>
                  </a:moveTo>
                  <a:cubicBezTo>
                    <a:pt x="72" y="218"/>
                    <a:pt x="72" y="213"/>
                    <a:pt x="72" y="192"/>
                  </a:cubicBezTo>
                  <a:cubicBezTo>
                    <a:pt x="72" y="118"/>
                    <a:pt x="72" y="118"/>
                    <a:pt x="72" y="118"/>
                  </a:cubicBezTo>
                  <a:cubicBezTo>
                    <a:pt x="72" y="116"/>
                    <a:pt x="72" y="116"/>
                    <a:pt x="73" y="116"/>
                  </a:cubicBezTo>
                  <a:cubicBezTo>
                    <a:pt x="86" y="117"/>
                    <a:pt x="86" y="117"/>
                    <a:pt x="86" y="117"/>
                  </a:cubicBezTo>
                  <a:cubicBezTo>
                    <a:pt x="98" y="117"/>
                    <a:pt x="105" y="119"/>
                    <a:pt x="112" y="124"/>
                  </a:cubicBezTo>
                  <a:cubicBezTo>
                    <a:pt x="112" y="124"/>
                    <a:pt x="112" y="124"/>
                    <a:pt x="112" y="124"/>
                  </a:cubicBezTo>
                  <a:cubicBezTo>
                    <a:pt x="139" y="143"/>
                    <a:pt x="142" y="174"/>
                    <a:pt x="142" y="186"/>
                  </a:cubicBezTo>
                  <a:cubicBezTo>
                    <a:pt x="142" y="224"/>
                    <a:pt x="111" y="226"/>
                    <a:pt x="105" y="226"/>
                  </a:cubicBezTo>
                  <a:cubicBezTo>
                    <a:pt x="98" y="226"/>
                    <a:pt x="91" y="225"/>
                    <a:pt x="82" y="222"/>
                  </a:cubicBezTo>
                  <a:moveTo>
                    <a:pt x="84" y="15"/>
                  </a:moveTo>
                  <a:cubicBezTo>
                    <a:pt x="112" y="15"/>
                    <a:pt x="123" y="44"/>
                    <a:pt x="123" y="63"/>
                  </a:cubicBezTo>
                  <a:cubicBezTo>
                    <a:pt x="123" y="78"/>
                    <a:pt x="118" y="89"/>
                    <a:pt x="110" y="96"/>
                  </a:cubicBezTo>
                  <a:cubicBezTo>
                    <a:pt x="105" y="101"/>
                    <a:pt x="97" y="102"/>
                    <a:pt x="88" y="102"/>
                  </a:cubicBezTo>
                  <a:cubicBezTo>
                    <a:pt x="73" y="101"/>
                    <a:pt x="73" y="101"/>
                    <a:pt x="73" y="101"/>
                  </a:cubicBezTo>
                  <a:cubicBezTo>
                    <a:pt x="72" y="101"/>
                    <a:pt x="72" y="100"/>
                    <a:pt x="72" y="98"/>
                  </a:cubicBezTo>
                  <a:cubicBezTo>
                    <a:pt x="72" y="20"/>
                    <a:pt x="72" y="20"/>
                    <a:pt x="72" y="20"/>
                  </a:cubicBezTo>
                  <a:cubicBezTo>
                    <a:pt x="72" y="17"/>
                    <a:pt x="72" y="16"/>
                    <a:pt x="74" y="16"/>
                  </a:cubicBezTo>
                  <a:cubicBezTo>
                    <a:pt x="74" y="16"/>
                    <a:pt x="84" y="15"/>
                    <a:pt x="84" y="15"/>
                  </a:cubicBezTo>
                  <a:moveTo>
                    <a:pt x="74" y="1"/>
                  </a:moveTo>
                  <a:cubicBezTo>
                    <a:pt x="51" y="1"/>
                    <a:pt x="51" y="1"/>
                    <a:pt x="51" y="1"/>
                  </a:cubicBezTo>
                  <a:cubicBezTo>
                    <a:pt x="39" y="1"/>
                    <a:pt x="39" y="1"/>
                    <a:pt x="39" y="1"/>
                  </a:cubicBezTo>
                  <a:cubicBezTo>
                    <a:pt x="8" y="0"/>
                    <a:pt x="8" y="0"/>
                    <a:pt x="8" y="0"/>
                  </a:cubicBezTo>
                  <a:cubicBezTo>
                    <a:pt x="4" y="0"/>
                    <a:pt x="0" y="1"/>
                    <a:pt x="0" y="4"/>
                  </a:cubicBezTo>
                  <a:cubicBezTo>
                    <a:pt x="0" y="8"/>
                    <a:pt x="4" y="8"/>
                    <a:pt x="6" y="8"/>
                  </a:cubicBezTo>
                  <a:cubicBezTo>
                    <a:pt x="19" y="9"/>
                    <a:pt x="19" y="9"/>
                    <a:pt x="19" y="9"/>
                  </a:cubicBezTo>
                  <a:cubicBezTo>
                    <a:pt x="29" y="11"/>
                    <a:pt x="31" y="16"/>
                    <a:pt x="32" y="26"/>
                  </a:cubicBezTo>
                  <a:cubicBezTo>
                    <a:pt x="32" y="36"/>
                    <a:pt x="32" y="45"/>
                    <a:pt x="32" y="93"/>
                  </a:cubicBezTo>
                  <a:cubicBezTo>
                    <a:pt x="32" y="148"/>
                    <a:pt x="32" y="148"/>
                    <a:pt x="32" y="148"/>
                  </a:cubicBezTo>
                  <a:cubicBezTo>
                    <a:pt x="32" y="177"/>
                    <a:pt x="32" y="202"/>
                    <a:pt x="31" y="215"/>
                  </a:cubicBezTo>
                  <a:cubicBezTo>
                    <a:pt x="29" y="224"/>
                    <a:pt x="28" y="231"/>
                    <a:pt x="22" y="232"/>
                  </a:cubicBezTo>
                  <a:cubicBezTo>
                    <a:pt x="22" y="232"/>
                    <a:pt x="11" y="233"/>
                    <a:pt x="11" y="233"/>
                  </a:cubicBezTo>
                  <a:cubicBezTo>
                    <a:pt x="8" y="233"/>
                    <a:pt x="5" y="234"/>
                    <a:pt x="5" y="237"/>
                  </a:cubicBezTo>
                  <a:cubicBezTo>
                    <a:pt x="5" y="241"/>
                    <a:pt x="10" y="241"/>
                    <a:pt x="12" y="241"/>
                  </a:cubicBezTo>
                  <a:cubicBezTo>
                    <a:pt x="34" y="240"/>
                    <a:pt x="34" y="240"/>
                    <a:pt x="34" y="240"/>
                  </a:cubicBezTo>
                  <a:cubicBezTo>
                    <a:pt x="34" y="240"/>
                    <a:pt x="52" y="240"/>
                    <a:pt x="52" y="240"/>
                  </a:cubicBezTo>
                  <a:cubicBezTo>
                    <a:pt x="76" y="241"/>
                    <a:pt x="76" y="241"/>
                    <a:pt x="76" y="241"/>
                  </a:cubicBezTo>
                  <a:cubicBezTo>
                    <a:pt x="76" y="241"/>
                    <a:pt x="88" y="241"/>
                    <a:pt x="88" y="241"/>
                  </a:cubicBezTo>
                  <a:cubicBezTo>
                    <a:pt x="98" y="241"/>
                    <a:pt x="98" y="241"/>
                    <a:pt x="98" y="241"/>
                  </a:cubicBezTo>
                  <a:cubicBezTo>
                    <a:pt x="156" y="241"/>
                    <a:pt x="183" y="206"/>
                    <a:pt x="183" y="172"/>
                  </a:cubicBezTo>
                  <a:cubicBezTo>
                    <a:pt x="183" y="136"/>
                    <a:pt x="154" y="113"/>
                    <a:pt x="126" y="103"/>
                  </a:cubicBezTo>
                  <a:cubicBezTo>
                    <a:pt x="145" y="88"/>
                    <a:pt x="157" y="73"/>
                    <a:pt x="157" y="49"/>
                  </a:cubicBezTo>
                  <a:cubicBezTo>
                    <a:pt x="157" y="37"/>
                    <a:pt x="152" y="0"/>
                    <a:pt x="89" y="0"/>
                  </a:cubicBezTo>
                  <a:lnTo>
                    <a:pt x="74"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92" name="Freeform 26">
              <a:extLst>
                <a:ext uri="{FF2B5EF4-FFF2-40B4-BE49-F238E27FC236}">
                  <a16:creationId xmlns:a16="http://schemas.microsoft.com/office/drawing/2014/main" id="{609ECFA5-E246-4042-92B3-1E8ADE4E4EE1}"/>
                </a:ext>
              </a:extLst>
            </p:cNvPr>
            <p:cNvSpPr>
              <a:spLocks noEditPoints="1"/>
            </p:cNvSpPr>
            <p:nvPr userDrawn="1"/>
          </p:nvSpPr>
          <p:spPr bwMode="auto">
            <a:xfrm>
              <a:off x="3734" y="2738"/>
              <a:ext cx="176" cy="169"/>
            </a:xfrm>
            <a:custGeom>
              <a:avLst/>
              <a:gdLst>
                <a:gd name="T0" fmla="*/ 45 w 259"/>
                <a:gd name="T1" fmla="*/ 115 h 249"/>
                <a:gd name="T2" fmla="*/ 121 w 259"/>
                <a:gd name="T3" fmla="*/ 17 h 249"/>
                <a:gd name="T4" fmla="*/ 213 w 259"/>
                <a:gd name="T5" fmla="*/ 130 h 249"/>
                <a:gd name="T6" fmla="*/ 141 w 259"/>
                <a:gd name="T7" fmla="*/ 232 h 249"/>
                <a:gd name="T8" fmla="*/ 45 w 259"/>
                <a:gd name="T9" fmla="*/ 115 h 249"/>
                <a:gd name="T10" fmla="*/ 0 w 259"/>
                <a:gd name="T11" fmla="*/ 125 h 249"/>
                <a:gd name="T12" fmla="*/ 127 w 259"/>
                <a:gd name="T13" fmla="*/ 249 h 249"/>
                <a:gd name="T14" fmla="*/ 259 w 259"/>
                <a:gd name="T15" fmla="*/ 119 h 249"/>
                <a:gd name="T16" fmla="*/ 131 w 259"/>
                <a:gd name="T17" fmla="*/ 0 h 249"/>
                <a:gd name="T18" fmla="*/ 0 w 259"/>
                <a:gd name="T19" fmla="*/ 12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9" h="249">
                  <a:moveTo>
                    <a:pt x="45" y="115"/>
                  </a:moveTo>
                  <a:cubicBezTo>
                    <a:pt x="45" y="29"/>
                    <a:pt x="93" y="17"/>
                    <a:pt x="121" y="17"/>
                  </a:cubicBezTo>
                  <a:cubicBezTo>
                    <a:pt x="175" y="17"/>
                    <a:pt x="213" y="64"/>
                    <a:pt x="213" y="130"/>
                  </a:cubicBezTo>
                  <a:cubicBezTo>
                    <a:pt x="213" y="222"/>
                    <a:pt x="162" y="232"/>
                    <a:pt x="141" y="232"/>
                  </a:cubicBezTo>
                  <a:cubicBezTo>
                    <a:pt x="84" y="232"/>
                    <a:pt x="45" y="184"/>
                    <a:pt x="45" y="115"/>
                  </a:cubicBezTo>
                  <a:moveTo>
                    <a:pt x="0" y="125"/>
                  </a:moveTo>
                  <a:cubicBezTo>
                    <a:pt x="0" y="184"/>
                    <a:pt x="40" y="249"/>
                    <a:pt x="127" y="249"/>
                  </a:cubicBezTo>
                  <a:cubicBezTo>
                    <a:pt x="205" y="249"/>
                    <a:pt x="259" y="195"/>
                    <a:pt x="259" y="119"/>
                  </a:cubicBezTo>
                  <a:cubicBezTo>
                    <a:pt x="259" y="46"/>
                    <a:pt x="210" y="0"/>
                    <a:pt x="131" y="0"/>
                  </a:cubicBezTo>
                  <a:cubicBezTo>
                    <a:pt x="41" y="0"/>
                    <a:pt x="0" y="65"/>
                    <a:pt x="0" y="12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93" name="Freeform 27">
              <a:extLst>
                <a:ext uri="{FF2B5EF4-FFF2-40B4-BE49-F238E27FC236}">
                  <a16:creationId xmlns:a16="http://schemas.microsoft.com/office/drawing/2014/main" id="{2EA7FEC8-52B5-439C-9AEE-316CC556030C}"/>
                </a:ext>
              </a:extLst>
            </p:cNvPr>
            <p:cNvSpPr>
              <a:spLocks/>
            </p:cNvSpPr>
            <p:nvPr userDrawn="1"/>
          </p:nvSpPr>
          <p:spPr bwMode="auto">
            <a:xfrm>
              <a:off x="3925" y="2740"/>
              <a:ext cx="172" cy="167"/>
            </a:xfrm>
            <a:custGeom>
              <a:avLst/>
              <a:gdLst>
                <a:gd name="T0" fmla="*/ 220 w 254"/>
                <a:gd name="T1" fmla="*/ 1 h 245"/>
                <a:gd name="T2" fmla="*/ 211 w 254"/>
                <a:gd name="T3" fmla="*/ 1 h 245"/>
                <a:gd name="T4" fmla="*/ 174 w 254"/>
                <a:gd name="T5" fmla="*/ 0 h 245"/>
                <a:gd name="T6" fmla="*/ 167 w 254"/>
                <a:gd name="T7" fmla="*/ 4 h 245"/>
                <a:gd name="T8" fmla="*/ 173 w 254"/>
                <a:gd name="T9" fmla="*/ 8 h 245"/>
                <a:gd name="T10" fmla="*/ 184 w 254"/>
                <a:gd name="T11" fmla="*/ 9 h 245"/>
                <a:gd name="T12" fmla="*/ 197 w 254"/>
                <a:gd name="T13" fmla="*/ 26 h 245"/>
                <a:gd name="T14" fmla="*/ 198 w 254"/>
                <a:gd name="T15" fmla="*/ 93 h 245"/>
                <a:gd name="T16" fmla="*/ 198 w 254"/>
                <a:gd name="T17" fmla="*/ 132 h 245"/>
                <a:gd name="T18" fmla="*/ 180 w 254"/>
                <a:gd name="T19" fmla="*/ 210 h 245"/>
                <a:gd name="T20" fmla="*/ 137 w 254"/>
                <a:gd name="T21" fmla="*/ 227 h 245"/>
                <a:gd name="T22" fmla="*/ 98 w 254"/>
                <a:gd name="T23" fmla="*/ 214 h 245"/>
                <a:gd name="T24" fmla="*/ 74 w 254"/>
                <a:gd name="T25" fmla="*/ 137 h 245"/>
                <a:gd name="T26" fmla="*/ 74 w 254"/>
                <a:gd name="T27" fmla="*/ 93 h 245"/>
                <a:gd name="T28" fmla="*/ 74 w 254"/>
                <a:gd name="T29" fmla="*/ 26 h 245"/>
                <a:gd name="T30" fmla="*/ 85 w 254"/>
                <a:gd name="T31" fmla="*/ 9 h 245"/>
                <a:gd name="T32" fmla="*/ 94 w 254"/>
                <a:gd name="T33" fmla="*/ 8 h 245"/>
                <a:gd name="T34" fmla="*/ 100 w 254"/>
                <a:gd name="T35" fmla="*/ 4 h 245"/>
                <a:gd name="T36" fmla="*/ 92 w 254"/>
                <a:gd name="T37" fmla="*/ 0 h 245"/>
                <a:gd name="T38" fmla="*/ 69 w 254"/>
                <a:gd name="T39" fmla="*/ 1 h 245"/>
                <a:gd name="T40" fmla="*/ 54 w 254"/>
                <a:gd name="T41" fmla="*/ 1 h 245"/>
                <a:gd name="T42" fmla="*/ 37 w 254"/>
                <a:gd name="T43" fmla="*/ 1 h 245"/>
                <a:gd name="T44" fmla="*/ 8 w 254"/>
                <a:gd name="T45" fmla="*/ 0 h 245"/>
                <a:gd name="T46" fmla="*/ 0 w 254"/>
                <a:gd name="T47" fmla="*/ 4 h 245"/>
                <a:gd name="T48" fmla="*/ 6 w 254"/>
                <a:gd name="T49" fmla="*/ 8 h 245"/>
                <a:gd name="T50" fmla="*/ 18 w 254"/>
                <a:gd name="T51" fmla="*/ 9 h 245"/>
                <a:gd name="T52" fmla="*/ 31 w 254"/>
                <a:gd name="T53" fmla="*/ 26 h 245"/>
                <a:gd name="T54" fmla="*/ 32 w 254"/>
                <a:gd name="T55" fmla="*/ 93 h 245"/>
                <a:gd name="T56" fmla="*/ 32 w 254"/>
                <a:gd name="T57" fmla="*/ 139 h 245"/>
                <a:gd name="T58" fmla="*/ 60 w 254"/>
                <a:gd name="T59" fmla="*/ 223 h 245"/>
                <a:gd name="T60" fmla="*/ 131 w 254"/>
                <a:gd name="T61" fmla="*/ 245 h 245"/>
                <a:gd name="T62" fmla="*/ 197 w 254"/>
                <a:gd name="T63" fmla="*/ 222 h 245"/>
                <a:gd name="T64" fmla="*/ 227 w 254"/>
                <a:gd name="T65" fmla="*/ 126 h 245"/>
                <a:gd name="T66" fmla="*/ 227 w 254"/>
                <a:gd name="T67" fmla="*/ 93 h 245"/>
                <a:gd name="T68" fmla="*/ 228 w 254"/>
                <a:gd name="T69" fmla="*/ 26 h 245"/>
                <a:gd name="T70" fmla="*/ 239 w 254"/>
                <a:gd name="T71" fmla="*/ 9 h 245"/>
                <a:gd name="T72" fmla="*/ 248 w 254"/>
                <a:gd name="T73" fmla="*/ 8 h 245"/>
                <a:gd name="T74" fmla="*/ 254 w 254"/>
                <a:gd name="T75" fmla="*/ 4 h 245"/>
                <a:gd name="T76" fmla="*/ 247 w 254"/>
                <a:gd name="T77" fmla="*/ 0 h 245"/>
                <a:gd name="T78" fmla="*/ 220 w 254"/>
                <a:gd name="T79" fmla="*/ 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4" h="245">
                  <a:moveTo>
                    <a:pt x="220" y="1"/>
                  </a:moveTo>
                  <a:cubicBezTo>
                    <a:pt x="211" y="1"/>
                    <a:pt x="211" y="1"/>
                    <a:pt x="211" y="1"/>
                  </a:cubicBezTo>
                  <a:cubicBezTo>
                    <a:pt x="210" y="1"/>
                    <a:pt x="174" y="0"/>
                    <a:pt x="174" y="0"/>
                  </a:cubicBezTo>
                  <a:cubicBezTo>
                    <a:pt x="171" y="0"/>
                    <a:pt x="167" y="1"/>
                    <a:pt x="167" y="4"/>
                  </a:cubicBezTo>
                  <a:cubicBezTo>
                    <a:pt x="167" y="8"/>
                    <a:pt x="171" y="8"/>
                    <a:pt x="173" y="8"/>
                  </a:cubicBezTo>
                  <a:cubicBezTo>
                    <a:pt x="184" y="9"/>
                    <a:pt x="184" y="9"/>
                    <a:pt x="184" y="9"/>
                  </a:cubicBezTo>
                  <a:cubicBezTo>
                    <a:pt x="195" y="11"/>
                    <a:pt x="197" y="16"/>
                    <a:pt x="197" y="26"/>
                  </a:cubicBezTo>
                  <a:cubicBezTo>
                    <a:pt x="198" y="36"/>
                    <a:pt x="198" y="45"/>
                    <a:pt x="198" y="93"/>
                  </a:cubicBezTo>
                  <a:cubicBezTo>
                    <a:pt x="198" y="132"/>
                    <a:pt x="198" y="132"/>
                    <a:pt x="198" y="132"/>
                  </a:cubicBezTo>
                  <a:cubicBezTo>
                    <a:pt x="198" y="166"/>
                    <a:pt x="197" y="193"/>
                    <a:pt x="180" y="210"/>
                  </a:cubicBezTo>
                  <a:cubicBezTo>
                    <a:pt x="165" y="225"/>
                    <a:pt x="145" y="227"/>
                    <a:pt x="137" y="227"/>
                  </a:cubicBezTo>
                  <a:cubicBezTo>
                    <a:pt x="126" y="227"/>
                    <a:pt x="112" y="225"/>
                    <a:pt x="98" y="214"/>
                  </a:cubicBezTo>
                  <a:cubicBezTo>
                    <a:pt x="85" y="204"/>
                    <a:pt x="74" y="187"/>
                    <a:pt x="74" y="137"/>
                  </a:cubicBezTo>
                  <a:cubicBezTo>
                    <a:pt x="74" y="93"/>
                    <a:pt x="74" y="93"/>
                    <a:pt x="74" y="93"/>
                  </a:cubicBezTo>
                  <a:cubicBezTo>
                    <a:pt x="74" y="45"/>
                    <a:pt x="74" y="36"/>
                    <a:pt x="74" y="26"/>
                  </a:cubicBezTo>
                  <a:cubicBezTo>
                    <a:pt x="75" y="14"/>
                    <a:pt x="78" y="10"/>
                    <a:pt x="85" y="9"/>
                  </a:cubicBezTo>
                  <a:cubicBezTo>
                    <a:pt x="94" y="8"/>
                    <a:pt x="94" y="8"/>
                    <a:pt x="94" y="8"/>
                  </a:cubicBezTo>
                  <a:cubicBezTo>
                    <a:pt x="96" y="8"/>
                    <a:pt x="100" y="8"/>
                    <a:pt x="100" y="4"/>
                  </a:cubicBezTo>
                  <a:cubicBezTo>
                    <a:pt x="100" y="1"/>
                    <a:pt x="96" y="0"/>
                    <a:pt x="92" y="0"/>
                  </a:cubicBezTo>
                  <a:cubicBezTo>
                    <a:pt x="69" y="1"/>
                    <a:pt x="69" y="1"/>
                    <a:pt x="69" y="1"/>
                  </a:cubicBezTo>
                  <a:cubicBezTo>
                    <a:pt x="54" y="1"/>
                    <a:pt x="54" y="1"/>
                    <a:pt x="54" y="1"/>
                  </a:cubicBezTo>
                  <a:cubicBezTo>
                    <a:pt x="37" y="1"/>
                    <a:pt x="37" y="1"/>
                    <a:pt x="37" y="1"/>
                  </a:cubicBezTo>
                  <a:cubicBezTo>
                    <a:pt x="8" y="0"/>
                    <a:pt x="8" y="0"/>
                    <a:pt x="8" y="0"/>
                  </a:cubicBezTo>
                  <a:cubicBezTo>
                    <a:pt x="4" y="0"/>
                    <a:pt x="0" y="1"/>
                    <a:pt x="0" y="4"/>
                  </a:cubicBezTo>
                  <a:cubicBezTo>
                    <a:pt x="0" y="8"/>
                    <a:pt x="4" y="8"/>
                    <a:pt x="6" y="8"/>
                  </a:cubicBezTo>
                  <a:cubicBezTo>
                    <a:pt x="18" y="9"/>
                    <a:pt x="18" y="9"/>
                    <a:pt x="18" y="9"/>
                  </a:cubicBezTo>
                  <a:cubicBezTo>
                    <a:pt x="28" y="11"/>
                    <a:pt x="31" y="16"/>
                    <a:pt x="31" y="26"/>
                  </a:cubicBezTo>
                  <a:cubicBezTo>
                    <a:pt x="32" y="36"/>
                    <a:pt x="32" y="45"/>
                    <a:pt x="32" y="93"/>
                  </a:cubicBezTo>
                  <a:cubicBezTo>
                    <a:pt x="32" y="139"/>
                    <a:pt x="32" y="139"/>
                    <a:pt x="32" y="139"/>
                  </a:cubicBezTo>
                  <a:cubicBezTo>
                    <a:pt x="32" y="179"/>
                    <a:pt x="41" y="206"/>
                    <a:pt x="60" y="223"/>
                  </a:cubicBezTo>
                  <a:cubicBezTo>
                    <a:pt x="84" y="245"/>
                    <a:pt x="117" y="245"/>
                    <a:pt x="131" y="245"/>
                  </a:cubicBezTo>
                  <a:cubicBezTo>
                    <a:pt x="149" y="245"/>
                    <a:pt x="173" y="242"/>
                    <a:pt x="197" y="222"/>
                  </a:cubicBezTo>
                  <a:cubicBezTo>
                    <a:pt x="223" y="199"/>
                    <a:pt x="227" y="163"/>
                    <a:pt x="227" y="126"/>
                  </a:cubicBezTo>
                  <a:cubicBezTo>
                    <a:pt x="227" y="93"/>
                    <a:pt x="227" y="93"/>
                    <a:pt x="227" y="93"/>
                  </a:cubicBezTo>
                  <a:cubicBezTo>
                    <a:pt x="227" y="45"/>
                    <a:pt x="227" y="36"/>
                    <a:pt x="228" y="26"/>
                  </a:cubicBezTo>
                  <a:cubicBezTo>
                    <a:pt x="228" y="14"/>
                    <a:pt x="231" y="10"/>
                    <a:pt x="239" y="9"/>
                  </a:cubicBezTo>
                  <a:cubicBezTo>
                    <a:pt x="239" y="9"/>
                    <a:pt x="248" y="8"/>
                    <a:pt x="248" y="8"/>
                  </a:cubicBezTo>
                  <a:cubicBezTo>
                    <a:pt x="251" y="8"/>
                    <a:pt x="254" y="7"/>
                    <a:pt x="254" y="4"/>
                  </a:cubicBezTo>
                  <a:cubicBezTo>
                    <a:pt x="254" y="1"/>
                    <a:pt x="250" y="0"/>
                    <a:pt x="247" y="0"/>
                  </a:cubicBezTo>
                  <a:lnTo>
                    <a:pt x="220"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94" name="Freeform 28">
              <a:extLst>
                <a:ext uri="{FF2B5EF4-FFF2-40B4-BE49-F238E27FC236}">
                  <a16:creationId xmlns:a16="http://schemas.microsoft.com/office/drawing/2014/main" id="{0FBF5D30-E0B6-48A1-8685-90E3D46A4F22}"/>
                </a:ext>
              </a:extLst>
            </p:cNvPr>
            <p:cNvSpPr>
              <a:spLocks noEditPoints="1"/>
            </p:cNvSpPr>
            <p:nvPr userDrawn="1"/>
          </p:nvSpPr>
          <p:spPr bwMode="auto">
            <a:xfrm>
              <a:off x="4116" y="2740"/>
              <a:ext cx="170" cy="164"/>
            </a:xfrm>
            <a:custGeom>
              <a:avLst/>
              <a:gdLst>
                <a:gd name="T0" fmla="*/ 73 w 251"/>
                <a:gd name="T1" fmla="*/ 123 h 241"/>
                <a:gd name="T2" fmla="*/ 71 w 251"/>
                <a:gd name="T3" fmla="*/ 118 h 241"/>
                <a:gd name="T4" fmla="*/ 71 w 251"/>
                <a:gd name="T5" fmla="*/ 22 h 241"/>
                <a:gd name="T6" fmla="*/ 73 w 251"/>
                <a:gd name="T7" fmla="*/ 18 h 241"/>
                <a:gd name="T8" fmla="*/ 90 w 251"/>
                <a:gd name="T9" fmla="*/ 17 h 241"/>
                <a:gd name="T10" fmla="*/ 137 w 251"/>
                <a:gd name="T11" fmla="*/ 74 h 241"/>
                <a:gd name="T12" fmla="*/ 119 w 251"/>
                <a:gd name="T13" fmla="*/ 120 h 241"/>
                <a:gd name="T14" fmla="*/ 97 w 251"/>
                <a:gd name="T15" fmla="*/ 126 h 241"/>
                <a:gd name="T16" fmla="*/ 73 w 251"/>
                <a:gd name="T17" fmla="*/ 123 h 241"/>
                <a:gd name="T18" fmla="*/ 74 w 251"/>
                <a:gd name="T19" fmla="*/ 1 h 241"/>
                <a:gd name="T20" fmla="*/ 51 w 251"/>
                <a:gd name="T21" fmla="*/ 1 h 241"/>
                <a:gd name="T22" fmla="*/ 38 w 251"/>
                <a:gd name="T23" fmla="*/ 1 h 241"/>
                <a:gd name="T24" fmla="*/ 8 w 251"/>
                <a:gd name="T25" fmla="*/ 0 h 241"/>
                <a:gd name="T26" fmla="*/ 0 w 251"/>
                <a:gd name="T27" fmla="*/ 4 h 241"/>
                <a:gd name="T28" fmla="*/ 6 w 251"/>
                <a:gd name="T29" fmla="*/ 8 h 241"/>
                <a:gd name="T30" fmla="*/ 18 w 251"/>
                <a:gd name="T31" fmla="*/ 9 h 241"/>
                <a:gd name="T32" fmla="*/ 31 w 251"/>
                <a:gd name="T33" fmla="*/ 26 h 241"/>
                <a:gd name="T34" fmla="*/ 32 w 251"/>
                <a:gd name="T35" fmla="*/ 93 h 241"/>
                <a:gd name="T36" fmla="*/ 32 w 251"/>
                <a:gd name="T37" fmla="*/ 148 h 241"/>
                <a:gd name="T38" fmla="*/ 30 w 251"/>
                <a:gd name="T39" fmla="*/ 215 h 241"/>
                <a:gd name="T40" fmla="*/ 22 w 251"/>
                <a:gd name="T41" fmla="*/ 232 h 241"/>
                <a:gd name="T42" fmla="*/ 11 w 251"/>
                <a:gd name="T43" fmla="*/ 233 h 241"/>
                <a:gd name="T44" fmla="*/ 5 w 251"/>
                <a:gd name="T45" fmla="*/ 237 h 241"/>
                <a:gd name="T46" fmla="*/ 12 w 251"/>
                <a:gd name="T47" fmla="*/ 241 h 241"/>
                <a:gd name="T48" fmla="*/ 38 w 251"/>
                <a:gd name="T49" fmla="*/ 240 h 241"/>
                <a:gd name="T50" fmla="*/ 50 w 251"/>
                <a:gd name="T51" fmla="*/ 240 h 241"/>
                <a:gd name="T52" fmla="*/ 61 w 251"/>
                <a:gd name="T53" fmla="*/ 240 h 241"/>
                <a:gd name="T54" fmla="*/ 97 w 251"/>
                <a:gd name="T55" fmla="*/ 241 h 241"/>
                <a:gd name="T56" fmla="*/ 104 w 251"/>
                <a:gd name="T57" fmla="*/ 237 h 241"/>
                <a:gd name="T58" fmla="*/ 99 w 251"/>
                <a:gd name="T59" fmla="*/ 233 h 241"/>
                <a:gd name="T60" fmla="*/ 84 w 251"/>
                <a:gd name="T61" fmla="*/ 232 h 241"/>
                <a:gd name="T62" fmla="*/ 72 w 251"/>
                <a:gd name="T63" fmla="*/ 215 h 241"/>
                <a:gd name="T64" fmla="*/ 71 w 251"/>
                <a:gd name="T65" fmla="*/ 148 h 241"/>
                <a:gd name="T66" fmla="*/ 71 w 251"/>
                <a:gd name="T67" fmla="*/ 143 h 241"/>
                <a:gd name="T68" fmla="*/ 73 w 251"/>
                <a:gd name="T69" fmla="*/ 142 h 241"/>
                <a:gd name="T70" fmla="*/ 100 w 251"/>
                <a:gd name="T71" fmla="*/ 142 h 241"/>
                <a:gd name="T72" fmla="*/ 105 w 251"/>
                <a:gd name="T73" fmla="*/ 144 h 241"/>
                <a:gd name="T74" fmla="*/ 120 w 251"/>
                <a:gd name="T75" fmla="*/ 165 h 241"/>
                <a:gd name="T76" fmla="*/ 136 w 251"/>
                <a:gd name="T77" fmla="*/ 188 h 241"/>
                <a:gd name="T78" fmla="*/ 180 w 251"/>
                <a:gd name="T79" fmla="*/ 234 h 241"/>
                <a:gd name="T80" fmla="*/ 214 w 251"/>
                <a:gd name="T81" fmla="*/ 241 h 241"/>
                <a:gd name="T82" fmla="*/ 244 w 251"/>
                <a:gd name="T83" fmla="*/ 241 h 241"/>
                <a:gd name="T84" fmla="*/ 251 w 251"/>
                <a:gd name="T85" fmla="*/ 237 h 241"/>
                <a:gd name="T86" fmla="*/ 246 w 251"/>
                <a:gd name="T87" fmla="*/ 233 h 241"/>
                <a:gd name="T88" fmla="*/ 237 w 251"/>
                <a:gd name="T89" fmla="*/ 232 h 241"/>
                <a:gd name="T90" fmla="*/ 202 w 251"/>
                <a:gd name="T91" fmla="*/ 211 h 241"/>
                <a:gd name="T92" fmla="*/ 145 w 251"/>
                <a:gd name="T93" fmla="*/ 142 h 241"/>
                <a:gd name="T94" fmla="*/ 134 w 251"/>
                <a:gd name="T95" fmla="*/ 129 h 241"/>
                <a:gd name="T96" fmla="*/ 176 w 251"/>
                <a:gd name="T97" fmla="*/ 58 h 241"/>
                <a:gd name="T98" fmla="*/ 154 w 251"/>
                <a:gd name="T99" fmla="*/ 14 h 241"/>
                <a:gd name="T100" fmla="*/ 96 w 251"/>
                <a:gd name="T101" fmla="*/ 0 h 241"/>
                <a:gd name="T102" fmla="*/ 74 w 251"/>
                <a:gd name="T103" fmla="*/ 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1" h="241">
                  <a:moveTo>
                    <a:pt x="73" y="123"/>
                  </a:moveTo>
                  <a:cubicBezTo>
                    <a:pt x="71" y="122"/>
                    <a:pt x="71" y="121"/>
                    <a:pt x="71" y="118"/>
                  </a:cubicBezTo>
                  <a:cubicBezTo>
                    <a:pt x="71" y="22"/>
                    <a:pt x="71" y="22"/>
                    <a:pt x="71" y="22"/>
                  </a:cubicBezTo>
                  <a:cubicBezTo>
                    <a:pt x="71" y="19"/>
                    <a:pt x="71" y="19"/>
                    <a:pt x="73" y="18"/>
                  </a:cubicBezTo>
                  <a:cubicBezTo>
                    <a:pt x="76" y="17"/>
                    <a:pt x="81" y="17"/>
                    <a:pt x="90" y="17"/>
                  </a:cubicBezTo>
                  <a:cubicBezTo>
                    <a:pt x="107" y="17"/>
                    <a:pt x="137" y="29"/>
                    <a:pt x="137" y="74"/>
                  </a:cubicBezTo>
                  <a:cubicBezTo>
                    <a:pt x="137" y="103"/>
                    <a:pt x="126" y="115"/>
                    <a:pt x="119" y="120"/>
                  </a:cubicBezTo>
                  <a:cubicBezTo>
                    <a:pt x="113" y="124"/>
                    <a:pt x="109" y="126"/>
                    <a:pt x="97" y="126"/>
                  </a:cubicBezTo>
                  <a:cubicBezTo>
                    <a:pt x="88" y="126"/>
                    <a:pt x="79" y="125"/>
                    <a:pt x="73" y="123"/>
                  </a:cubicBezTo>
                  <a:moveTo>
                    <a:pt x="74" y="1"/>
                  </a:moveTo>
                  <a:cubicBezTo>
                    <a:pt x="51" y="1"/>
                    <a:pt x="51" y="1"/>
                    <a:pt x="51" y="1"/>
                  </a:cubicBezTo>
                  <a:cubicBezTo>
                    <a:pt x="38" y="1"/>
                    <a:pt x="38" y="1"/>
                    <a:pt x="38" y="1"/>
                  </a:cubicBezTo>
                  <a:cubicBezTo>
                    <a:pt x="8" y="0"/>
                    <a:pt x="8" y="0"/>
                    <a:pt x="8" y="0"/>
                  </a:cubicBezTo>
                  <a:cubicBezTo>
                    <a:pt x="4" y="0"/>
                    <a:pt x="0" y="1"/>
                    <a:pt x="0" y="4"/>
                  </a:cubicBezTo>
                  <a:cubicBezTo>
                    <a:pt x="0" y="8"/>
                    <a:pt x="4" y="8"/>
                    <a:pt x="6" y="8"/>
                  </a:cubicBezTo>
                  <a:cubicBezTo>
                    <a:pt x="18" y="9"/>
                    <a:pt x="18" y="9"/>
                    <a:pt x="18" y="9"/>
                  </a:cubicBezTo>
                  <a:cubicBezTo>
                    <a:pt x="29" y="11"/>
                    <a:pt x="31" y="16"/>
                    <a:pt x="31" y="26"/>
                  </a:cubicBezTo>
                  <a:cubicBezTo>
                    <a:pt x="32" y="36"/>
                    <a:pt x="32" y="45"/>
                    <a:pt x="32" y="93"/>
                  </a:cubicBezTo>
                  <a:cubicBezTo>
                    <a:pt x="32" y="148"/>
                    <a:pt x="32" y="148"/>
                    <a:pt x="32" y="148"/>
                  </a:cubicBezTo>
                  <a:cubicBezTo>
                    <a:pt x="32" y="177"/>
                    <a:pt x="32" y="202"/>
                    <a:pt x="30" y="215"/>
                  </a:cubicBezTo>
                  <a:cubicBezTo>
                    <a:pt x="29" y="224"/>
                    <a:pt x="28" y="231"/>
                    <a:pt x="22" y="232"/>
                  </a:cubicBezTo>
                  <a:cubicBezTo>
                    <a:pt x="11" y="233"/>
                    <a:pt x="11" y="233"/>
                    <a:pt x="11" y="233"/>
                  </a:cubicBezTo>
                  <a:cubicBezTo>
                    <a:pt x="8" y="233"/>
                    <a:pt x="5" y="234"/>
                    <a:pt x="5" y="237"/>
                  </a:cubicBezTo>
                  <a:cubicBezTo>
                    <a:pt x="5" y="241"/>
                    <a:pt x="10" y="241"/>
                    <a:pt x="12" y="241"/>
                  </a:cubicBezTo>
                  <a:cubicBezTo>
                    <a:pt x="38" y="240"/>
                    <a:pt x="38" y="240"/>
                    <a:pt x="38" y="240"/>
                  </a:cubicBezTo>
                  <a:cubicBezTo>
                    <a:pt x="50" y="240"/>
                    <a:pt x="50" y="240"/>
                    <a:pt x="50" y="240"/>
                  </a:cubicBezTo>
                  <a:cubicBezTo>
                    <a:pt x="61" y="240"/>
                    <a:pt x="61" y="240"/>
                    <a:pt x="61" y="240"/>
                  </a:cubicBezTo>
                  <a:cubicBezTo>
                    <a:pt x="97" y="241"/>
                    <a:pt x="97" y="241"/>
                    <a:pt x="97" y="241"/>
                  </a:cubicBezTo>
                  <a:cubicBezTo>
                    <a:pt x="99" y="241"/>
                    <a:pt x="104" y="241"/>
                    <a:pt x="104" y="237"/>
                  </a:cubicBezTo>
                  <a:cubicBezTo>
                    <a:pt x="104" y="236"/>
                    <a:pt x="103" y="233"/>
                    <a:pt x="99" y="233"/>
                  </a:cubicBezTo>
                  <a:cubicBezTo>
                    <a:pt x="84" y="232"/>
                    <a:pt x="84" y="232"/>
                    <a:pt x="84" y="232"/>
                  </a:cubicBezTo>
                  <a:cubicBezTo>
                    <a:pt x="76" y="231"/>
                    <a:pt x="73" y="225"/>
                    <a:pt x="72" y="215"/>
                  </a:cubicBezTo>
                  <a:cubicBezTo>
                    <a:pt x="71" y="202"/>
                    <a:pt x="71" y="177"/>
                    <a:pt x="71" y="148"/>
                  </a:cubicBezTo>
                  <a:cubicBezTo>
                    <a:pt x="71" y="143"/>
                    <a:pt x="71" y="143"/>
                    <a:pt x="71" y="143"/>
                  </a:cubicBezTo>
                  <a:cubicBezTo>
                    <a:pt x="71" y="142"/>
                    <a:pt x="71" y="142"/>
                    <a:pt x="73" y="142"/>
                  </a:cubicBezTo>
                  <a:cubicBezTo>
                    <a:pt x="100" y="142"/>
                    <a:pt x="100" y="142"/>
                    <a:pt x="100" y="142"/>
                  </a:cubicBezTo>
                  <a:cubicBezTo>
                    <a:pt x="102" y="142"/>
                    <a:pt x="104" y="143"/>
                    <a:pt x="105" y="144"/>
                  </a:cubicBezTo>
                  <a:cubicBezTo>
                    <a:pt x="105" y="144"/>
                    <a:pt x="120" y="165"/>
                    <a:pt x="120" y="165"/>
                  </a:cubicBezTo>
                  <a:cubicBezTo>
                    <a:pt x="136" y="188"/>
                    <a:pt x="136" y="188"/>
                    <a:pt x="136" y="188"/>
                  </a:cubicBezTo>
                  <a:cubicBezTo>
                    <a:pt x="155" y="213"/>
                    <a:pt x="166" y="227"/>
                    <a:pt x="180" y="234"/>
                  </a:cubicBezTo>
                  <a:cubicBezTo>
                    <a:pt x="188" y="239"/>
                    <a:pt x="197" y="241"/>
                    <a:pt x="214" y="241"/>
                  </a:cubicBezTo>
                  <a:cubicBezTo>
                    <a:pt x="244" y="241"/>
                    <a:pt x="244" y="241"/>
                    <a:pt x="244" y="241"/>
                  </a:cubicBezTo>
                  <a:cubicBezTo>
                    <a:pt x="246" y="241"/>
                    <a:pt x="251" y="241"/>
                    <a:pt x="251" y="237"/>
                  </a:cubicBezTo>
                  <a:cubicBezTo>
                    <a:pt x="251" y="236"/>
                    <a:pt x="250" y="233"/>
                    <a:pt x="246" y="233"/>
                  </a:cubicBezTo>
                  <a:cubicBezTo>
                    <a:pt x="237" y="232"/>
                    <a:pt x="237" y="232"/>
                    <a:pt x="237" y="232"/>
                  </a:cubicBezTo>
                  <a:cubicBezTo>
                    <a:pt x="232" y="231"/>
                    <a:pt x="220" y="229"/>
                    <a:pt x="202" y="211"/>
                  </a:cubicBezTo>
                  <a:cubicBezTo>
                    <a:pt x="186" y="194"/>
                    <a:pt x="168" y="171"/>
                    <a:pt x="145" y="142"/>
                  </a:cubicBezTo>
                  <a:cubicBezTo>
                    <a:pt x="145" y="142"/>
                    <a:pt x="135" y="130"/>
                    <a:pt x="134" y="129"/>
                  </a:cubicBezTo>
                  <a:cubicBezTo>
                    <a:pt x="163" y="105"/>
                    <a:pt x="176" y="84"/>
                    <a:pt x="176" y="58"/>
                  </a:cubicBezTo>
                  <a:cubicBezTo>
                    <a:pt x="176" y="35"/>
                    <a:pt x="162" y="19"/>
                    <a:pt x="154" y="14"/>
                  </a:cubicBezTo>
                  <a:cubicBezTo>
                    <a:pt x="136" y="2"/>
                    <a:pt x="115" y="0"/>
                    <a:pt x="96" y="0"/>
                  </a:cubicBezTo>
                  <a:lnTo>
                    <a:pt x="74"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95" name="Freeform 29">
              <a:extLst>
                <a:ext uri="{FF2B5EF4-FFF2-40B4-BE49-F238E27FC236}">
                  <a16:creationId xmlns:a16="http://schemas.microsoft.com/office/drawing/2014/main" id="{BB7C32BE-BCA1-4BDD-A3D3-D96E8BA45750}"/>
                </a:ext>
              </a:extLst>
            </p:cNvPr>
            <p:cNvSpPr>
              <a:spLocks/>
            </p:cNvSpPr>
            <p:nvPr userDrawn="1"/>
          </p:nvSpPr>
          <p:spPr bwMode="auto">
            <a:xfrm>
              <a:off x="4290" y="2737"/>
              <a:ext cx="180" cy="169"/>
            </a:xfrm>
            <a:custGeom>
              <a:avLst/>
              <a:gdLst>
                <a:gd name="T0" fmla="*/ 31 w 266"/>
                <a:gd name="T1" fmla="*/ 12 h 249"/>
                <a:gd name="T2" fmla="*/ 29 w 266"/>
                <a:gd name="T3" fmla="*/ 198 h 249"/>
                <a:gd name="T4" fmla="*/ 19 w 266"/>
                <a:gd name="T5" fmla="*/ 237 h 249"/>
                <a:gd name="T6" fmla="*/ 5 w 266"/>
                <a:gd name="T7" fmla="*/ 238 h 249"/>
                <a:gd name="T8" fmla="*/ 0 w 266"/>
                <a:gd name="T9" fmla="*/ 242 h 249"/>
                <a:gd name="T10" fmla="*/ 7 w 266"/>
                <a:gd name="T11" fmla="*/ 246 h 249"/>
                <a:gd name="T12" fmla="*/ 36 w 266"/>
                <a:gd name="T13" fmla="*/ 245 h 249"/>
                <a:gd name="T14" fmla="*/ 41 w 266"/>
                <a:gd name="T15" fmla="*/ 245 h 249"/>
                <a:gd name="T16" fmla="*/ 50 w 266"/>
                <a:gd name="T17" fmla="*/ 245 h 249"/>
                <a:gd name="T18" fmla="*/ 80 w 266"/>
                <a:gd name="T19" fmla="*/ 246 h 249"/>
                <a:gd name="T20" fmla="*/ 88 w 266"/>
                <a:gd name="T21" fmla="*/ 242 h 249"/>
                <a:gd name="T22" fmla="*/ 82 w 266"/>
                <a:gd name="T23" fmla="*/ 238 h 249"/>
                <a:gd name="T24" fmla="*/ 66 w 266"/>
                <a:gd name="T25" fmla="*/ 236 h 249"/>
                <a:gd name="T26" fmla="*/ 56 w 266"/>
                <a:gd name="T27" fmla="*/ 202 h 249"/>
                <a:gd name="T28" fmla="*/ 52 w 266"/>
                <a:gd name="T29" fmla="*/ 71 h 249"/>
                <a:gd name="T30" fmla="*/ 59 w 266"/>
                <a:gd name="T31" fmla="*/ 77 h 249"/>
                <a:gd name="T32" fmla="*/ 127 w 266"/>
                <a:gd name="T33" fmla="*/ 149 h 249"/>
                <a:gd name="T34" fmla="*/ 169 w 266"/>
                <a:gd name="T35" fmla="*/ 191 h 249"/>
                <a:gd name="T36" fmla="*/ 220 w 266"/>
                <a:gd name="T37" fmla="*/ 242 h 249"/>
                <a:gd name="T38" fmla="*/ 231 w 266"/>
                <a:gd name="T39" fmla="*/ 249 h 249"/>
                <a:gd name="T40" fmla="*/ 236 w 266"/>
                <a:gd name="T41" fmla="*/ 239 h 249"/>
                <a:gd name="T42" fmla="*/ 240 w 266"/>
                <a:gd name="T43" fmla="*/ 40 h 249"/>
                <a:gd name="T44" fmla="*/ 251 w 266"/>
                <a:gd name="T45" fmla="*/ 14 h 249"/>
                <a:gd name="T46" fmla="*/ 260 w 266"/>
                <a:gd name="T47" fmla="*/ 13 h 249"/>
                <a:gd name="T48" fmla="*/ 266 w 266"/>
                <a:gd name="T49" fmla="*/ 9 h 249"/>
                <a:gd name="T50" fmla="*/ 258 w 266"/>
                <a:gd name="T51" fmla="*/ 5 h 249"/>
                <a:gd name="T52" fmla="*/ 233 w 266"/>
                <a:gd name="T53" fmla="*/ 6 h 249"/>
                <a:gd name="T54" fmla="*/ 227 w 266"/>
                <a:gd name="T55" fmla="*/ 6 h 249"/>
                <a:gd name="T56" fmla="*/ 216 w 266"/>
                <a:gd name="T57" fmla="*/ 6 h 249"/>
                <a:gd name="T58" fmla="*/ 189 w 266"/>
                <a:gd name="T59" fmla="*/ 5 h 249"/>
                <a:gd name="T60" fmla="*/ 180 w 266"/>
                <a:gd name="T61" fmla="*/ 9 h 249"/>
                <a:gd name="T62" fmla="*/ 186 w 266"/>
                <a:gd name="T63" fmla="*/ 13 h 249"/>
                <a:gd name="T64" fmla="*/ 203 w 266"/>
                <a:gd name="T65" fmla="*/ 15 h 249"/>
                <a:gd name="T66" fmla="*/ 213 w 266"/>
                <a:gd name="T67" fmla="*/ 42 h 249"/>
                <a:gd name="T68" fmla="*/ 216 w 266"/>
                <a:gd name="T69" fmla="*/ 183 h 249"/>
                <a:gd name="T70" fmla="*/ 215 w 266"/>
                <a:gd name="T71" fmla="*/ 183 h 249"/>
                <a:gd name="T72" fmla="*/ 193 w 266"/>
                <a:gd name="T73" fmla="*/ 160 h 249"/>
                <a:gd name="T74" fmla="*/ 146 w 266"/>
                <a:gd name="T75" fmla="*/ 111 h 249"/>
                <a:gd name="T76" fmla="*/ 49 w 266"/>
                <a:gd name="T77" fmla="*/ 10 h 249"/>
                <a:gd name="T78" fmla="*/ 46 w 266"/>
                <a:gd name="T79" fmla="*/ 7 h 249"/>
                <a:gd name="T80" fmla="*/ 36 w 266"/>
                <a:gd name="T81" fmla="*/ 0 h 249"/>
                <a:gd name="T82" fmla="*/ 31 w 266"/>
                <a:gd name="T83" fmla="*/ 12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6" h="249">
                  <a:moveTo>
                    <a:pt x="31" y="12"/>
                  </a:moveTo>
                  <a:cubicBezTo>
                    <a:pt x="29" y="198"/>
                    <a:pt x="29" y="198"/>
                    <a:pt x="29" y="198"/>
                  </a:cubicBezTo>
                  <a:cubicBezTo>
                    <a:pt x="28" y="226"/>
                    <a:pt x="27" y="234"/>
                    <a:pt x="19" y="237"/>
                  </a:cubicBezTo>
                  <a:cubicBezTo>
                    <a:pt x="15" y="238"/>
                    <a:pt x="9" y="238"/>
                    <a:pt x="5" y="238"/>
                  </a:cubicBezTo>
                  <a:cubicBezTo>
                    <a:pt x="4" y="238"/>
                    <a:pt x="0" y="238"/>
                    <a:pt x="0" y="242"/>
                  </a:cubicBezTo>
                  <a:cubicBezTo>
                    <a:pt x="0" y="246"/>
                    <a:pt x="4" y="246"/>
                    <a:pt x="7" y="246"/>
                  </a:cubicBezTo>
                  <a:cubicBezTo>
                    <a:pt x="36" y="245"/>
                    <a:pt x="36" y="245"/>
                    <a:pt x="36" y="245"/>
                  </a:cubicBezTo>
                  <a:cubicBezTo>
                    <a:pt x="41" y="245"/>
                    <a:pt x="41" y="245"/>
                    <a:pt x="41" y="245"/>
                  </a:cubicBezTo>
                  <a:cubicBezTo>
                    <a:pt x="50" y="245"/>
                    <a:pt x="50" y="245"/>
                    <a:pt x="50" y="245"/>
                  </a:cubicBezTo>
                  <a:cubicBezTo>
                    <a:pt x="80" y="246"/>
                    <a:pt x="80" y="246"/>
                    <a:pt x="80" y="246"/>
                  </a:cubicBezTo>
                  <a:cubicBezTo>
                    <a:pt x="83" y="246"/>
                    <a:pt x="88" y="246"/>
                    <a:pt x="88" y="242"/>
                  </a:cubicBezTo>
                  <a:cubicBezTo>
                    <a:pt x="88" y="238"/>
                    <a:pt x="84" y="238"/>
                    <a:pt x="82" y="238"/>
                  </a:cubicBezTo>
                  <a:cubicBezTo>
                    <a:pt x="78" y="238"/>
                    <a:pt x="72" y="238"/>
                    <a:pt x="66" y="236"/>
                  </a:cubicBezTo>
                  <a:cubicBezTo>
                    <a:pt x="59" y="234"/>
                    <a:pt x="56" y="223"/>
                    <a:pt x="56" y="202"/>
                  </a:cubicBezTo>
                  <a:cubicBezTo>
                    <a:pt x="56" y="202"/>
                    <a:pt x="52" y="74"/>
                    <a:pt x="52" y="71"/>
                  </a:cubicBezTo>
                  <a:cubicBezTo>
                    <a:pt x="54" y="72"/>
                    <a:pt x="59" y="77"/>
                    <a:pt x="59" y="77"/>
                  </a:cubicBezTo>
                  <a:cubicBezTo>
                    <a:pt x="72" y="92"/>
                    <a:pt x="100" y="122"/>
                    <a:pt x="127" y="149"/>
                  </a:cubicBezTo>
                  <a:cubicBezTo>
                    <a:pt x="169" y="191"/>
                    <a:pt x="169" y="191"/>
                    <a:pt x="169" y="191"/>
                  </a:cubicBezTo>
                  <a:cubicBezTo>
                    <a:pt x="220" y="242"/>
                    <a:pt x="220" y="242"/>
                    <a:pt x="220" y="242"/>
                  </a:cubicBezTo>
                  <a:cubicBezTo>
                    <a:pt x="224" y="246"/>
                    <a:pt x="227" y="249"/>
                    <a:pt x="231" y="249"/>
                  </a:cubicBezTo>
                  <a:cubicBezTo>
                    <a:pt x="236" y="249"/>
                    <a:pt x="236" y="244"/>
                    <a:pt x="236" y="239"/>
                  </a:cubicBezTo>
                  <a:cubicBezTo>
                    <a:pt x="240" y="40"/>
                    <a:pt x="240" y="40"/>
                    <a:pt x="240" y="40"/>
                  </a:cubicBezTo>
                  <a:cubicBezTo>
                    <a:pt x="240" y="22"/>
                    <a:pt x="242" y="16"/>
                    <a:pt x="251" y="14"/>
                  </a:cubicBezTo>
                  <a:cubicBezTo>
                    <a:pt x="251" y="14"/>
                    <a:pt x="260" y="13"/>
                    <a:pt x="260" y="13"/>
                  </a:cubicBezTo>
                  <a:cubicBezTo>
                    <a:pt x="264" y="13"/>
                    <a:pt x="266" y="11"/>
                    <a:pt x="266" y="9"/>
                  </a:cubicBezTo>
                  <a:cubicBezTo>
                    <a:pt x="266" y="5"/>
                    <a:pt x="262" y="5"/>
                    <a:pt x="258" y="5"/>
                  </a:cubicBezTo>
                  <a:cubicBezTo>
                    <a:pt x="233" y="6"/>
                    <a:pt x="233" y="6"/>
                    <a:pt x="233" y="6"/>
                  </a:cubicBezTo>
                  <a:cubicBezTo>
                    <a:pt x="227" y="6"/>
                    <a:pt x="227" y="6"/>
                    <a:pt x="227" y="6"/>
                  </a:cubicBezTo>
                  <a:cubicBezTo>
                    <a:pt x="216" y="6"/>
                    <a:pt x="216" y="6"/>
                    <a:pt x="216" y="6"/>
                  </a:cubicBezTo>
                  <a:cubicBezTo>
                    <a:pt x="189" y="5"/>
                    <a:pt x="189" y="5"/>
                    <a:pt x="189" y="5"/>
                  </a:cubicBezTo>
                  <a:cubicBezTo>
                    <a:pt x="185" y="5"/>
                    <a:pt x="180" y="5"/>
                    <a:pt x="180" y="9"/>
                  </a:cubicBezTo>
                  <a:cubicBezTo>
                    <a:pt x="180" y="12"/>
                    <a:pt x="183" y="13"/>
                    <a:pt x="186" y="13"/>
                  </a:cubicBezTo>
                  <a:cubicBezTo>
                    <a:pt x="191" y="13"/>
                    <a:pt x="198" y="13"/>
                    <a:pt x="203" y="15"/>
                  </a:cubicBezTo>
                  <a:cubicBezTo>
                    <a:pt x="209" y="17"/>
                    <a:pt x="212" y="22"/>
                    <a:pt x="213" y="42"/>
                  </a:cubicBezTo>
                  <a:cubicBezTo>
                    <a:pt x="213" y="42"/>
                    <a:pt x="216" y="175"/>
                    <a:pt x="216" y="183"/>
                  </a:cubicBezTo>
                  <a:cubicBezTo>
                    <a:pt x="215" y="183"/>
                    <a:pt x="215" y="183"/>
                    <a:pt x="215" y="183"/>
                  </a:cubicBezTo>
                  <a:cubicBezTo>
                    <a:pt x="215" y="183"/>
                    <a:pt x="193" y="160"/>
                    <a:pt x="193" y="160"/>
                  </a:cubicBezTo>
                  <a:cubicBezTo>
                    <a:pt x="146" y="111"/>
                    <a:pt x="146" y="111"/>
                    <a:pt x="146" y="111"/>
                  </a:cubicBezTo>
                  <a:cubicBezTo>
                    <a:pt x="98" y="64"/>
                    <a:pt x="49" y="11"/>
                    <a:pt x="49" y="10"/>
                  </a:cubicBezTo>
                  <a:cubicBezTo>
                    <a:pt x="46" y="7"/>
                    <a:pt x="46" y="7"/>
                    <a:pt x="46" y="7"/>
                  </a:cubicBezTo>
                  <a:cubicBezTo>
                    <a:pt x="42" y="3"/>
                    <a:pt x="39" y="0"/>
                    <a:pt x="36" y="0"/>
                  </a:cubicBezTo>
                  <a:cubicBezTo>
                    <a:pt x="32" y="0"/>
                    <a:pt x="31" y="7"/>
                    <a:pt x="31"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96" name="Freeform 30">
              <a:extLst>
                <a:ext uri="{FF2B5EF4-FFF2-40B4-BE49-F238E27FC236}">
                  <a16:creationId xmlns:a16="http://schemas.microsoft.com/office/drawing/2014/main" id="{93C2DB2B-0100-40DF-A016-37F248A3EFF8}"/>
                </a:ext>
              </a:extLst>
            </p:cNvPr>
            <p:cNvSpPr>
              <a:spLocks/>
            </p:cNvSpPr>
            <p:nvPr userDrawn="1"/>
          </p:nvSpPr>
          <p:spPr bwMode="auto">
            <a:xfrm>
              <a:off x="4480" y="2739"/>
              <a:ext cx="109" cy="165"/>
            </a:xfrm>
            <a:custGeom>
              <a:avLst/>
              <a:gdLst>
                <a:gd name="T0" fmla="*/ 147 w 161"/>
                <a:gd name="T1" fmla="*/ 1 h 243"/>
                <a:gd name="T2" fmla="*/ 145 w 161"/>
                <a:gd name="T3" fmla="*/ 1 h 243"/>
                <a:gd name="T4" fmla="*/ 132 w 161"/>
                <a:gd name="T5" fmla="*/ 3 h 243"/>
                <a:gd name="T6" fmla="*/ 53 w 161"/>
                <a:gd name="T7" fmla="*/ 3 h 243"/>
                <a:gd name="T8" fmla="*/ 37 w 161"/>
                <a:gd name="T9" fmla="*/ 3 h 243"/>
                <a:gd name="T10" fmla="*/ 33 w 161"/>
                <a:gd name="T11" fmla="*/ 3 h 243"/>
                <a:gd name="T12" fmla="*/ 8 w 161"/>
                <a:gd name="T13" fmla="*/ 2 h 243"/>
                <a:gd name="T14" fmla="*/ 0 w 161"/>
                <a:gd name="T15" fmla="*/ 6 h 243"/>
                <a:gd name="T16" fmla="*/ 6 w 161"/>
                <a:gd name="T17" fmla="*/ 10 h 243"/>
                <a:gd name="T18" fmla="*/ 18 w 161"/>
                <a:gd name="T19" fmla="*/ 11 h 243"/>
                <a:gd name="T20" fmla="*/ 31 w 161"/>
                <a:gd name="T21" fmla="*/ 28 h 243"/>
                <a:gd name="T22" fmla="*/ 32 w 161"/>
                <a:gd name="T23" fmla="*/ 95 h 243"/>
                <a:gd name="T24" fmla="*/ 32 w 161"/>
                <a:gd name="T25" fmla="*/ 150 h 243"/>
                <a:gd name="T26" fmla="*/ 30 w 161"/>
                <a:gd name="T27" fmla="*/ 217 h 243"/>
                <a:gd name="T28" fmla="*/ 22 w 161"/>
                <a:gd name="T29" fmla="*/ 234 h 243"/>
                <a:gd name="T30" fmla="*/ 11 w 161"/>
                <a:gd name="T31" fmla="*/ 235 h 243"/>
                <a:gd name="T32" fmla="*/ 5 w 161"/>
                <a:gd name="T33" fmla="*/ 239 h 243"/>
                <a:gd name="T34" fmla="*/ 12 w 161"/>
                <a:gd name="T35" fmla="*/ 243 h 243"/>
                <a:gd name="T36" fmla="*/ 34 w 161"/>
                <a:gd name="T37" fmla="*/ 242 h 243"/>
                <a:gd name="T38" fmla="*/ 52 w 161"/>
                <a:gd name="T39" fmla="*/ 242 h 243"/>
                <a:gd name="T40" fmla="*/ 84 w 161"/>
                <a:gd name="T41" fmla="*/ 243 h 243"/>
                <a:gd name="T42" fmla="*/ 94 w 161"/>
                <a:gd name="T43" fmla="*/ 243 h 243"/>
                <a:gd name="T44" fmla="*/ 139 w 161"/>
                <a:gd name="T45" fmla="*/ 243 h 243"/>
                <a:gd name="T46" fmla="*/ 157 w 161"/>
                <a:gd name="T47" fmla="*/ 235 h 243"/>
                <a:gd name="T48" fmla="*/ 161 w 161"/>
                <a:gd name="T49" fmla="*/ 199 h 243"/>
                <a:gd name="T50" fmla="*/ 158 w 161"/>
                <a:gd name="T51" fmla="*/ 193 h 243"/>
                <a:gd name="T52" fmla="*/ 153 w 161"/>
                <a:gd name="T53" fmla="*/ 198 h 243"/>
                <a:gd name="T54" fmla="*/ 140 w 161"/>
                <a:gd name="T55" fmla="*/ 221 h 243"/>
                <a:gd name="T56" fmla="*/ 110 w 161"/>
                <a:gd name="T57" fmla="*/ 225 h 243"/>
                <a:gd name="T58" fmla="*/ 73 w 161"/>
                <a:gd name="T59" fmla="*/ 199 h 243"/>
                <a:gd name="T60" fmla="*/ 73 w 161"/>
                <a:gd name="T61" fmla="*/ 163 h 243"/>
                <a:gd name="T62" fmla="*/ 73 w 161"/>
                <a:gd name="T63" fmla="*/ 150 h 243"/>
                <a:gd name="T64" fmla="*/ 73 w 161"/>
                <a:gd name="T65" fmla="*/ 125 h 243"/>
                <a:gd name="T66" fmla="*/ 74 w 161"/>
                <a:gd name="T67" fmla="*/ 123 h 243"/>
                <a:gd name="T68" fmla="*/ 119 w 161"/>
                <a:gd name="T69" fmla="*/ 124 h 243"/>
                <a:gd name="T70" fmla="*/ 136 w 161"/>
                <a:gd name="T71" fmla="*/ 136 h 243"/>
                <a:gd name="T72" fmla="*/ 137 w 161"/>
                <a:gd name="T73" fmla="*/ 144 h 243"/>
                <a:gd name="T74" fmla="*/ 137 w 161"/>
                <a:gd name="T75" fmla="*/ 147 h 243"/>
                <a:gd name="T76" fmla="*/ 141 w 161"/>
                <a:gd name="T77" fmla="*/ 150 h 243"/>
                <a:gd name="T78" fmla="*/ 144 w 161"/>
                <a:gd name="T79" fmla="*/ 144 h 243"/>
                <a:gd name="T80" fmla="*/ 145 w 161"/>
                <a:gd name="T81" fmla="*/ 133 h 243"/>
                <a:gd name="T82" fmla="*/ 146 w 161"/>
                <a:gd name="T83" fmla="*/ 123 h 243"/>
                <a:gd name="T84" fmla="*/ 148 w 161"/>
                <a:gd name="T85" fmla="*/ 103 h 243"/>
                <a:gd name="T86" fmla="*/ 148 w 161"/>
                <a:gd name="T87" fmla="*/ 99 h 243"/>
                <a:gd name="T88" fmla="*/ 145 w 161"/>
                <a:gd name="T89" fmla="*/ 96 h 243"/>
                <a:gd name="T90" fmla="*/ 140 w 161"/>
                <a:gd name="T91" fmla="*/ 100 h 243"/>
                <a:gd name="T92" fmla="*/ 125 w 161"/>
                <a:gd name="T93" fmla="*/ 105 h 243"/>
                <a:gd name="T94" fmla="*/ 75 w 161"/>
                <a:gd name="T95" fmla="*/ 106 h 243"/>
                <a:gd name="T96" fmla="*/ 73 w 161"/>
                <a:gd name="T97" fmla="*/ 103 h 243"/>
                <a:gd name="T98" fmla="*/ 73 w 161"/>
                <a:gd name="T99" fmla="*/ 23 h 243"/>
                <a:gd name="T100" fmla="*/ 75 w 161"/>
                <a:gd name="T101" fmla="*/ 21 h 243"/>
                <a:gd name="T102" fmla="*/ 119 w 161"/>
                <a:gd name="T103" fmla="*/ 22 h 243"/>
                <a:gd name="T104" fmla="*/ 140 w 161"/>
                <a:gd name="T105" fmla="*/ 33 h 243"/>
                <a:gd name="T106" fmla="*/ 142 w 161"/>
                <a:gd name="T107" fmla="*/ 44 h 243"/>
                <a:gd name="T108" fmla="*/ 145 w 161"/>
                <a:gd name="T109" fmla="*/ 49 h 243"/>
                <a:gd name="T110" fmla="*/ 149 w 161"/>
                <a:gd name="T111" fmla="*/ 45 h 243"/>
                <a:gd name="T112" fmla="*/ 150 w 161"/>
                <a:gd name="T113" fmla="*/ 31 h 243"/>
                <a:gd name="T114" fmla="*/ 151 w 161"/>
                <a:gd name="T115" fmla="*/ 24 h 243"/>
                <a:gd name="T116" fmla="*/ 153 w 161"/>
                <a:gd name="T117" fmla="*/ 7 h 243"/>
                <a:gd name="T118" fmla="*/ 153 w 161"/>
                <a:gd name="T119" fmla="*/ 4 h 243"/>
                <a:gd name="T120" fmla="*/ 151 w 161"/>
                <a:gd name="T121" fmla="*/ 0 h 243"/>
                <a:gd name="T122" fmla="*/ 147 w 161"/>
                <a:gd name="T123" fmla="*/ 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1" h="243">
                  <a:moveTo>
                    <a:pt x="147" y="1"/>
                  </a:moveTo>
                  <a:cubicBezTo>
                    <a:pt x="145" y="1"/>
                    <a:pt x="145" y="1"/>
                    <a:pt x="145" y="1"/>
                  </a:cubicBezTo>
                  <a:cubicBezTo>
                    <a:pt x="145" y="1"/>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6"/>
                    <a:pt x="28" y="233"/>
                    <a:pt x="22" y="234"/>
                  </a:cubicBezTo>
                  <a:cubicBezTo>
                    <a:pt x="11" y="235"/>
                    <a:pt x="11" y="235"/>
                    <a:pt x="11" y="235"/>
                  </a:cubicBezTo>
                  <a:cubicBezTo>
                    <a:pt x="8" y="235"/>
                    <a:pt x="5" y="236"/>
                    <a:pt x="5" y="239"/>
                  </a:cubicBezTo>
                  <a:cubicBezTo>
                    <a:pt x="5" y="243"/>
                    <a:pt x="10" y="243"/>
                    <a:pt x="12" y="243"/>
                  </a:cubicBezTo>
                  <a:cubicBezTo>
                    <a:pt x="34" y="242"/>
                    <a:pt x="34" y="242"/>
                    <a:pt x="34" y="242"/>
                  </a:cubicBezTo>
                  <a:cubicBezTo>
                    <a:pt x="34"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7" y="144"/>
                    <a:pt x="137" y="144"/>
                    <a:pt x="137" y="144"/>
                  </a:cubicBezTo>
                  <a:cubicBezTo>
                    <a:pt x="137" y="147"/>
                    <a:pt x="137" y="147"/>
                    <a:pt x="137" y="147"/>
                  </a:cubicBezTo>
                  <a:cubicBezTo>
                    <a:pt x="137" y="149"/>
                    <a:pt x="139" y="150"/>
                    <a:pt x="141" y="150"/>
                  </a:cubicBezTo>
                  <a:cubicBezTo>
                    <a:pt x="144" y="150"/>
                    <a:pt x="144" y="146"/>
                    <a:pt x="144" y="144"/>
                  </a:cubicBezTo>
                  <a:cubicBezTo>
                    <a:pt x="145" y="133"/>
                    <a:pt x="145" y="133"/>
                    <a:pt x="145" y="133"/>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3" y="96"/>
                    <a:pt x="142" y="98"/>
                    <a:pt x="140" y="100"/>
                  </a:cubicBezTo>
                  <a:cubicBezTo>
                    <a:pt x="137" y="103"/>
                    <a:pt x="132" y="104"/>
                    <a:pt x="125" y="105"/>
                  </a:cubicBezTo>
                  <a:cubicBezTo>
                    <a:pt x="120" y="105"/>
                    <a:pt x="102"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1"/>
                    <a:pt x="152" y="0"/>
                    <a:pt x="151" y="0"/>
                  </a:cubicBezTo>
                  <a:lnTo>
                    <a:pt x="147"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97" name="Freeform 31">
              <a:extLst>
                <a:ext uri="{FF2B5EF4-FFF2-40B4-BE49-F238E27FC236}">
                  <a16:creationId xmlns:a16="http://schemas.microsoft.com/office/drawing/2014/main" id="{03592220-5826-480B-A74A-0755647FEC7D}"/>
                </a:ext>
              </a:extLst>
            </p:cNvPr>
            <p:cNvSpPr>
              <a:spLocks/>
            </p:cNvSpPr>
            <p:nvPr userDrawn="1"/>
          </p:nvSpPr>
          <p:spPr bwMode="auto">
            <a:xfrm>
              <a:off x="3433" y="1396"/>
              <a:ext cx="862" cy="953"/>
            </a:xfrm>
            <a:custGeom>
              <a:avLst/>
              <a:gdLst>
                <a:gd name="T0" fmla="*/ 420 w 1271"/>
                <a:gd name="T1" fmla="*/ 1289 h 1401"/>
                <a:gd name="T2" fmla="*/ 381 w 1271"/>
                <a:gd name="T3" fmla="*/ 1274 h 1401"/>
                <a:gd name="T4" fmla="*/ 367 w 1271"/>
                <a:gd name="T5" fmla="*/ 1268 h 1401"/>
                <a:gd name="T6" fmla="*/ 29 w 1271"/>
                <a:gd name="T7" fmla="*/ 813 h 1401"/>
                <a:gd name="T8" fmla="*/ 34 w 1271"/>
                <a:gd name="T9" fmla="*/ 686 h 1401"/>
                <a:gd name="T10" fmla="*/ 62 w 1271"/>
                <a:gd name="T11" fmla="*/ 509 h 1401"/>
                <a:gd name="T12" fmla="*/ 67 w 1271"/>
                <a:gd name="T13" fmla="*/ 483 h 1401"/>
                <a:gd name="T14" fmla="*/ 68 w 1271"/>
                <a:gd name="T15" fmla="*/ 431 h 1401"/>
                <a:gd name="T16" fmla="*/ 6 w 1271"/>
                <a:gd name="T17" fmla="*/ 277 h 1401"/>
                <a:gd name="T18" fmla="*/ 92 w 1271"/>
                <a:gd name="T19" fmla="*/ 152 h 1401"/>
                <a:gd name="T20" fmla="*/ 77 w 1271"/>
                <a:gd name="T21" fmla="*/ 119 h 1401"/>
                <a:gd name="T22" fmla="*/ 89 w 1271"/>
                <a:gd name="T23" fmla="*/ 110 h 1401"/>
                <a:gd name="T24" fmla="*/ 118 w 1271"/>
                <a:gd name="T25" fmla="*/ 119 h 1401"/>
                <a:gd name="T26" fmla="*/ 213 w 1271"/>
                <a:gd name="T27" fmla="*/ 7 h 1401"/>
                <a:gd name="T28" fmla="*/ 374 w 1271"/>
                <a:gd name="T29" fmla="*/ 43 h 1401"/>
                <a:gd name="T30" fmla="*/ 541 w 1271"/>
                <a:gd name="T31" fmla="*/ 20 h 1401"/>
                <a:gd name="T32" fmla="*/ 604 w 1271"/>
                <a:gd name="T33" fmla="*/ 17 h 1401"/>
                <a:gd name="T34" fmla="*/ 795 w 1271"/>
                <a:gd name="T35" fmla="*/ 36 h 1401"/>
                <a:gd name="T36" fmla="*/ 913 w 1271"/>
                <a:gd name="T37" fmla="*/ 52 h 1401"/>
                <a:gd name="T38" fmla="*/ 1002 w 1271"/>
                <a:gd name="T39" fmla="*/ 15 h 1401"/>
                <a:gd name="T40" fmla="*/ 1095 w 1271"/>
                <a:gd name="T41" fmla="*/ 115 h 1401"/>
                <a:gd name="T42" fmla="*/ 1155 w 1271"/>
                <a:gd name="T43" fmla="*/ 92 h 1401"/>
                <a:gd name="T44" fmla="*/ 1248 w 1271"/>
                <a:gd name="T45" fmla="*/ 63 h 1401"/>
                <a:gd name="T46" fmla="*/ 1257 w 1271"/>
                <a:gd name="T47" fmla="*/ 75 h 1401"/>
                <a:gd name="T48" fmla="*/ 1231 w 1271"/>
                <a:gd name="T49" fmla="*/ 122 h 1401"/>
                <a:gd name="T50" fmla="*/ 1271 w 1271"/>
                <a:gd name="T51" fmla="*/ 106 h 1401"/>
                <a:gd name="T52" fmla="*/ 1212 w 1271"/>
                <a:gd name="T53" fmla="*/ 187 h 1401"/>
                <a:gd name="T54" fmla="*/ 1210 w 1271"/>
                <a:gd name="T55" fmla="*/ 195 h 1401"/>
                <a:gd name="T56" fmla="*/ 1214 w 1271"/>
                <a:gd name="T57" fmla="*/ 210 h 1401"/>
                <a:gd name="T58" fmla="*/ 1199 w 1271"/>
                <a:gd name="T59" fmla="*/ 243 h 1401"/>
                <a:gd name="T60" fmla="*/ 1218 w 1271"/>
                <a:gd name="T61" fmla="*/ 276 h 1401"/>
                <a:gd name="T62" fmla="*/ 1149 w 1271"/>
                <a:gd name="T63" fmla="*/ 434 h 1401"/>
                <a:gd name="T64" fmla="*/ 1149 w 1271"/>
                <a:gd name="T65" fmla="*/ 447 h 1401"/>
                <a:gd name="T66" fmla="*/ 1163 w 1271"/>
                <a:gd name="T67" fmla="*/ 569 h 1401"/>
                <a:gd name="T68" fmla="*/ 1183 w 1271"/>
                <a:gd name="T69" fmla="*/ 718 h 1401"/>
                <a:gd name="T70" fmla="*/ 1186 w 1271"/>
                <a:gd name="T71" fmla="*/ 798 h 1401"/>
                <a:gd name="T72" fmla="*/ 1084 w 1271"/>
                <a:gd name="T73" fmla="*/ 1103 h 1401"/>
                <a:gd name="T74" fmla="*/ 614 w 1271"/>
                <a:gd name="T75" fmla="*/ 1390 h 1401"/>
                <a:gd name="T76" fmla="*/ 611 w 1271"/>
                <a:gd name="T77" fmla="*/ 1393 h 1401"/>
                <a:gd name="T78" fmla="*/ 605 w 1271"/>
                <a:gd name="T79" fmla="*/ 1401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71" h="1401">
                  <a:moveTo>
                    <a:pt x="601" y="1396"/>
                  </a:moveTo>
                  <a:cubicBezTo>
                    <a:pt x="548" y="1344"/>
                    <a:pt x="483" y="1316"/>
                    <a:pt x="420" y="1289"/>
                  </a:cubicBezTo>
                  <a:cubicBezTo>
                    <a:pt x="415" y="1287"/>
                    <a:pt x="415" y="1287"/>
                    <a:pt x="415" y="1287"/>
                  </a:cubicBezTo>
                  <a:cubicBezTo>
                    <a:pt x="414" y="1286"/>
                    <a:pt x="381" y="1274"/>
                    <a:pt x="381" y="1274"/>
                  </a:cubicBezTo>
                  <a:cubicBezTo>
                    <a:pt x="377" y="1273"/>
                    <a:pt x="375" y="1272"/>
                    <a:pt x="373" y="1271"/>
                  </a:cubicBezTo>
                  <a:cubicBezTo>
                    <a:pt x="367" y="1268"/>
                    <a:pt x="367" y="1268"/>
                    <a:pt x="367" y="1268"/>
                  </a:cubicBezTo>
                  <a:cubicBezTo>
                    <a:pt x="367" y="1269"/>
                    <a:pt x="367" y="1269"/>
                    <a:pt x="367" y="1269"/>
                  </a:cubicBezTo>
                  <a:cubicBezTo>
                    <a:pt x="161" y="1196"/>
                    <a:pt x="35" y="1026"/>
                    <a:pt x="29" y="813"/>
                  </a:cubicBezTo>
                  <a:cubicBezTo>
                    <a:pt x="29" y="805"/>
                    <a:pt x="29" y="796"/>
                    <a:pt x="29" y="786"/>
                  </a:cubicBezTo>
                  <a:cubicBezTo>
                    <a:pt x="29" y="754"/>
                    <a:pt x="31" y="721"/>
                    <a:pt x="34" y="686"/>
                  </a:cubicBezTo>
                  <a:cubicBezTo>
                    <a:pt x="37" y="666"/>
                    <a:pt x="43" y="619"/>
                    <a:pt x="43" y="617"/>
                  </a:cubicBezTo>
                  <a:cubicBezTo>
                    <a:pt x="62" y="509"/>
                    <a:pt x="62" y="509"/>
                    <a:pt x="62" y="509"/>
                  </a:cubicBezTo>
                  <a:cubicBezTo>
                    <a:pt x="64" y="498"/>
                    <a:pt x="65" y="492"/>
                    <a:pt x="65" y="489"/>
                  </a:cubicBezTo>
                  <a:cubicBezTo>
                    <a:pt x="67" y="483"/>
                    <a:pt x="67" y="483"/>
                    <a:pt x="67" y="483"/>
                  </a:cubicBezTo>
                  <a:cubicBezTo>
                    <a:pt x="66" y="483"/>
                    <a:pt x="66" y="483"/>
                    <a:pt x="66" y="483"/>
                  </a:cubicBezTo>
                  <a:cubicBezTo>
                    <a:pt x="67" y="468"/>
                    <a:pt x="68" y="449"/>
                    <a:pt x="68" y="431"/>
                  </a:cubicBezTo>
                  <a:cubicBezTo>
                    <a:pt x="68" y="356"/>
                    <a:pt x="49" y="309"/>
                    <a:pt x="6" y="278"/>
                  </a:cubicBezTo>
                  <a:cubicBezTo>
                    <a:pt x="6" y="277"/>
                    <a:pt x="6" y="277"/>
                    <a:pt x="6" y="277"/>
                  </a:cubicBezTo>
                  <a:cubicBezTo>
                    <a:pt x="0" y="272"/>
                    <a:pt x="0" y="272"/>
                    <a:pt x="0" y="272"/>
                  </a:cubicBezTo>
                  <a:cubicBezTo>
                    <a:pt x="92" y="152"/>
                    <a:pt x="92" y="152"/>
                    <a:pt x="92" y="152"/>
                  </a:cubicBezTo>
                  <a:cubicBezTo>
                    <a:pt x="90" y="149"/>
                    <a:pt x="90" y="149"/>
                    <a:pt x="90" y="149"/>
                  </a:cubicBezTo>
                  <a:cubicBezTo>
                    <a:pt x="82" y="139"/>
                    <a:pt x="78" y="129"/>
                    <a:pt x="77" y="119"/>
                  </a:cubicBezTo>
                  <a:cubicBezTo>
                    <a:pt x="76" y="105"/>
                    <a:pt x="76" y="105"/>
                    <a:pt x="76" y="105"/>
                  </a:cubicBezTo>
                  <a:cubicBezTo>
                    <a:pt x="89" y="110"/>
                    <a:pt x="89" y="110"/>
                    <a:pt x="89" y="110"/>
                  </a:cubicBezTo>
                  <a:cubicBezTo>
                    <a:pt x="97" y="113"/>
                    <a:pt x="105" y="116"/>
                    <a:pt x="114" y="118"/>
                  </a:cubicBezTo>
                  <a:cubicBezTo>
                    <a:pt x="118" y="119"/>
                    <a:pt x="118" y="119"/>
                    <a:pt x="118" y="119"/>
                  </a:cubicBezTo>
                  <a:cubicBezTo>
                    <a:pt x="209" y="0"/>
                    <a:pt x="209" y="0"/>
                    <a:pt x="209" y="0"/>
                  </a:cubicBezTo>
                  <a:cubicBezTo>
                    <a:pt x="213" y="7"/>
                    <a:pt x="213" y="7"/>
                    <a:pt x="213" y="7"/>
                  </a:cubicBezTo>
                  <a:cubicBezTo>
                    <a:pt x="230" y="36"/>
                    <a:pt x="261" y="50"/>
                    <a:pt x="306" y="50"/>
                  </a:cubicBezTo>
                  <a:cubicBezTo>
                    <a:pt x="325" y="50"/>
                    <a:pt x="347" y="48"/>
                    <a:pt x="374" y="43"/>
                  </a:cubicBezTo>
                  <a:cubicBezTo>
                    <a:pt x="374" y="43"/>
                    <a:pt x="464" y="29"/>
                    <a:pt x="465" y="29"/>
                  </a:cubicBezTo>
                  <a:cubicBezTo>
                    <a:pt x="528" y="22"/>
                    <a:pt x="539" y="20"/>
                    <a:pt x="541" y="20"/>
                  </a:cubicBezTo>
                  <a:cubicBezTo>
                    <a:pt x="547" y="19"/>
                    <a:pt x="547" y="19"/>
                    <a:pt x="547" y="19"/>
                  </a:cubicBezTo>
                  <a:cubicBezTo>
                    <a:pt x="565" y="18"/>
                    <a:pt x="584" y="17"/>
                    <a:pt x="604" y="17"/>
                  </a:cubicBezTo>
                  <a:cubicBezTo>
                    <a:pt x="643" y="17"/>
                    <a:pt x="686" y="20"/>
                    <a:pt x="731" y="27"/>
                  </a:cubicBezTo>
                  <a:cubicBezTo>
                    <a:pt x="731" y="27"/>
                    <a:pt x="795" y="36"/>
                    <a:pt x="795" y="36"/>
                  </a:cubicBezTo>
                  <a:cubicBezTo>
                    <a:pt x="875" y="49"/>
                    <a:pt x="875" y="49"/>
                    <a:pt x="875" y="49"/>
                  </a:cubicBezTo>
                  <a:cubicBezTo>
                    <a:pt x="886" y="51"/>
                    <a:pt x="900" y="52"/>
                    <a:pt x="913" y="52"/>
                  </a:cubicBezTo>
                  <a:cubicBezTo>
                    <a:pt x="949" y="52"/>
                    <a:pt x="974" y="44"/>
                    <a:pt x="992" y="27"/>
                  </a:cubicBezTo>
                  <a:cubicBezTo>
                    <a:pt x="995" y="23"/>
                    <a:pt x="999" y="19"/>
                    <a:pt x="1002" y="15"/>
                  </a:cubicBezTo>
                  <a:cubicBezTo>
                    <a:pt x="1011" y="4"/>
                    <a:pt x="1011" y="4"/>
                    <a:pt x="1011" y="4"/>
                  </a:cubicBezTo>
                  <a:cubicBezTo>
                    <a:pt x="1095" y="115"/>
                    <a:pt x="1095" y="115"/>
                    <a:pt x="1095" y="115"/>
                  </a:cubicBezTo>
                  <a:cubicBezTo>
                    <a:pt x="1099" y="113"/>
                    <a:pt x="1099" y="113"/>
                    <a:pt x="1099" y="113"/>
                  </a:cubicBezTo>
                  <a:cubicBezTo>
                    <a:pt x="1112" y="108"/>
                    <a:pt x="1131" y="101"/>
                    <a:pt x="1155" y="92"/>
                  </a:cubicBezTo>
                  <a:cubicBezTo>
                    <a:pt x="1155" y="92"/>
                    <a:pt x="1167" y="88"/>
                    <a:pt x="1171" y="87"/>
                  </a:cubicBezTo>
                  <a:cubicBezTo>
                    <a:pt x="1202" y="75"/>
                    <a:pt x="1227" y="68"/>
                    <a:pt x="1248" y="63"/>
                  </a:cubicBezTo>
                  <a:cubicBezTo>
                    <a:pt x="1264" y="60"/>
                    <a:pt x="1264" y="60"/>
                    <a:pt x="1264" y="60"/>
                  </a:cubicBezTo>
                  <a:cubicBezTo>
                    <a:pt x="1257" y="75"/>
                    <a:pt x="1257" y="75"/>
                    <a:pt x="1257" y="75"/>
                  </a:cubicBezTo>
                  <a:cubicBezTo>
                    <a:pt x="1252" y="88"/>
                    <a:pt x="1247" y="98"/>
                    <a:pt x="1241" y="106"/>
                  </a:cubicBezTo>
                  <a:cubicBezTo>
                    <a:pt x="1231" y="122"/>
                    <a:pt x="1231" y="122"/>
                    <a:pt x="1231" y="122"/>
                  </a:cubicBezTo>
                  <a:cubicBezTo>
                    <a:pt x="1248" y="115"/>
                    <a:pt x="1248" y="115"/>
                    <a:pt x="1248" y="115"/>
                  </a:cubicBezTo>
                  <a:cubicBezTo>
                    <a:pt x="1249" y="115"/>
                    <a:pt x="1261" y="110"/>
                    <a:pt x="1271" y="106"/>
                  </a:cubicBezTo>
                  <a:cubicBezTo>
                    <a:pt x="1260" y="126"/>
                    <a:pt x="1260" y="126"/>
                    <a:pt x="1260" y="126"/>
                  </a:cubicBezTo>
                  <a:cubicBezTo>
                    <a:pt x="1254" y="137"/>
                    <a:pt x="1232" y="172"/>
                    <a:pt x="1212" y="187"/>
                  </a:cubicBezTo>
                  <a:cubicBezTo>
                    <a:pt x="1207" y="191"/>
                    <a:pt x="1207" y="191"/>
                    <a:pt x="1207" y="191"/>
                  </a:cubicBezTo>
                  <a:cubicBezTo>
                    <a:pt x="1210" y="195"/>
                    <a:pt x="1210" y="195"/>
                    <a:pt x="1210" y="195"/>
                  </a:cubicBezTo>
                  <a:cubicBezTo>
                    <a:pt x="1210" y="195"/>
                    <a:pt x="1211" y="196"/>
                    <a:pt x="1211" y="196"/>
                  </a:cubicBezTo>
                  <a:cubicBezTo>
                    <a:pt x="1213" y="199"/>
                    <a:pt x="1214" y="205"/>
                    <a:pt x="1214" y="210"/>
                  </a:cubicBezTo>
                  <a:cubicBezTo>
                    <a:pt x="1214" y="216"/>
                    <a:pt x="1213" y="221"/>
                    <a:pt x="1211" y="225"/>
                  </a:cubicBezTo>
                  <a:cubicBezTo>
                    <a:pt x="1209" y="230"/>
                    <a:pt x="1205" y="236"/>
                    <a:pt x="1199" y="243"/>
                  </a:cubicBezTo>
                  <a:cubicBezTo>
                    <a:pt x="1195" y="247"/>
                    <a:pt x="1195" y="247"/>
                    <a:pt x="1195" y="247"/>
                  </a:cubicBezTo>
                  <a:cubicBezTo>
                    <a:pt x="1218" y="276"/>
                    <a:pt x="1218" y="276"/>
                    <a:pt x="1218" y="276"/>
                  </a:cubicBezTo>
                  <a:cubicBezTo>
                    <a:pt x="1213" y="280"/>
                    <a:pt x="1213" y="280"/>
                    <a:pt x="1213" y="280"/>
                  </a:cubicBezTo>
                  <a:cubicBezTo>
                    <a:pt x="1170" y="312"/>
                    <a:pt x="1149" y="363"/>
                    <a:pt x="1149" y="434"/>
                  </a:cubicBezTo>
                  <a:cubicBezTo>
                    <a:pt x="1149" y="436"/>
                    <a:pt x="1149" y="436"/>
                    <a:pt x="1149" y="436"/>
                  </a:cubicBezTo>
                  <a:cubicBezTo>
                    <a:pt x="1149" y="440"/>
                    <a:pt x="1149" y="443"/>
                    <a:pt x="1149" y="447"/>
                  </a:cubicBezTo>
                  <a:cubicBezTo>
                    <a:pt x="1149" y="464"/>
                    <a:pt x="1150" y="481"/>
                    <a:pt x="1152" y="500"/>
                  </a:cubicBezTo>
                  <a:cubicBezTo>
                    <a:pt x="1163" y="569"/>
                    <a:pt x="1163" y="569"/>
                    <a:pt x="1163" y="569"/>
                  </a:cubicBezTo>
                  <a:cubicBezTo>
                    <a:pt x="1171" y="616"/>
                    <a:pt x="1175" y="640"/>
                    <a:pt x="1175" y="641"/>
                  </a:cubicBezTo>
                  <a:cubicBezTo>
                    <a:pt x="1177" y="661"/>
                    <a:pt x="1183" y="714"/>
                    <a:pt x="1183" y="718"/>
                  </a:cubicBezTo>
                  <a:cubicBezTo>
                    <a:pt x="1186" y="783"/>
                    <a:pt x="1186" y="789"/>
                    <a:pt x="1186" y="790"/>
                  </a:cubicBezTo>
                  <a:cubicBezTo>
                    <a:pt x="1186" y="792"/>
                    <a:pt x="1186" y="795"/>
                    <a:pt x="1186" y="798"/>
                  </a:cubicBezTo>
                  <a:cubicBezTo>
                    <a:pt x="1186" y="913"/>
                    <a:pt x="1148" y="1029"/>
                    <a:pt x="1086" y="1101"/>
                  </a:cubicBezTo>
                  <a:cubicBezTo>
                    <a:pt x="1084" y="1103"/>
                    <a:pt x="1084" y="1103"/>
                    <a:pt x="1084" y="1103"/>
                  </a:cubicBezTo>
                  <a:cubicBezTo>
                    <a:pt x="1044" y="1152"/>
                    <a:pt x="989" y="1219"/>
                    <a:pt x="838" y="1272"/>
                  </a:cubicBezTo>
                  <a:cubicBezTo>
                    <a:pt x="754" y="1303"/>
                    <a:pt x="679" y="1333"/>
                    <a:pt x="614" y="1390"/>
                  </a:cubicBezTo>
                  <a:cubicBezTo>
                    <a:pt x="614" y="1390"/>
                    <a:pt x="614" y="1390"/>
                    <a:pt x="614" y="1390"/>
                  </a:cubicBezTo>
                  <a:cubicBezTo>
                    <a:pt x="611" y="1393"/>
                    <a:pt x="611" y="1393"/>
                    <a:pt x="611" y="1393"/>
                  </a:cubicBezTo>
                  <a:cubicBezTo>
                    <a:pt x="609" y="1395"/>
                    <a:pt x="609" y="1395"/>
                    <a:pt x="609" y="1395"/>
                  </a:cubicBezTo>
                  <a:cubicBezTo>
                    <a:pt x="605" y="1401"/>
                    <a:pt x="605" y="1401"/>
                    <a:pt x="605" y="1401"/>
                  </a:cubicBezTo>
                  <a:lnTo>
                    <a:pt x="601" y="13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98" name="Freeform 32">
              <a:extLst>
                <a:ext uri="{FF2B5EF4-FFF2-40B4-BE49-F238E27FC236}">
                  <a16:creationId xmlns:a16="http://schemas.microsoft.com/office/drawing/2014/main" id="{E99E955F-7564-461D-B6CE-1C2F6628D1C4}"/>
                </a:ext>
              </a:extLst>
            </p:cNvPr>
            <p:cNvSpPr>
              <a:spLocks noEditPoints="1"/>
            </p:cNvSpPr>
            <p:nvPr userDrawn="1"/>
          </p:nvSpPr>
          <p:spPr bwMode="auto">
            <a:xfrm>
              <a:off x="3429" y="1389"/>
              <a:ext cx="874" cy="964"/>
            </a:xfrm>
            <a:custGeom>
              <a:avLst/>
              <a:gdLst>
                <a:gd name="T0" fmla="*/ 749 w 1290"/>
                <a:gd name="T1" fmla="*/ 675 h 1419"/>
                <a:gd name="T2" fmla="*/ 440 w 1290"/>
                <a:gd name="T3" fmla="*/ 333 h 1419"/>
                <a:gd name="T4" fmla="*/ 318 w 1290"/>
                <a:gd name="T5" fmla="*/ 282 h 1419"/>
                <a:gd name="T6" fmla="*/ 512 w 1290"/>
                <a:gd name="T7" fmla="*/ 271 h 1419"/>
                <a:gd name="T8" fmla="*/ 861 w 1290"/>
                <a:gd name="T9" fmla="*/ 775 h 1419"/>
                <a:gd name="T10" fmla="*/ 645 w 1290"/>
                <a:gd name="T11" fmla="*/ 693 h 1419"/>
                <a:gd name="T12" fmla="*/ 543 w 1290"/>
                <a:gd name="T13" fmla="*/ 673 h 1419"/>
                <a:gd name="T14" fmla="*/ 935 w 1290"/>
                <a:gd name="T15" fmla="*/ 783 h 1419"/>
                <a:gd name="T16" fmla="*/ 652 w 1290"/>
                <a:gd name="T17" fmla="*/ 507 h 1419"/>
                <a:gd name="T18" fmla="*/ 557 w 1290"/>
                <a:gd name="T19" fmla="*/ 529 h 1419"/>
                <a:gd name="T20" fmla="*/ 692 w 1290"/>
                <a:gd name="T21" fmla="*/ 506 h 1419"/>
                <a:gd name="T22" fmla="*/ 356 w 1290"/>
                <a:gd name="T23" fmla="*/ 342 h 1419"/>
                <a:gd name="T24" fmla="*/ 1004 w 1290"/>
                <a:gd name="T25" fmla="*/ 332 h 1419"/>
                <a:gd name="T26" fmla="*/ 1016 w 1290"/>
                <a:gd name="T27" fmla="*/ 287 h 1419"/>
                <a:gd name="T28" fmla="*/ 350 w 1290"/>
                <a:gd name="T29" fmla="*/ 337 h 1419"/>
                <a:gd name="T30" fmla="*/ 675 w 1290"/>
                <a:gd name="T31" fmla="*/ 254 h 1419"/>
                <a:gd name="T32" fmla="*/ 270 w 1290"/>
                <a:gd name="T33" fmla="*/ 239 h 1419"/>
                <a:gd name="T34" fmla="*/ 691 w 1290"/>
                <a:gd name="T35" fmla="*/ 229 h 1419"/>
                <a:gd name="T36" fmla="*/ 626 w 1290"/>
                <a:gd name="T37" fmla="*/ 248 h 1419"/>
                <a:gd name="T38" fmla="*/ 641 w 1290"/>
                <a:gd name="T39" fmla="*/ 229 h 1419"/>
                <a:gd name="T40" fmla="*/ 1076 w 1290"/>
                <a:gd name="T41" fmla="*/ 236 h 1419"/>
                <a:gd name="T42" fmla="*/ 600 w 1290"/>
                <a:gd name="T43" fmla="*/ 199 h 1419"/>
                <a:gd name="T44" fmla="*/ 953 w 1290"/>
                <a:gd name="T45" fmla="*/ 204 h 1419"/>
                <a:gd name="T46" fmla="*/ 572 w 1290"/>
                <a:gd name="T47" fmla="*/ 194 h 1419"/>
                <a:gd name="T48" fmla="*/ 1198 w 1290"/>
                <a:gd name="T49" fmla="*/ 148 h 1419"/>
                <a:gd name="T50" fmla="*/ 808 w 1290"/>
                <a:gd name="T51" fmla="*/ 336 h 1419"/>
                <a:gd name="T52" fmla="*/ 839 w 1290"/>
                <a:gd name="T53" fmla="*/ 188 h 1419"/>
                <a:gd name="T54" fmla="*/ 1180 w 1290"/>
                <a:gd name="T55" fmla="*/ 797 h 1419"/>
                <a:gd name="T56" fmla="*/ 26 w 1290"/>
                <a:gd name="T57" fmla="*/ 281 h 1419"/>
                <a:gd name="T58" fmla="*/ 91 w 1290"/>
                <a:gd name="T59" fmla="*/ 731 h 1419"/>
                <a:gd name="T60" fmla="*/ 1149 w 1290"/>
                <a:gd name="T61" fmla="*/ 324 h 1419"/>
                <a:gd name="T62" fmla="*/ 671 w 1290"/>
                <a:gd name="T63" fmla="*/ 473 h 1419"/>
                <a:gd name="T64" fmla="*/ 584 w 1290"/>
                <a:gd name="T65" fmla="*/ 402 h 1419"/>
                <a:gd name="T66" fmla="*/ 802 w 1290"/>
                <a:gd name="T67" fmla="*/ 969 h 1419"/>
                <a:gd name="T68" fmla="*/ 945 w 1290"/>
                <a:gd name="T69" fmla="*/ 1033 h 1419"/>
                <a:gd name="T70" fmla="*/ 781 w 1290"/>
                <a:gd name="T71" fmla="*/ 1037 h 1419"/>
                <a:gd name="T72" fmla="*/ 581 w 1290"/>
                <a:gd name="T73" fmla="*/ 714 h 1419"/>
                <a:gd name="T74" fmla="*/ 798 w 1290"/>
                <a:gd name="T75" fmla="*/ 868 h 1419"/>
                <a:gd name="T76" fmla="*/ 943 w 1290"/>
                <a:gd name="T77" fmla="*/ 892 h 1419"/>
                <a:gd name="T78" fmla="*/ 576 w 1290"/>
                <a:gd name="T79" fmla="*/ 320 h 1419"/>
                <a:gd name="T80" fmla="*/ 563 w 1290"/>
                <a:gd name="T81" fmla="*/ 262 h 1419"/>
                <a:gd name="T82" fmla="*/ 636 w 1290"/>
                <a:gd name="T83" fmla="*/ 271 h 1419"/>
                <a:gd name="T84" fmla="*/ 708 w 1290"/>
                <a:gd name="T85" fmla="*/ 1000 h 1419"/>
                <a:gd name="T86" fmla="*/ 519 w 1290"/>
                <a:gd name="T87" fmla="*/ 720 h 1419"/>
                <a:gd name="T88" fmla="*/ 480 w 1290"/>
                <a:gd name="T89" fmla="*/ 486 h 1419"/>
                <a:gd name="T90" fmla="*/ 840 w 1290"/>
                <a:gd name="T91" fmla="*/ 494 h 1419"/>
                <a:gd name="T92" fmla="*/ 687 w 1290"/>
                <a:gd name="T93" fmla="*/ 474 h 1419"/>
                <a:gd name="T94" fmla="*/ 958 w 1290"/>
                <a:gd name="T95" fmla="*/ 412 h 1419"/>
                <a:gd name="T96" fmla="*/ 1084 w 1290"/>
                <a:gd name="T97" fmla="*/ 383 h 1419"/>
                <a:gd name="T98" fmla="*/ 554 w 1290"/>
                <a:gd name="T99" fmla="*/ 403 h 1419"/>
                <a:gd name="T100" fmla="*/ 304 w 1290"/>
                <a:gd name="T101" fmla="*/ 381 h 1419"/>
                <a:gd name="T102" fmla="*/ 865 w 1290"/>
                <a:gd name="T103" fmla="*/ 410 h 1419"/>
                <a:gd name="T104" fmla="*/ 861 w 1290"/>
                <a:gd name="T105" fmla="*/ 378 h 1419"/>
                <a:gd name="T106" fmla="*/ 554 w 1290"/>
                <a:gd name="T107" fmla="*/ 44 h 1419"/>
                <a:gd name="T108" fmla="*/ 1047 w 1290"/>
                <a:gd name="T109" fmla="*/ 140 h 1419"/>
                <a:gd name="T110" fmla="*/ 186 w 1290"/>
                <a:gd name="T111" fmla="*/ 138 h 1419"/>
                <a:gd name="T112" fmla="*/ 1018 w 1290"/>
                <a:gd name="T113" fmla="*/ 5 h 1419"/>
                <a:gd name="T114" fmla="*/ 472 w 1290"/>
                <a:gd name="T115" fmla="*/ 34 h 1419"/>
                <a:gd name="T116" fmla="*/ 0 w 1290"/>
                <a:gd name="T117" fmla="*/ 283 h 1419"/>
                <a:gd name="T118" fmla="*/ 31 w 1290"/>
                <a:gd name="T119" fmla="*/ 824 h 1419"/>
                <a:gd name="T120" fmla="*/ 625 w 1290"/>
                <a:gd name="T121" fmla="*/ 1405 h 1419"/>
                <a:gd name="T122" fmla="*/ 1162 w 1290"/>
                <a:gd name="T123" fmla="*/ 458 h 1419"/>
                <a:gd name="T124" fmla="*/ 1290 w 1290"/>
                <a:gd name="T125" fmla="*/ 105 h 1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90" h="1419">
                  <a:moveTo>
                    <a:pt x="445" y="234"/>
                  </a:moveTo>
                  <a:cubicBezTo>
                    <a:pt x="411" y="216"/>
                    <a:pt x="362" y="217"/>
                    <a:pt x="334" y="210"/>
                  </a:cubicBezTo>
                  <a:cubicBezTo>
                    <a:pt x="306" y="203"/>
                    <a:pt x="302" y="201"/>
                    <a:pt x="302" y="201"/>
                  </a:cubicBezTo>
                  <a:cubicBezTo>
                    <a:pt x="313" y="203"/>
                    <a:pt x="323" y="206"/>
                    <a:pt x="335" y="208"/>
                  </a:cubicBezTo>
                  <a:cubicBezTo>
                    <a:pt x="373" y="212"/>
                    <a:pt x="414" y="214"/>
                    <a:pt x="445" y="228"/>
                  </a:cubicBezTo>
                  <a:cubicBezTo>
                    <a:pt x="463" y="235"/>
                    <a:pt x="473" y="253"/>
                    <a:pt x="477" y="272"/>
                  </a:cubicBezTo>
                  <a:cubicBezTo>
                    <a:pt x="470" y="257"/>
                    <a:pt x="459" y="242"/>
                    <a:pt x="445" y="234"/>
                  </a:cubicBezTo>
                  <a:moveTo>
                    <a:pt x="752" y="668"/>
                  </a:moveTo>
                  <a:cubicBezTo>
                    <a:pt x="781" y="704"/>
                    <a:pt x="783" y="704"/>
                    <a:pt x="807" y="728"/>
                  </a:cubicBezTo>
                  <a:cubicBezTo>
                    <a:pt x="794" y="722"/>
                    <a:pt x="765" y="695"/>
                    <a:pt x="749" y="675"/>
                  </a:cubicBezTo>
                  <a:cubicBezTo>
                    <a:pt x="725" y="645"/>
                    <a:pt x="714" y="619"/>
                    <a:pt x="710" y="591"/>
                  </a:cubicBezTo>
                  <a:cubicBezTo>
                    <a:pt x="710" y="591"/>
                    <a:pt x="724" y="632"/>
                    <a:pt x="752" y="668"/>
                  </a:cubicBezTo>
                  <a:moveTo>
                    <a:pt x="562" y="345"/>
                  </a:moveTo>
                  <a:cubicBezTo>
                    <a:pt x="539" y="342"/>
                    <a:pt x="519" y="352"/>
                    <a:pt x="501" y="375"/>
                  </a:cubicBezTo>
                  <a:cubicBezTo>
                    <a:pt x="478" y="382"/>
                    <a:pt x="464" y="391"/>
                    <a:pt x="447" y="409"/>
                  </a:cubicBezTo>
                  <a:cubicBezTo>
                    <a:pt x="434" y="405"/>
                    <a:pt x="419" y="397"/>
                    <a:pt x="415" y="394"/>
                  </a:cubicBezTo>
                  <a:cubicBezTo>
                    <a:pt x="418" y="387"/>
                    <a:pt x="422" y="382"/>
                    <a:pt x="429" y="379"/>
                  </a:cubicBezTo>
                  <a:cubicBezTo>
                    <a:pt x="423" y="376"/>
                    <a:pt x="413" y="371"/>
                    <a:pt x="415" y="364"/>
                  </a:cubicBezTo>
                  <a:cubicBezTo>
                    <a:pt x="418" y="352"/>
                    <a:pt x="434" y="359"/>
                    <a:pt x="452" y="352"/>
                  </a:cubicBezTo>
                  <a:cubicBezTo>
                    <a:pt x="445" y="348"/>
                    <a:pt x="436" y="343"/>
                    <a:pt x="440" y="333"/>
                  </a:cubicBezTo>
                  <a:cubicBezTo>
                    <a:pt x="443" y="323"/>
                    <a:pt x="459" y="324"/>
                    <a:pt x="471" y="327"/>
                  </a:cubicBezTo>
                  <a:cubicBezTo>
                    <a:pt x="464" y="321"/>
                    <a:pt x="463" y="309"/>
                    <a:pt x="470" y="304"/>
                  </a:cubicBezTo>
                  <a:cubicBezTo>
                    <a:pt x="478" y="300"/>
                    <a:pt x="494" y="301"/>
                    <a:pt x="494" y="301"/>
                  </a:cubicBezTo>
                  <a:cubicBezTo>
                    <a:pt x="494" y="293"/>
                    <a:pt x="501" y="287"/>
                    <a:pt x="505" y="280"/>
                  </a:cubicBezTo>
                  <a:cubicBezTo>
                    <a:pt x="498" y="282"/>
                    <a:pt x="493" y="291"/>
                    <a:pt x="491" y="297"/>
                  </a:cubicBezTo>
                  <a:cubicBezTo>
                    <a:pt x="468" y="295"/>
                    <a:pt x="457" y="306"/>
                    <a:pt x="463" y="321"/>
                  </a:cubicBezTo>
                  <a:cubicBezTo>
                    <a:pt x="452" y="318"/>
                    <a:pt x="440" y="320"/>
                    <a:pt x="436" y="330"/>
                  </a:cubicBezTo>
                  <a:cubicBezTo>
                    <a:pt x="408" y="313"/>
                    <a:pt x="365" y="301"/>
                    <a:pt x="335" y="299"/>
                  </a:cubicBezTo>
                  <a:cubicBezTo>
                    <a:pt x="331" y="299"/>
                    <a:pt x="329" y="299"/>
                    <a:pt x="325" y="298"/>
                  </a:cubicBezTo>
                  <a:cubicBezTo>
                    <a:pt x="322" y="295"/>
                    <a:pt x="319" y="286"/>
                    <a:pt x="318" y="282"/>
                  </a:cubicBezTo>
                  <a:cubicBezTo>
                    <a:pt x="314" y="269"/>
                    <a:pt x="308" y="251"/>
                    <a:pt x="295" y="245"/>
                  </a:cubicBezTo>
                  <a:cubicBezTo>
                    <a:pt x="323" y="249"/>
                    <a:pt x="397" y="263"/>
                    <a:pt x="443" y="282"/>
                  </a:cubicBezTo>
                  <a:cubicBezTo>
                    <a:pt x="409" y="257"/>
                    <a:pt x="317" y="245"/>
                    <a:pt x="261" y="231"/>
                  </a:cubicBezTo>
                  <a:cubicBezTo>
                    <a:pt x="219" y="222"/>
                    <a:pt x="162" y="204"/>
                    <a:pt x="126" y="179"/>
                  </a:cubicBezTo>
                  <a:cubicBezTo>
                    <a:pt x="106" y="164"/>
                    <a:pt x="95" y="148"/>
                    <a:pt x="93" y="129"/>
                  </a:cubicBezTo>
                  <a:cubicBezTo>
                    <a:pt x="118" y="138"/>
                    <a:pt x="140" y="143"/>
                    <a:pt x="169" y="149"/>
                  </a:cubicBezTo>
                  <a:cubicBezTo>
                    <a:pt x="189" y="153"/>
                    <a:pt x="205" y="156"/>
                    <a:pt x="233" y="162"/>
                  </a:cubicBezTo>
                  <a:cubicBezTo>
                    <a:pt x="260" y="167"/>
                    <a:pt x="298" y="179"/>
                    <a:pt x="298" y="179"/>
                  </a:cubicBezTo>
                  <a:cubicBezTo>
                    <a:pt x="358" y="196"/>
                    <a:pt x="425" y="185"/>
                    <a:pt x="483" y="205"/>
                  </a:cubicBezTo>
                  <a:cubicBezTo>
                    <a:pt x="509" y="215"/>
                    <a:pt x="508" y="247"/>
                    <a:pt x="512" y="271"/>
                  </a:cubicBezTo>
                  <a:cubicBezTo>
                    <a:pt x="518" y="277"/>
                    <a:pt x="518" y="277"/>
                    <a:pt x="518" y="277"/>
                  </a:cubicBezTo>
                  <a:cubicBezTo>
                    <a:pt x="518" y="311"/>
                    <a:pt x="535" y="325"/>
                    <a:pt x="562" y="345"/>
                  </a:cubicBezTo>
                  <a:moveTo>
                    <a:pt x="774" y="670"/>
                  </a:moveTo>
                  <a:cubicBezTo>
                    <a:pt x="803" y="705"/>
                    <a:pt x="830" y="724"/>
                    <a:pt x="836" y="728"/>
                  </a:cubicBezTo>
                  <a:cubicBezTo>
                    <a:pt x="836" y="728"/>
                    <a:pt x="796" y="691"/>
                    <a:pt x="788" y="676"/>
                  </a:cubicBezTo>
                  <a:cubicBezTo>
                    <a:pt x="855" y="728"/>
                    <a:pt x="908" y="749"/>
                    <a:pt x="933" y="767"/>
                  </a:cubicBezTo>
                  <a:cubicBezTo>
                    <a:pt x="923" y="765"/>
                    <a:pt x="912" y="764"/>
                    <a:pt x="906" y="771"/>
                  </a:cubicBezTo>
                  <a:cubicBezTo>
                    <a:pt x="901" y="779"/>
                    <a:pt x="905" y="791"/>
                    <a:pt x="901" y="802"/>
                  </a:cubicBezTo>
                  <a:cubicBezTo>
                    <a:pt x="899" y="810"/>
                    <a:pt x="894" y="811"/>
                    <a:pt x="891" y="811"/>
                  </a:cubicBezTo>
                  <a:cubicBezTo>
                    <a:pt x="886" y="780"/>
                    <a:pt x="861" y="775"/>
                    <a:pt x="861" y="775"/>
                  </a:cubicBezTo>
                  <a:cubicBezTo>
                    <a:pt x="867" y="782"/>
                    <a:pt x="875" y="790"/>
                    <a:pt x="877" y="801"/>
                  </a:cubicBezTo>
                  <a:cubicBezTo>
                    <a:pt x="853" y="797"/>
                    <a:pt x="809" y="770"/>
                    <a:pt x="809" y="769"/>
                  </a:cubicBezTo>
                  <a:cubicBezTo>
                    <a:pt x="786" y="771"/>
                    <a:pt x="758" y="768"/>
                    <a:pt x="743" y="758"/>
                  </a:cubicBezTo>
                  <a:cubicBezTo>
                    <a:pt x="726" y="747"/>
                    <a:pt x="761" y="745"/>
                    <a:pt x="747" y="734"/>
                  </a:cubicBezTo>
                  <a:cubicBezTo>
                    <a:pt x="740" y="729"/>
                    <a:pt x="733" y="734"/>
                    <a:pt x="728" y="726"/>
                  </a:cubicBezTo>
                  <a:cubicBezTo>
                    <a:pt x="724" y="721"/>
                    <a:pt x="737" y="709"/>
                    <a:pt x="732" y="698"/>
                  </a:cubicBezTo>
                  <a:cubicBezTo>
                    <a:pt x="728" y="690"/>
                    <a:pt x="721" y="691"/>
                    <a:pt x="715" y="696"/>
                  </a:cubicBezTo>
                  <a:cubicBezTo>
                    <a:pt x="709" y="702"/>
                    <a:pt x="705" y="725"/>
                    <a:pt x="687" y="721"/>
                  </a:cubicBezTo>
                  <a:cubicBezTo>
                    <a:pt x="677" y="718"/>
                    <a:pt x="680" y="700"/>
                    <a:pt x="669" y="692"/>
                  </a:cubicBezTo>
                  <a:cubicBezTo>
                    <a:pt x="661" y="686"/>
                    <a:pt x="651" y="686"/>
                    <a:pt x="645" y="693"/>
                  </a:cubicBezTo>
                  <a:cubicBezTo>
                    <a:pt x="637" y="700"/>
                    <a:pt x="639" y="711"/>
                    <a:pt x="639" y="711"/>
                  </a:cubicBezTo>
                  <a:cubicBezTo>
                    <a:pt x="618" y="669"/>
                    <a:pt x="638" y="578"/>
                    <a:pt x="638" y="578"/>
                  </a:cubicBezTo>
                  <a:cubicBezTo>
                    <a:pt x="616" y="637"/>
                    <a:pt x="616" y="688"/>
                    <a:pt x="633" y="719"/>
                  </a:cubicBezTo>
                  <a:cubicBezTo>
                    <a:pt x="628" y="716"/>
                    <a:pt x="619" y="707"/>
                    <a:pt x="616" y="702"/>
                  </a:cubicBezTo>
                  <a:cubicBezTo>
                    <a:pt x="612" y="691"/>
                    <a:pt x="605" y="676"/>
                    <a:pt x="606" y="661"/>
                  </a:cubicBezTo>
                  <a:cubicBezTo>
                    <a:pt x="593" y="684"/>
                    <a:pt x="619" y="727"/>
                    <a:pt x="609" y="727"/>
                  </a:cubicBezTo>
                  <a:cubicBezTo>
                    <a:pt x="600" y="727"/>
                    <a:pt x="600" y="710"/>
                    <a:pt x="589" y="705"/>
                  </a:cubicBezTo>
                  <a:cubicBezTo>
                    <a:pt x="578" y="699"/>
                    <a:pt x="574" y="709"/>
                    <a:pt x="570" y="705"/>
                  </a:cubicBezTo>
                  <a:cubicBezTo>
                    <a:pt x="565" y="701"/>
                    <a:pt x="588" y="684"/>
                    <a:pt x="568" y="672"/>
                  </a:cubicBezTo>
                  <a:cubicBezTo>
                    <a:pt x="557" y="666"/>
                    <a:pt x="552" y="678"/>
                    <a:pt x="543" y="673"/>
                  </a:cubicBezTo>
                  <a:cubicBezTo>
                    <a:pt x="534" y="668"/>
                    <a:pt x="522" y="670"/>
                    <a:pt x="522" y="670"/>
                  </a:cubicBezTo>
                  <a:cubicBezTo>
                    <a:pt x="518" y="649"/>
                    <a:pt x="544" y="556"/>
                    <a:pt x="544" y="556"/>
                  </a:cubicBezTo>
                  <a:cubicBezTo>
                    <a:pt x="560" y="564"/>
                    <a:pt x="582" y="551"/>
                    <a:pt x="582" y="551"/>
                  </a:cubicBezTo>
                  <a:cubicBezTo>
                    <a:pt x="593" y="573"/>
                    <a:pt x="617" y="555"/>
                    <a:pt x="627" y="547"/>
                  </a:cubicBezTo>
                  <a:cubicBezTo>
                    <a:pt x="635" y="540"/>
                    <a:pt x="637" y="535"/>
                    <a:pt x="646" y="531"/>
                  </a:cubicBezTo>
                  <a:cubicBezTo>
                    <a:pt x="656" y="526"/>
                    <a:pt x="667" y="533"/>
                    <a:pt x="677" y="528"/>
                  </a:cubicBezTo>
                  <a:cubicBezTo>
                    <a:pt x="688" y="524"/>
                    <a:pt x="691" y="517"/>
                    <a:pt x="691" y="517"/>
                  </a:cubicBezTo>
                  <a:cubicBezTo>
                    <a:pt x="704" y="529"/>
                    <a:pt x="721" y="574"/>
                    <a:pt x="728" y="589"/>
                  </a:cubicBezTo>
                  <a:cubicBezTo>
                    <a:pt x="751" y="640"/>
                    <a:pt x="774" y="670"/>
                    <a:pt x="774" y="670"/>
                  </a:cubicBezTo>
                  <a:moveTo>
                    <a:pt x="935" y="783"/>
                  </a:moveTo>
                  <a:cubicBezTo>
                    <a:pt x="937" y="794"/>
                    <a:pt x="923" y="801"/>
                    <a:pt x="913" y="802"/>
                  </a:cubicBezTo>
                  <a:cubicBezTo>
                    <a:pt x="910" y="803"/>
                    <a:pt x="910" y="803"/>
                    <a:pt x="910" y="803"/>
                  </a:cubicBezTo>
                  <a:cubicBezTo>
                    <a:pt x="910" y="793"/>
                    <a:pt x="908" y="774"/>
                    <a:pt x="918" y="772"/>
                  </a:cubicBezTo>
                  <a:cubicBezTo>
                    <a:pt x="929" y="770"/>
                    <a:pt x="933" y="775"/>
                    <a:pt x="935" y="783"/>
                  </a:cubicBezTo>
                  <a:moveTo>
                    <a:pt x="692" y="506"/>
                  </a:moveTo>
                  <a:cubicBezTo>
                    <a:pt x="686" y="507"/>
                    <a:pt x="690" y="510"/>
                    <a:pt x="676" y="520"/>
                  </a:cubicBezTo>
                  <a:cubicBezTo>
                    <a:pt x="673" y="522"/>
                    <a:pt x="663" y="524"/>
                    <a:pt x="655" y="523"/>
                  </a:cubicBezTo>
                  <a:cubicBezTo>
                    <a:pt x="657" y="519"/>
                    <a:pt x="661" y="515"/>
                    <a:pt x="656" y="505"/>
                  </a:cubicBezTo>
                  <a:cubicBezTo>
                    <a:pt x="651" y="495"/>
                    <a:pt x="643" y="492"/>
                    <a:pt x="639" y="492"/>
                  </a:cubicBezTo>
                  <a:cubicBezTo>
                    <a:pt x="645" y="496"/>
                    <a:pt x="649" y="501"/>
                    <a:pt x="652" y="507"/>
                  </a:cubicBezTo>
                  <a:cubicBezTo>
                    <a:pt x="654" y="512"/>
                    <a:pt x="653" y="518"/>
                    <a:pt x="648" y="522"/>
                  </a:cubicBezTo>
                  <a:cubicBezTo>
                    <a:pt x="644" y="523"/>
                    <a:pt x="638" y="526"/>
                    <a:pt x="635" y="530"/>
                  </a:cubicBezTo>
                  <a:cubicBezTo>
                    <a:pt x="638" y="517"/>
                    <a:pt x="627" y="498"/>
                    <a:pt x="617" y="495"/>
                  </a:cubicBezTo>
                  <a:cubicBezTo>
                    <a:pt x="626" y="507"/>
                    <a:pt x="633" y="514"/>
                    <a:pt x="628" y="534"/>
                  </a:cubicBezTo>
                  <a:cubicBezTo>
                    <a:pt x="625" y="540"/>
                    <a:pt x="599" y="558"/>
                    <a:pt x="592" y="552"/>
                  </a:cubicBezTo>
                  <a:cubicBezTo>
                    <a:pt x="579" y="541"/>
                    <a:pt x="589" y="532"/>
                    <a:pt x="585" y="519"/>
                  </a:cubicBezTo>
                  <a:cubicBezTo>
                    <a:pt x="583" y="517"/>
                    <a:pt x="583" y="514"/>
                    <a:pt x="581" y="515"/>
                  </a:cubicBezTo>
                  <a:cubicBezTo>
                    <a:pt x="584" y="527"/>
                    <a:pt x="579" y="532"/>
                    <a:pt x="580" y="545"/>
                  </a:cubicBezTo>
                  <a:cubicBezTo>
                    <a:pt x="571" y="548"/>
                    <a:pt x="567" y="549"/>
                    <a:pt x="561" y="548"/>
                  </a:cubicBezTo>
                  <a:cubicBezTo>
                    <a:pt x="558" y="545"/>
                    <a:pt x="555" y="539"/>
                    <a:pt x="557" y="529"/>
                  </a:cubicBezTo>
                  <a:cubicBezTo>
                    <a:pt x="559" y="520"/>
                    <a:pt x="567" y="508"/>
                    <a:pt x="574" y="498"/>
                  </a:cubicBezTo>
                  <a:cubicBezTo>
                    <a:pt x="574" y="498"/>
                    <a:pt x="570" y="500"/>
                    <a:pt x="567" y="503"/>
                  </a:cubicBezTo>
                  <a:cubicBezTo>
                    <a:pt x="555" y="514"/>
                    <a:pt x="550" y="527"/>
                    <a:pt x="550" y="537"/>
                  </a:cubicBezTo>
                  <a:cubicBezTo>
                    <a:pt x="551" y="541"/>
                    <a:pt x="551" y="545"/>
                    <a:pt x="555" y="548"/>
                  </a:cubicBezTo>
                  <a:cubicBezTo>
                    <a:pt x="552" y="548"/>
                    <a:pt x="540" y="548"/>
                    <a:pt x="537" y="541"/>
                  </a:cubicBezTo>
                  <a:cubicBezTo>
                    <a:pt x="530" y="527"/>
                    <a:pt x="540" y="514"/>
                    <a:pt x="547" y="505"/>
                  </a:cubicBezTo>
                  <a:cubicBezTo>
                    <a:pt x="554" y="497"/>
                    <a:pt x="564" y="492"/>
                    <a:pt x="564" y="492"/>
                  </a:cubicBezTo>
                  <a:cubicBezTo>
                    <a:pt x="579" y="485"/>
                    <a:pt x="602" y="488"/>
                    <a:pt x="618" y="485"/>
                  </a:cubicBezTo>
                  <a:cubicBezTo>
                    <a:pt x="634" y="483"/>
                    <a:pt x="647" y="486"/>
                    <a:pt x="661" y="490"/>
                  </a:cubicBezTo>
                  <a:cubicBezTo>
                    <a:pt x="674" y="494"/>
                    <a:pt x="682" y="499"/>
                    <a:pt x="692" y="506"/>
                  </a:cubicBezTo>
                  <a:moveTo>
                    <a:pt x="416" y="356"/>
                  </a:moveTo>
                  <a:cubicBezTo>
                    <a:pt x="408" y="360"/>
                    <a:pt x="410" y="366"/>
                    <a:pt x="411" y="370"/>
                  </a:cubicBezTo>
                  <a:cubicBezTo>
                    <a:pt x="414" y="376"/>
                    <a:pt x="420" y="379"/>
                    <a:pt x="420" y="379"/>
                  </a:cubicBezTo>
                  <a:cubicBezTo>
                    <a:pt x="417" y="381"/>
                    <a:pt x="412" y="386"/>
                    <a:pt x="409" y="391"/>
                  </a:cubicBezTo>
                  <a:cubicBezTo>
                    <a:pt x="401" y="386"/>
                    <a:pt x="389" y="380"/>
                    <a:pt x="379" y="376"/>
                  </a:cubicBezTo>
                  <a:cubicBezTo>
                    <a:pt x="360" y="365"/>
                    <a:pt x="341" y="358"/>
                    <a:pt x="321" y="360"/>
                  </a:cubicBezTo>
                  <a:cubicBezTo>
                    <a:pt x="316" y="360"/>
                    <a:pt x="303" y="365"/>
                    <a:pt x="299" y="366"/>
                  </a:cubicBezTo>
                  <a:cubicBezTo>
                    <a:pt x="285" y="364"/>
                    <a:pt x="265" y="352"/>
                    <a:pt x="260" y="346"/>
                  </a:cubicBezTo>
                  <a:cubicBezTo>
                    <a:pt x="284" y="349"/>
                    <a:pt x="301" y="348"/>
                    <a:pt x="315" y="348"/>
                  </a:cubicBezTo>
                  <a:cubicBezTo>
                    <a:pt x="340" y="346"/>
                    <a:pt x="356" y="342"/>
                    <a:pt x="356" y="342"/>
                  </a:cubicBezTo>
                  <a:cubicBezTo>
                    <a:pt x="376" y="350"/>
                    <a:pt x="391" y="356"/>
                    <a:pt x="416" y="356"/>
                  </a:cubicBezTo>
                  <a:moveTo>
                    <a:pt x="1138" y="317"/>
                  </a:moveTo>
                  <a:cubicBezTo>
                    <a:pt x="1120" y="376"/>
                    <a:pt x="1068" y="368"/>
                    <a:pt x="1049" y="357"/>
                  </a:cubicBezTo>
                  <a:cubicBezTo>
                    <a:pt x="1068" y="351"/>
                    <a:pt x="1076" y="334"/>
                    <a:pt x="1076" y="334"/>
                  </a:cubicBezTo>
                  <a:cubicBezTo>
                    <a:pt x="1102" y="337"/>
                    <a:pt x="1120" y="332"/>
                    <a:pt x="1138" y="317"/>
                  </a:cubicBezTo>
                  <a:moveTo>
                    <a:pt x="1069" y="333"/>
                  </a:moveTo>
                  <a:cubicBezTo>
                    <a:pt x="1068" y="340"/>
                    <a:pt x="1053" y="351"/>
                    <a:pt x="1038" y="354"/>
                  </a:cubicBezTo>
                  <a:cubicBezTo>
                    <a:pt x="1038" y="354"/>
                    <a:pt x="1036" y="342"/>
                    <a:pt x="1020" y="343"/>
                  </a:cubicBezTo>
                  <a:cubicBezTo>
                    <a:pt x="1011" y="344"/>
                    <a:pt x="1011" y="345"/>
                    <a:pt x="1005" y="347"/>
                  </a:cubicBezTo>
                  <a:cubicBezTo>
                    <a:pt x="1007" y="343"/>
                    <a:pt x="1007" y="337"/>
                    <a:pt x="1004" y="332"/>
                  </a:cubicBezTo>
                  <a:cubicBezTo>
                    <a:pt x="1003" y="331"/>
                    <a:pt x="1002" y="330"/>
                    <a:pt x="1000" y="330"/>
                  </a:cubicBezTo>
                  <a:cubicBezTo>
                    <a:pt x="996" y="330"/>
                    <a:pt x="991" y="331"/>
                    <a:pt x="986" y="334"/>
                  </a:cubicBezTo>
                  <a:cubicBezTo>
                    <a:pt x="981" y="338"/>
                    <a:pt x="975" y="337"/>
                    <a:pt x="971" y="339"/>
                  </a:cubicBezTo>
                  <a:cubicBezTo>
                    <a:pt x="963" y="341"/>
                    <a:pt x="958" y="346"/>
                    <a:pt x="952" y="355"/>
                  </a:cubicBezTo>
                  <a:cubicBezTo>
                    <a:pt x="951" y="356"/>
                    <a:pt x="948" y="355"/>
                    <a:pt x="945" y="355"/>
                  </a:cubicBezTo>
                  <a:cubicBezTo>
                    <a:pt x="941" y="354"/>
                    <a:pt x="880" y="363"/>
                    <a:pt x="880" y="363"/>
                  </a:cubicBezTo>
                  <a:cubicBezTo>
                    <a:pt x="869" y="362"/>
                    <a:pt x="853" y="363"/>
                    <a:pt x="833" y="357"/>
                  </a:cubicBezTo>
                  <a:cubicBezTo>
                    <a:pt x="833" y="357"/>
                    <a:pt x="850" y="349"/>
                    <a:pt x="841" y="334"/>
                  </a:cubicBezTo>
                  <a:cubicBezTo>
                    <a:pt x="841" y="334"/>
                    <a:pt x="923" y="316"/>
                    <a:pt x="955" y="307"/>
                  </a:cubicBezTo>
                  <a:cubicBezTo>
                    <a:pt x="988" y="298"/>
                    <a:pt x="1005" y="292"/>
                    <a:pt x="1016" y="287"/>
                  </a:cubicBezTo>
                  <a:cubicBezTo>
                    <a:pt x="1014" y="294"/>
                    <a:pt x="1022" y="308"/>
                    <a:pt x="1035" y="318"/>
                  </a:cubicBezTo>
                  <a:cubicBezTo>
                    <a:pt x="1044" y="325"/>
                    <a:pt x="1062" y="332"/>
                    <a:pt x="1069" y="333"/>
                  </a:cubicBezTo>
                  <a:moveTo>
                    <a:pt x="435" y="335"/>
                  </a:moveTo>
                  <a:cubicBezTo>
                    <a:pt x="434" y="339"/>
                    <a:pt x="435" y="345"/>
                    <a:pt x="442" y="350"/>
                  </a:cubicBezTo>
                  <a:cubicBezTo>
                    <a:pt x="437" y="351"/>
                    <a:pt x="427" y="351"/>
                    <a:pt x="421" y="353"/>
                  </a:cubicBezTo>
                  <a:cubicBezTo>
                    <a:pt x="385" y="351"/>
                    <a:pt x="349" y="340"/>
                    <a:pt x="328" y="305"/>
                  </a:cubicBezTo>
                  <a:cubicBezTo>
                    <a:pt x="337" y="305"/>
                    <a:pt x="346" y="304"/>
                    <a:pt x="359" y="307"/>
                  </a:cubicBezTo>
                  <a:cubicBezTo>
                    <a:pt x="379" y="312"/>
                    <a:pt x="408" y="320"/>
                    <a:pt x="435" y="335"/>
                  </a:cubicBezTo>
                  <a:moveTo>
                    <a:pt x="322" y="306"/>
                  </a:moveTo>
                  <a:cubicBezTo>
                    <a:pt x="325" y="309"/>
                    <a:pt x="331" y="323"/>
                    <a:pt x="350" y="337"/>
                  </a:cubicBezTo>
                  <a:cubicBezTo>
                    <a:pt x="339" y="340"/>
                    <a:pt x="328" y="341"/>
                    <a:pt x="310" y="342"/>
                  </a:cubicBezTo>
                  <a:cubicBezTo>
                    <a:pt x="287" y="343"/>
                    <a:pt x="266" y="341"/>
                    <a:pt x="266" y="341"/>
                  </a:cubicBezTo>
                  <a:cubicBezTo>
                    <a:pt x="232" y="338"/>
                    <a:pt x="188" y="296"/>
                    <a:pt x="177" y="280"/>
                  </a:cubicBezTo>
                  <a:cubicBezTo>
                    <a:pt x="200" y="293"/>
                    <a:pt x="231" y="302"/>
                    <a:pt x="255" y="305"/>
                  </a:cubicBezTo>
                  <a:cubicBezTo>
                    <a:pt x="279" y="308"/>
                    <a:pt x="302" y="309"/>
                    <a:pt x="322" y="306"/>
                  </a:cubicBezTo>
                  <a:moveTo>
                    <a:pt x="691" y="256"/>
                  </a:moveTo>
                  <a:cubicBezTo>
                    <a:pt x="692" y="256"/>
                    <a:pt x="694" y="255"/>
                    <a:pt x="696" y="255"/>
                  </a:cubicBezTo>
                  <a:cubicBezTo>
                    <a:pt x="698" y="263"/>
                    <a:pt x="689" y="266"/>
                    <a:pt x="684" y="267"/>
                  </a:cubicBezTo>
                  <a:cubicBezTo>
                    <a:pt x="680" y="268"/>
                    <a:pt x="678" y="264"/>
                    <a:pt x="677" y="262"/>
                  </a:cubicBezTo>
                  <a:cubicBezTo>
                    <a:pt x="677" y="259"/>
                    <a:pt x="677" y="256"/>
                    <a:pt x="675" y="254"/>
                  </a:cubicBezTo>
                  <a:cubicBezTo>
                    <a:pt x="675" y="253"/>
                    <a:pt x="675" y="252"/>
                    <a:pt x="677" y="251"/>
                  </a:cubicBezTo>
                  <a:cubicBezTo>
                    <a:pt x="680" y="255"/>
                    <a:pt x="685" y="258"/>
                    <a:pt x="691" y="256"/>
                  </a:cubicBezTo>
                  <a:moveTo>
                    <a:pt x="1189" y="264"/>
                  </a:moveTo>
                  <a:cubicBezTo>
                    <a:pt x="1169" y="293"/>
                    <a:pt x="1130" y="317"/>
                    <a:pt x="1116" y="323"/>
                  </a:cubicBezTo>
                  <a:cubicBezTo>
                    <a:pt x="1105" y="328"/>
                    <a:pt x="1091" y="332"/>
                    <a:pt x="1068" y="326"/>
                  </a:cubicBezTo>
                  <a:cubicBezTo>
                    <a:pt x="1056" y="323"/>
                    <a:pt x="1045" y="318"/>
                    <a:pt x="1037" y="312"/>
                  </a:cubicBezTo>
                  <a:cubicBezTo>
                    <a:pt x="1021" y="299"/>
                    <a:pt x="1022" y="291"/>
                    <a:pt x="1022" y="287"/>
                  </a:cubicBezTo>
                  <a:cubicBezTo>
                    <a:pt x="1023" y="284"/>
                    <a:pt x="1028" y="277"/>
                    <a:pt x="1033" y="279"/>
                  </a:cubicBezTo>
                  <a:cubicBezTo>
                    <a:pt x="1090" y="293"/>
                    <a:pt x="1171" y="276"/>
                    <a:pt x="1189" y="264"/>
                  </a:cubicBezTo>
                  <a:moveTo>
                    <a:pt x="270" y="239"/>
                  </a:moveTo>
                  <a:cubicBezTo>
                    <a:pt x="311" y="246"/>
                    <a:pt x="309" y="283"/>
                    <a:pt x="319" y="299"/>
                  </a:cubicBezTo>
                  <a:cubicBezTo>
                    <a:pt x="284" y="301"/>
                    <a:pt x="269" y="302"/>
                    <a:pt x="242" y="296"/>
                  </a:cubicBezTo>
                  <a:cubicBezTo>
                    <a:pt x="148" y="275"/>
                    <a:pt x="130" y="230"/>
                    <a:pt x="104" y="170"/>
                  </a:cubicBezTo>
                  <a:cubicBezTo>
                    <a:pt x="150" y="211"/>
                    <a:pt x="251" y="236"/>
                    <a:pt x="270" y="239"/>
                  </a:cubicBezTo>
                  <a:moveTo>
                    <a:pt x="698" y="232"/>
                  </a:moveTo>
                  <a:cubicBezTo>
                    <a:pt x="697" y="235"/>
                    <a:pt x="699" y="234"/>
                    <a:pt x="702" y="237"/>
                  </a:cubicBezTo>
                  <a:cubicBezTo>
                    <a:pt x="702" y="242"/>
                    <a:pt x="698" y="246"/>
                    <a:pt x="694" y="249"/>
                  </a:cubicBezTo>
                  <a:cubicBezTo>
                    <a:pt x="690" y="251"/>
                    <a:pt x="684" y="252"/>
                    <a:pt x="680" y="249"/>
                  </a:cubicBezTo>
                  <a:cubicBezTo>
                    <a:pt x="678" y="248"/>
                    <a:pt x="672" y="246"/>
                    <a:pt x="672" y="246"/>
                  </a:cubicBezTo>
                  <a:cubicBezTo>
                    <a:pt x="672" y="237"/>
                    <a:pt x="683" y="232"/>
                    <a:pt x="691" y="229"/>
                  </a:cubicBezTo>
                  <a:cubicBezTo>
                    <a:pt x="694" y="228"/>
                    <a:pt x="697" y="229"/>
                    <a:pt x="698" y="232"/>
                  </a:cubicBezTo>
                  <a:moveTo>
                    <a:pt x="641" y="229"/>
                  </a:moveTo>
                  <a:cubicBezTo>
                    <a:pt x="651" y="232"/>
                    <a:pt x="668" y="249"/>
                    <a:pt x="672" y="257"/>
                  </a:cubicBezTo>
                  <a:cubicBezTo>
                    <a:pt x="673" y="264"/>
                    <a:pt x="670" y="271"/>
                    <a:pt x="666" y="276"/>
                  </a:cubicBezTo>
                  <a:cubicBezTo>
                    <a:pt x="662" y="277"/>
                    <a:pt x="658" y="281"/>
                    <a:pt x="656" y="285"/>
                  </a:cubicBezTo>
                  <a:cubicBezTo>
                    <a:pt x="657" y="281"/>
                    <a:pt x="656" y="277"/>
                    <a:pt x="654" y="274"/>
                  </a:cubicBezTo>
                  <a:cubicBezTo>
                    <a:pt x="650" y="271"/>
                    <a:pt x="645" y="267"/>
                    <a:pt x="644" y="262"/>
                  </a:cubicBezTo>
                  <a:cubicBezTo>
                    <a:pt x="629" y="263"/>
                    <a:pt x="607" y="263"/>
                    <a:pt x="599" y="256"/>
                  </a:cubicBezTo>
                  <a:cubicBezTo>
                    <a:pt x="599" y="253"/>
                    <a:pt x="598" y="250"/>
                    <a:pt x="595" y="247"/>
                  </a:cubicBezTo>
                  <a:cubicBezTo>
                    <a:pt x="599" y="246"/>
                    <a:pt x="617" y="248"/>
                    <a:pt x="626" y="248"/>
                  </a:cubicBezTo>
                  <a:cubicBezTo>
                    <a:pt x="636" y="248"/>
                    <a:pt x="648" y="248"/>
                    <a:pt x="651" y="252"/>
                  </a:cubicBezTo>
                  <a:cubicBezTo>
                    <a:pt x="651" y="254"/>
                    <a:pt x="649" y="254"/>
                    <a:pt x="648" y="254"/>
                  </a:cubicBezTo>
                  <a:cubicBezTo>
                    <a:pt x="647" y="255"/>
                    <a:pt x="646" y="254"/>
                    <a:pt x="645" y="255"/>
                  </a:cubicBezTo>
                  <a:cubicBezTo>
                    <a:pt x="648" y="259"/>
                    <a:pt x="654" y="260"/>
                    <a:pt x="659" y="259"/>
                  </a:cubicBezTo>
                  <a:cubicBezTo>
                    <a:pt x="661" y="257"/>
                    <a:pt x="663" y="255"/>
                    <a:pt x="661" y="251"/>
                  </a:cubicBezTo>
                  <a:cubicBezTo>
                    <a:pt x="658" y="246"/>
                    <a:pt x="652" y="245"/>
                    <a:pt x="644" y="243"/>
                  </a:cubicBezTo>
                  <a:cubicBezTo>
                    <a:pt x="635" y="242"/>
                    <a:pt x="592" y="242"/>
                    <a:pt x="592" y="242"/>
                  </a:cubicBezTo>
                  <a:cubicBezTo>
                    <a:pt x="587" y="237"/>
                    <a:pt x="577" y="229"/>
                    <a:pt x="571" y="226"/>
                  </a:cubicBezTo>
                  <a:cubicBezTo>
                    <a:pt x="570" y="223"/>
                    <a:pt x="574" y="220"/>
                    <a:pt x="576" y="221"/>
                  </a:cubicBezTo>
                  <a:cubicBezTo>
                    <a:pt x="593" y="227"/>
                    <a:pt x="622" y="227"/>
                    <a:pt x="641" y="229"/>
                  </a:cubicBezTo>
                  <a:moveTo>
                    <a:pt x="1076" y="236"/>
                  </a:moveTo>
                  <a:cubicBezTo>
                    <a:pt x="1074" y="244"/>
                    <a:pt x="1061" y="255"/>
                    <a:pt x="1051" y="260"/>
                  </a:cubicBezTo>
                  <a:cubicBezTo>
                    <a:pt x="1040" y="267"/>
                    <a:pt x="1024" y="271"/>
                    <a:pt x="1018" y="279"/>
                  </a:cubicBezTo>
                  <a:cubicBezTo>
                    <a:pt x="1011" y="286"/>
                    <a:pt x="949" y="303"/>
                    <a:pt x="919" y="311"/>
                  </a:cubicBezTo>
                  <a:cubicBezTo>
                    <a:pt x="890" y="318"/>
                    <a:pt x="866" y="325"/>
                    <a:pt x="838" y="329"/>
                  </a:cubicBezTo>
                  <a:cubicBezTo>
                    <a:pt x="833" y="325"/>
                    <a:pt x="825" y="325"/>
                    <a:pt x="819" y="326"/>
                  </a:cubicBezTo>
                  <a:cubicBezTo>
                    <a:pt x="827" y="311"/>
                    <a:pt x="824" y="301"/>
                    <a:pt x="811" y="297"/>
                  </a:cubicBezTo>
                  <a:cubicBezTo>
                    <a:pt x="953" y="246"/>
                    <a:pt x="953" y="246"/>
                    <a:pt x="953" y="246"/>
                  </a:cubicBezTo>
                  <a:cubicBezTo>
                    <a:pt x="979" y="238"/>
                    <a:pt x="1012" y="229"/>
                    <a:pt x="1034" y="228"/>
                  </a:cubicBezTo>
                  <a:cubicBezTo>
                    <a:pt x="1049" y="232"/>
                    <a:pt x="1058" y="236"/>
                    <a:pt x="1076" y="236"/>
                  </a:cubicBezTo>
                  <a:moveTo>
                    <a:pt x="687" y="221"/>
                  </a:moveTo>
                  <a:cubicBezTo>
                    <a:pt x="687" y="223"/>
                    <a:pt x="686" y="224"/>
                    <a:pt x="685" y="226"/>
                  </a:cubicBezTo>
                  <a:cubicBezTo>
                    <a:pt x="684" y="229"/>
                    <a:pt x="681" y="232"/>
                    <a:pt x="675" y="230"/>
                  </a:cubicBezTo>
                  <a:cubicBezTo>
                    <a:pt x="674" y="225"/>
                    <a:pt x="677" y="220"/>
                    <a:pt x="682" y="217"/>
                  </a:cubicBezTo>
                  <a:cubicBezTo>
                    <a:pt x="684" y="216"/>
                    <a:pt x="687" y="218"/>
                    <a:pt x="687" y="221"/>
                  </a:cubicBezTo>
                  <a:moveTo>
                    <a:pt x="672" y="214"/>
                  </a:moveTo>
                  <a:cubicBezTo>
                    <a:pt x="673" y="218"/>
                    <a:pt x="673" y="227"/>
                    <a:pt x="666" y="230"/>
                  </a:cubicBezTo>
                  <a:cubicBezTo>
                    <a:pt x="654" y="236"/>
                    <a:pt x="646" y="223"/>
                    <a:pt x="636" y="220"/>
                  </a:cubicBezTo>
                  <a:cubicBezTo>
                    <a:pt x="618" y="217"/>
                    <a:pt x="596" y="221"/>
                    <a:pt x="578" y="216"/>
                  </a:cubicBezTo>
                  <a:cubicBezTo>
                    <a:pt x="583" y="209"/>
                    <a:pt x="591" y="202"/>
                    <a:pt x="600" y="199"/>
                  </a:cubicBezTo>
                  <a:cubicBezTo>
                    <a:pt x="612" y="195"/>
                    <a:pt x="633" y="190"/>
                    <a:pt x="649" y="195"/>
                  </a:cubicBezTo>
                  <a:cubicBezTo>
                    <a:pt x="664" y="200"/>
                    <a:pt x="671" y="208"/>
                    <a:pt x="672" y="214"/>
                  </a:cubicBezTo>
                  <a:moveTo>
                    <a:pt x="996" y="211"/>
                  </a:moveTo>
                  <a:cubicBezTo>
                    <a:pt x="1007" y="215"/>
                    <a:pt x="1025" y="223"/>
                    <a:pt x="1017" y="225"/>
                  </a:cubicBezTo>
                  <a:cubicBezTo>
                    <a:pt x="954" y="236"/>
                    <a:pt x="912" y="253"/>
                    <a:pt x="804" y="295"/>
                  </a:cubicBezTo>
                  <a:cubicBezTo>
                    <a:pt x="800" y="295"/>
                    <a:pt x="796" y="295"/>
                    <a:pt x="792" y="297"/>
                  </a:cubicBezTo>
                  <a:cubicBezTo>
                    <a:pt x="793" y="291"/>
                    <a:pt x="793" y="285"/>
                    <a:pt x="786" y="278"/>
                  </a:cubicBezTo>
                  <a:cubicBezTo>
                    <a:pt x="781" y="273"/>
                    <a:pt x="773" y="271"/>
                    <a:pt x="760" y="275"/>
                  </a:cubicBezTo>
                  <a:cubicBezTo>
                    <a:pt x="792" y="255"/>
                    <a:pt x="824" y="234"/>
                    <a:pt x="860" y="221"/>
                  </a:cubicBezTo>
                  <a:cubicBezTo>
                    <a:pt x="889" y="210"/>
                    <a:pt x="920" y="205"/>
                    <a:pt x="953" y="204"/>
                  </a:cubicBezTo>
                  <a:cubicBezTo>
                    <a:pt x="974" y="204"/>
                    <a:pt x="986" y="207"/>
                    <a:pt x="996" y="211"/>
                  </a:cubicBezTo>
                  <a:moveTo>
                    <a:pt x="1210" y="232"/>
                  </a:moveTo>
                  <a:cubicBezTo>
                    <a:pt x="1207" y="239"/>
                    <a:pt x="1202" y="247"/>
                    <a:pt x="1192" y="255"/>
                  </a:cubicBezTo>
                  <a:cubicBezTo>
                    <a:pt x="1172" y="272"/>
                    <a:pt x="1073" y="286"/>
                    <a:pt x="1036" y="274"/>
                  </a:cubicBezTo>
                  <a:cubicBezTo>
                    <a:pt x="1076" y="258"/>
                    <a:pt x="1080" y="244"/>
                    <a:pt x="1082" y="234"/>
                  </a:cubicBezTo>
                  <a:cubicBezTo>
                    <a:pt x="1112" y="233"/>
                    <a:pt x="1157" y="229"/>
                    <a:pt x="1207" y="208"/>
                  </a:cubicBezTo>
                  <a:cubicBezTo>
                    <a:pt x="1213" y="206"/>
                    <a:pt x="1214" y="225"/>
                    <a:pt x="1210" y="232"/>
                  </a:cubicBezTo>
                  <a:moveTo>
                    <a:pt x="612" y="189"/>
                  </a:moveTo>
                  <a:cubicBezTo>
                    <a:pt x="598" y="191"/>
                    <a:pt x="581" y="194"/>
                    <a:pt x="570" y="213"/>
                  </a:cubicBezTo>
                  <a:cubicBezTo>
                    <a:pt x="565" y="209"/>
                    <a:pt x="567" y="201"/>
                    <a:pt x="572" y="194"/>
                  </a:cubicBezTo>
                  <a:cubicBezTo>
                    <a:pt x="576" y="189"/>
                    <a:pt x="591" y="183"/>
                    <a:pt x="612" y="189"/>
                  </a:cubicBezTo>
                  <a:moveTo>
                    <a:pt x="1259" y="133"/>
                  </a:moveTo>
                  <a:cubicBezTo>
                    <a:pt x="1253" y="149"/>
                    <a:pt x="1232" y="186"/>
                    <a:pt x="1209" y="198"/>
                  </a:cubicBezTo>
                  <a:cubicBezTo>
                    <a:pt x="1177" y="216"/>
                    <a:pt x="1132" y="223"/>
                    <a:pt x="1098" y="227"/>
                  </a:cubicBezTo>
                  <a:cubicBezTo>
                    <a:pt x="1070" y="231"/>
                    <a:pt x="1049" y="226"/>
                    <a:pt x="1039" y="223"/>
                  </a:cubicBezTo>
                  <a:cubicBezTo>
                    <a:pt x="1039" y="223"/>
                    <a:pt x="1029" y="219"/>
                    <a:pt x="1025" y="217"/>
                  </a:cubicBezTo>
                  <a:cubicBezTo>
                    <a:pt x="1077" y="189"/>
                    <a:pt x="1139" y="170"/>
                    <a:pt x="1205" y="153"/>
                  </a:cubicBezTo>
                  <a:cubicBezTo>
                    <a:pt x="1242" y="140"/>
                    <a:pt x="1246" y="139"/>
                    <a:pt x="1259" y="133"/>
                  </a:cubicBezTo>
                  <a:moveTo>
                    <a:pt x="1257" y="83"/>
                  </a:moveTo>
                  <a:cubicBezTo>
                    <a:pt x="1238" y="125"/>
                    <a:pt x="1226" y="138"/>
                    <a:pt x="1198" y="148"/>
                  </a:cubicBezTo>
                  <a:cubicBezTo>
                    <a:pt x="1198" y="148"/>
                    <a:pt x="1105" y="176"/>
                    <a:pt x="1082" y="185"/>
                  </a:cubicBezTo>
                  <a:cubicBezTo>
                    <a:pt x="1054" y="196"/>
                    <a:pt x="1033" y="207"/>
                    <a:pt x="1019" y="215"/>
                  </a:cubicBezTo>
                  <a:cubicBezTo>
                    <a:pt x="970" y="185"/>
                    <a:pt x="880" y="207"/>
                    <a:pt x="858" y="216"/>
                  </a:cubicBezTo>
                  <a:cubicBezTo>
                    <a:pt x="822" y="229"/>
                    <a:pt x="786" y="251"/>
                    <a:pt x="756" y="272"/>
                  </a:cubicBezTo>
                  <a:cubicBezTo>
                    <a:pt x="752" y="268"/>
                    <a:pt x="746" y="260"/>
                    <a:pt x="741" y="260"/>
                  </a:cubicBezTo>
                  <a:cubicBezTo>
                    <a:pt x="741" y="260"/>
                    <a:pt x="756" y="269"/>
                    <a:pt x="753" y="286"/>
                  </a:cubicBezTo>
                  <a:cubicBezTo>
                    <a:pt x="757" y="284"/>
                    <a:pt x="772" y="273"/>
                    <a:pt x="782" y="282"/>
                  </a:cubicBezTo>
                  <a:cubicBezTo>
                    <a:pt x="793" y="291"/>
                    <a:pt x="782" y="302"/>
                    <a:pt x="779" y="311"/>
                  </a:cubicBezTo>
                  <a:cubicBezTo>
                    <a:pt x="790" y="302"/>
                    <a:pt x="802" y="295"/>
                    <a:pt x="814" y="303"/>
                  </a:cubicBezTo>
                  <a:cubicBezTo>
                    <a:pt x="827" y="312"/>
                    <a:pt x="812" y="328"/>
                    <a:pt x="808" y="336"/>
                  </a:cubicBezTo>
                  <a:cubicBezTo>
                    <a:pt x="817" y="334"/>
                    <a:pt x="828" y="326"/>
                    <a:pt x="835" y="337"/>
                  </a:cubicBezTo>
                  <a:cubicBezTo>
                    <a:pt x="842" y="347"/>
                    <a:pt x="831" y="352"/>
                    <a:pt x="821" y="358"/>
                  </a:cubicBezTo>
                  <a:cubicBezTo>
                    <a:pt x="831" y="357"/>
                    <a:pt x="832" y="365"/>
                    <a:pt x="859" y="367"/>
                  </a:cubicBezTo>
                  <a:cubicBezTo>
                    <a:pt x="846" y="368"/>
                    <a:pt x="833" y="369"/>
                    <a:pt x="824" y="370"/>
                  </a:cubicBezTo>
                  <a:cubicBezTo>
                    <a:pt x="818" y="369"/>
                    <a:pt x="811" y="365"/>
                    <a:pt x="799" y="362"/>
                  </a:cubicBezTo>
                  <a:cubicBezTo>
                    <a:pt x="767" y="353"/>
                    <a:pt x="748" y="343"/>
                    <a:pt x="735" y="339"/>
                  </a:cubicBezTo>
                  <a:cubicBezTo>
                    <a:pt x="723" y="335"/>
                    <a:pt x="708" y="333"/>
                    <a:pt x="698" y="336"/>
                  </a:cubicBezTo>
                  <a:cubicBezTo>
                    <a:pt x="693" y="336"/>
                    <a:pt x="693" y="338"/>
                    <a:pt x="689" y="339"/>
                  </a:cubicBezTo>
                  <a:cubicBezTo>
                    <a:pt x="731" y="324"/>
                    <a:pt x="718" y="273"/>
                    <a:pt x="738" y="242"/>
                  </a:cubicBezTo>
                  <a:cubicBezTo>
                    <a:pt x="759" y="204"/>
                    <a:pt x="801" y="195"/>
                    <a:pt x="839" y="188"/>
                  </a:cubicBezTo>
                  <a:cubicBezTo>
                    <a:pt x="889" y="181"/>
                    <a:pt x="966" y="174"/>
                    <a:pt x="989" y="169"/>
                  </a:cubicBezTo>
                  <a:cubicBezTo>
                    <a:pt x="1030" y="161"/>
                    <a:pt x="1081" y="144"/>
                    <a:pt x="1092" y="139"/>
                  </a:cubicBezTo>
                  <a:cubicBezTo>
                    <a:pt x="1104" y="133"/>
                    <a:pt x="1160" y="113"/>
                    <a:pt x="1181" y="106"/>
                  </a:cubicBezTo>
                  <a:cubicBezTo>
                    <a:pt x="1203" y="98"/>
                    <a:pt x="1231" y="88"/>
                    <a:pt x="1257" y="83"/>
                  </a:cubicBezTo>
                  <a:moveTo>
                    <a:pt x="1206" y="285"/>
                  </a:moveTo>
                  <a:cubicBezTo>
                    <a:pt x="1164" y="319"/>
                    <a:pt x="1151" y="370"/>
                    <a:pt x="1148" y="385"/>
                  </a:cubicBezTo>
                  <a:cubicBezTo>
                    <a:pt x="1141" y="430"/>
                    <a:pt x="1140" y="481"/>
                    <a:pt x="1148" y="525"/>
                  </a:cubicBezTo>
                  <a:cubicBezTo>
                    <a:pt x="1170" y="665"/>
                    <a:pt x="1170" y="665"/>
                    <a:pt x="1170" y="665"/>
                  </a:cubicBezTo>
                  <a:cubicBezTo>
                    <a:pt x="1177" y="726"/>
                    <a:pt x="1177" y="726"/>
                    <a:pt x="1177" y="726"/>
                  </a:cubicBezTo>
                  <a:cubicBezTo>
                    <a:pt x="1180" y="797"/>
                    <a:pt x="1180" y="797"/>
                    <a:pt x="1180" y="797"/>
                  </a:cubicBezTo>
                  <a:cubicBezTo>
                    <a:pt x="1184" y="962"/>
                    <a:pt x="1105" y="1183"/>
                    <a:pt x="834" y="1272"/>
                  </a:cubicBezTo>
                  <a:cubicBezTo>
                    <a:pt x="768" y="1298"/>
                    <a:pt x="768" y="1298"/>
                    <a:pt x="768" y="1298"/>
                  </a:cubicBezTo>
                  <a:cubicBezTo>
                    <a:pt x="713" y="1322"/>
                    <a:pt x="659" y="1348"/>
                    <a:pt x="612" y="1391"/>
                  </a:cubicBezTo>
                  <a:cubicBezTo>
                    <a:pt x="546" y="1333"/>
                    <a:pt x="469" y="1301"/>
                    <a:pt x="391" y="1271"/>
                  </a:cubicBezTo>
                  <a:cubicBezTo>
                    <a:pt x="142" y="1192"/>
                    <a:pt x="55" y="982"/>
                    <a:pt x="50" y="837"/>
                  </a:cubicBezTo>
                  <a:cubicBezTo>
                    <a:pt x="48" y="789"/>
                    <a:pt x="50" y="737"/>
                    <a:pt x="56" y="688"/>
                  </a:cubicBezTo>
                  <a:cubicBezTo>
                    <a:pt x="66" y="614"/>
                    <a:pt x="66" y="614"/>
                    <a:pt x="66" y="614"/>
                  </a:cubicBezTo>
                  <a:cubicBezTo>
                    <a:pt x="83" y="515"/>
                    <a:pt x="83" y="515"/>
                    <a:pt x="83" y="515"/>
                  </a:cubicBezTo>
                  <a:cubicBezTo>
                    <a:pt x="91" y="458"/>
                    <a:pt x="91" y="395"/>
                    <a:pt x="73" y="344"/>
                  </a:cubicBezTo>
                  <a:cubicBezTo>
                    <a:pt x="63" y="320"/>
                    <a:pt x="46" y="299"/>
                    <a:pt x="26" y="281"/>
                  </a:cubicBezTo>
                  <a:cubicBezTo>
                    <a:pt x="49" y="250"/>
                    <a:pt x="75" y="216"/>
                    <a:pt x="98" y="185"/>
                  </a:cubicBezTo>
                  <a:cubicBezTo>
                    <a:pt x="99" y="186"/>
                    <a:pt x="99" y="187"/>
                    <a:pt x="100" y="188"/>
                  </a:cubicBezTo>
                  <a:cubicBezTo>
                    <a:pt x="100" y="188"/>
                    <a:pt x="100" y="189"/>
                    <a:pt x="100" y="189"/>
                  </a:cubicBezTo>
                  <a:cubicBezTo>
                    <a:pt x="104" y="200"/>
                    <a:pt x="108" y="209"/>
                    <a:pt x="112" y="214"/>
                  </a:cubicBezTo>
                  <a:cubicBezTo>
                    <a:pt x="114" y="218"/>
                    <a:pt x="116" y="221"/>
                    <a:pt x="118" y="224"/>
                  </a:cubicBezTo>
                  <a:cubicBezTo>
                    <a:pt x="78" y="277"/>
                    <a:pt x="78" y="277"/>
                    <a:pt x="78" y="277"/>
                  </a:cubicBezTo>
                  <a:cubicBezTo>
                    <a:pt x="127" y="332"/>
                    <a:pt x="129" y="410"/>
                    <a:pt x="127" y="483"/>
                  </a:cubicBezTo>
                  <a:cubicBezTo>
                    <a:pt x="121" y="528"/>
                    <a:pt x="121" y="528"/>
                    <a:pt x="121" y="528"/>
                  </a:cubicBezTo>
                  <a:cubicBezTo>
                    <a:pt x="100" y="658"/>
                    <a:pt x="100" y="658"/>
                    <a:pt x="100" y="658"/>
                  </a:cubicBezTo>
                  <a:cubicBezTo>
                    <a:pt x="91" y="731"/>
                    <a:pt x="91" y="731"/>
                    <a:pt x="91" y="731"/>
                  </a:cubicBezTo>
                  <a:cubicBezTo>
                    <a:pt x="89" y="799"/>
                    <a:pt x="89" y="799"/>
                    <a:pt x="89" y="799"/>
                  </a:cubicBezTo>
                  <a:cubicBezTo>
                    <a:pt x="80" y="965"/>
                    <a:pt x="207" y="1177"/>
                    <a:pt x="438" y="1246"/>
                  </a:cubicBezTo>
                  <a:cubicBezTo>
                    <a:pt x="499" y="1271"/>
                    <a:pt x="558" y="1299"/>
                    <a:pt x="612" y="1338"/>
                  </a:cubicBezTo>
                  <a:cubicBezTo>
                    <a:pt x="666" y="1299"/>
                    <a:pt x="725" y="1271"/>
                    <a:pt x="786" y="1248"/>
                  </a:cubicBezTo>
                  <a:cubicBezTo>
                    <a:pt x="1054" y="1172"/>
                    <a:pt x="1136" y="965"/>
                    <a:pt x="1139" y="828"/>
                  </a:cubicBezTo>
                  <a:cubicBezTo>
                    <a:pt x="1142" y="778"/>
                    <a:pt x="1137" y="728"/>
                    <a:pt x="1132" y="680"/>
                  </a:cubicBezTo>
                  <a:cubicBezTo>
                    <a:pt x="1122" y="611"/>
                    <a:pt x="1122" y="611"/>
                    <a:pt x="1122" y="611"/>
                  </a:cubicBezTo>
                  <a:cubicBezTo>
                    <a:pt x="1108" y="526"/>
                    <a:pt x="1108" y="526"/>
                    <a:pt x="1108" y="526"/>
                  </a:cubicBezTo>
                  <a:cubicBezTo>
                    <a:pt x="1100" y="479"/>
                    <a:pt x="1101" y="421"/>
                    <a:pt x="1110" y="375"/>
                  </a:cubicBezTo>
                  <a:cubicBezTo>
                    <a:pt x="1124" y="368"/>
                    <a:pt x="1140" y="354"/>
                    <a:pt x="1149" y="324"/>
                  </a:cubicBezTo>
                  <a:cubicBezTo>
                    <a:pt x="1150" y="320"/>
                    <a:pt x="1150" y="320"/>
                    <a:pt x="1150" y="320"/>
                  </a:cubicBezTo>
                  <a:cubicBezTo>
                    <a:pt x="1166" y="309"/>
                    <a:pt x="1185" y="292"/>
                    <a:pt x="1198" y="274"/>
                  </a:cubicBezTo>
                  <a:cubicBezTo>
                    <a:pt x="1200" y="275"/>
                    <a:pt x="1202" y="278"/>
                    <a:pt x="1206" y="285"/>
                  </a:cubicBezTo>
                  <a:moveTo>
                    <a:pt x="654" y="446"/>
                  </a:moveTo>
                  <a:cubicBezTo>
                    <a:pt x="649" y="455"/>
                    <a:pt x="644" y="461"/>
                    <a:pt x="626" y="462"/>
                  </a:cubicBezTo>
                  <a:cubicBezTo>
                    <a:pt x="603" y="463"/>
                    <a:pt x="597" y="450"/>
                    <a:pt x="597" y="450"/>
                  </a:cubicBezTo>
                  <a:cubicBezTo>
                    <a:pt x="599" y="457"/>
                    <a:pt x="604" y="472"/>
                    <a:pt x="626" y="471"/>
                  </a:cubicBezTo>
                  <a:cubicBezTo>
                    <a:pt x="654" y="469"/>
                    <a:pt x="654" y="446"/>
                    <a:pt x="654" y="446"/>
                  </a:cubicBezTo>
                  <a:moveTo>
                    <a:pt x="685" y="353"/>
                  </a:moveTo>
                  <a:cubicBezTo>
                    <a:pt x="657" y="380"/>
                    <a:pt x="690" y="446"/>
                    <a:pt x="671" y="473"/>
                  </a:cubicBezTo>
                  <a:cubicBezTo>
                    <a:pt x="669" y="476"/>
                    <a:pt x="667" y="480"/>
                    <a:pt x="665" y="483"/>
                  </a:cubicBezTo>
                  <a:cubicBezTo>
                    <a:pt x="651" y="478"/>
                    <a:pt x="642" y="477"/>
                    <a:pt x="629" y="477"/>
                  </a:cubicBezTo>
                  <a:cubicBezTo>
                    <a:pt x="621" y="477"/>
                    <a:pt x="613" y="479"/>
                    <a:pt x="607" y="480"/>
                  </a:cubicBezTo>
                  <a:cubicBezTo>
                    <a:pt x="592" y="481"/>
                    <a:pt x="581" y="479"/>
                    <a:pt x="567" y="482"/>
                  </a:cubicBezTo>
                  <a:cubicBezTo>
                    <a:pt x="568" y="479"/>
                    <a:pt x="570" y="477"/>
                    <a:pt x="573" y="473"/>
                  </a:cubicBezTo>
                  <a:cubicBezTo>
                    <a:pt x="560" y="473"/>
                    <a:pt x="550" y="471"/>
                    <a:pt x="543" y="461"/>
                  </a:cubicBezTo>
                  <a:cubicBezTo>
                    <a:pt x="539" y="455"/>
                    <a:pt x="538" y="447"/>
                    <a:pt x="540" y="441"/>
                  </a:cubicBezTo>
                  <a:cubicBezTo>
                    <a:pt x="544" y="431"/>
                    <a:pt x="554" y="422"/>
                    <a:pt x="558" y="413"/>
                  </a:cubicBezTo>
                  <a:cubicBezTo>
                    <a:pt x="558" y="413"/>
                    <a:pt x="566" y="401"/>
                    <a:pt x="568" y="387"/>
                  </a:cubicBezTo>
                  <a:cubicBezTo>
                    <a:pt x="570" y="392"/>
                    <a:pt x="572" y="399"/>
                    <a:pt x="584" y="402"/>
                  </a:cubicBezTo>
                  <a:cubicBezTo>
                    <a:pt x="596" y="405"/>
                    <a:pt x="608" y="401"/>
                    <a:pt x="629" y="390"/>
                  </a:cubicBezTo>
                  <a:cubicBezTo>
                    <a:pt x="620" y="405"/>
                    <a:pt x="606" y="414"/>
                    <a:pt x="581" y="418"/>
                  </a:cubicBezTo>
                  <a:cubicBezTo>
                    <a:pt x="590" y="420"/>
                    <a:pt x="606" y="417"/>
                    <a:pt x="623" y="408"/>
                  </a:cubicBezTo>
                  <a:cubicBezTo>
                    <a:pt x="643" y="397"/>
                    <a:pt x="669" y="362"/>
                    <a:pt x="669" y="362"/>
                  </a:cubicBezTo>
                  <a:cubicBezTo>
                    <a:pt x="675" y="357"/>
                    <a:pt x="687" y="352"/>
                    <a:pt x="685" y="353"/>
                  </a:cubicBezTo>
                  <a:moveTo>
                    <a:pt x="802" y="969"/>
                  </a:moveTo>
                  <a:cubicBezTo>
                    <a:pt x="737" y="900"/>
                    <a:pt x="673" y="796"/>
                    <a:pt x="665" y="792"/>
                  </a:cubicBezTo>
                  <a:cubicBezTo>
                    <a:pt x="665" y="792"/>
                    <a:pt x="744" y="913"/>
                    <a:pt x="759" y="934"/>
                  </a:cubicBezTo>
                  <a:cubicBezTo>
                    <a:pt x="773" y="954"/>
                    <a:pt x="793" y="974"/>
                    <a:pt x="802" y="990"/>
                  </a:cubicBezTo>
                  <a:cubicBezTo>
                    <a:pt x="805" y="985"/>
                    <a:pt x="810" y="977"/>
                    <a:pt x="802" y="969"/>
                  </a:cubicBezTo>
                  <a:moveTo>
                    <a:pt x="1035" y="1005"/>
                  </a:moveTo>
                  <a:cubicBezTo>
                    <a:pt x="1021" y="1003"/>
                    <a:pt x="1008" y="1004"/>
                    <a:pt x="1003" y="1018"/>
                  </a:cubicBezTo>
                  <a:cubicBezTo>
                    <a:pt x="995" y="1035"/>
                    <a:pt x="991" y="1048"/>
                    <a:pt x="985" y="1057"/>
                  </a:cubicBezTo>
                  <a:cubicBezTo>
                    <a:pt x="978" y="1069"/>
                    <a:pt x="967" y="1080"/>
                    <a:pt x="948" y="1085"/>
                  </a:cubicBezTo>
                  <a:cubicBezTo>
                    <a:pt x="929" y="1090"/>
                    <a:pt x="902" y="1091"/>
                    <a:pt x="899" y="1080"/>
                  </a:cubicBezTo>
                  <a:cubicBezTo>
                    <a:pt x="903" y="1057"/>
                    <a:pt x="935" y="1053"/>
                    <a:pt x="949" y="1046"/>
                  </a:cubicBezTo>
                  <a:cubicBezTo>
                    <a:pt x="974" y="1034"/>
                    <a:pt x="976" y="1012"/>
                    <a:pt x="977" y="989"/>
                  </a:cubicBezTo>
                  <a:cubicBezTo>
                    <a:pt x="942" y="966"/>
                    <a:pt x="870" y="909"/>
                    <a:pt x="870" y="909"/>
                  </a:cubicBezTo>
                  <a:cubicBezTo>
                    <a:pt x="870" y="909"/>
                    <a:pt x="932" y="971"/>
                    <a:pt x="966" y="994"/>
                  </a:cubicBezTo>
                  <a:cubicBezTo>
                    <a:pt x="966" y="1013"/>
                    <a:pt x="961" y="1024"/>
                    <a:pt x="945" y="1033"/>
                  </a:cubicBezTo>
                  <a:cubicBezTo>
                    <a:pt x="935" y="1038"/>
                    <a:pt x="924" y="1042"/>
                    <a:pt x="909" y="1049"/>
                  </a:cubicBezTo>
                  <a:cubicBezTo>
                    <a:pt x="885" y="1063"/>
                    <a:pt x="892" y="1083"/>
                    <a:pt x="859" y="1096"/>
                  </a:cubicBezTo>
                  <a:cubicBezTo>
                    <a:pt x="845" y="1101"/>
                    <a:pt x="812" y="1105"/>
                    <a:pt x="821" y="1087"/>
                  </a:cubicBezTo>
                  <a:cubicBezTo>
                    <a:pt x="833" y="1069"/>
                    <a:pt x="820" y="1069"/>
                    <a:pt x="820" y="1069"/>
                  </a:cubicBezTo>
                  <a:cubicBezTo>
                    <a:pt x="812" y="1071"/>
                    <a:pt x="792" y="1076"/>
                    <a:pt x="782" y="1077"/>
                  </a:cubicBezTo>
                  <a:cubicBezTo>
                    <a:pt x="775" y="1077"/>
                    <a:pt x="769" y="1072"/>
                    <a:pt x="774" y="1067"/>
                  </a:cubicBezTo>
                  <a:cubicBezTo>
                    <a:pt x="776" y="1065"/>
                    <a:pt x="780" y="1064"/>
                    <a:pt x="783" y="1061"/>
                  </a:cubicBezTo>
                  <a:cubicBezTo>
                    <a:pt x="788" y="1057"/>
                    <a:pt x="791" y="1055"/>
                    <a:pt x="793" y="1051"/>
                  </a:cubicBezTo>
                  <a:cubicBezTo>
                    <a:pt x="797" y="1045"/>
                    <a:pt x="799" y="1036"/>
                    <a:pt x="796" y="1034"/>
                  </a:cubicBezTo>
                  <a:cubicBezTo>
                    <a:pt x="791" y="1032"/>
                    <a:pt x="784" y="1033"/>
                    <a:pt x="781" y="1037"/>
                  </a:cubicBezTo>
                  <a:cubicBezTo>
                    <a:pt x="767" y="1052"/>
                    <a:pt x="766" y="1078"/>
                    <a:pt x="727" y="1070"/>
                  </a:cubicBezTo>
                  <a:cubicBezTo>
                    <a:pt x="727" y="1070"/>
                    <a:pt x="681" y="1060"/>
                    <a:pt x="718" y="1007"/>
                  </a:cubicBezTo>
                  <a:cubicBezTo>
                    <a:pt x="729" y="994"/>
                    <a:pt x="700" y="977"/>
                    <a:pt x="683" y="956"/>
                  </a:cubicBezTo>
                  <a:cubicBezTo>
                    <a:pt x="650" y="916"/>
                    <a:pt x="557" y="766"/>
                    <a:pt x="557" y="766"/>
                  </a:cubicBezTo>
                  <a:cubicBezTo>
                    <a:pt x="547" y="752"/>
                    <a:pt x="537" y="735"/>
                    <a:pt x="528" y="722"/>
                  </a:cubicBezTo>
                  <a:cubicBezTo>
                    <a:pt x="520" y="708"/>
                    <a:pt x="517" y="679"/>
                    <a:pt x="537" y="682"/>
                  </a:cubicBezTo>
                  <a:cubicBezTo>
                    <a:pt x="547" y="684"/>
                    <a:pt x="550" y="688"/>
                    <a:pt x="561" y="683"/>
                  </a:cubicBezTo>
                  <a:cubicBezTo>
                    <a:pt x="568" y="680"/>
                    <a:pt x="568" y="692"/>
                    <a:pt x="561" y="698"/>
                  </a:cubicBezTo>
                  <a:cubicBezTo>
                    <a:pt x="556" y="702"/>
                    <a:pt x="556" y="711"/>
                    <a:pt x="562" y="716"/>
                  </a:cubicBezTo>
                  <a:cubicBezTo>
                    <a:pt x="570" y="720"/>
                    <a:pt x="572" y="711"/>
                    <a:pt x="581" y="714"/>
                  </a:cubicBezTo>
                  <a:cubicBezTo>
                    <a:pt x="590" y="716"/>
                    <a:pt x="597" y="738"/>
                    <a:pt x="613" y="743"/>
                  </a:cubicBezTo>
                  <a:cubicBezTo>
                    <a:pt x="617" y="744"/>
                    <a:pt x="620" y="744"/>
                    <a:pt x="621" y="741"/>
                  </a:cubicBezTo>
                  <a:cubicBezTo>
                    <a:pt x="623" y="734"/>
                    <a:pt x="616" y="725"/>
                    <a:pt x="618" y="717"/>
                  </a:cubicBezTo>
                  <a:cubicBezTo>
                    <a:pt x="620" y="722"/>
                    <a:pt x="627" y="727"/>
                    <a:pt x="637" y="732"/>
                  </a:cubicBezTo>
                  <a:cubicBezTo>
                    <a:pt x="648" y="739"/>
                    <a:pt x="654" y="740"/>
                    <a:pt x="651" y="731"/>
                  </a:cubicBezTo>
                  <a:cubicBezTo>
                    <a:pt x="648" y="720"/>
                    <a:pt x="646" y="713"/>
                    <a:pt x="646" y="713"/>
                  </a:cubicBezTo>
                  <a:cubicBezTo>
                    <a:pt x="645" y="705"/>
                    <a:pt x="652" y="699"/>
                    <a:pt x="658" y="699"/>
                  </a:cubicBezTo>
                  <a:cubicBezTo>
                    <a:pt x="661" y="699"/>
                    <a:pt x="664" y="701"/>
                    <a:pt x="666" y="705"/>
                  </a:cubicBezTo>
                  <a:cubicBezTo>
                    <a:pt x="674" y="718"/>
                    <a:pt x="670" y="725"/>
                    <a:pt x="686" y="730"/>
                  </a:cubicBezTo>
                  <a:cubicBezTo>
                    <a:pt x="711" y="782"/>
                    <a:pt x="773" y="847"/>
                    <a:pt x="798" y="868"/>
                  </a:cubicBezTo>
                  <a:cubicBezTo>
                    <a:pt x="803" y="872"/>
                    <a:pt x="812" y="877"/>
                    <a:pt x="820" y="880"/>
                  </a:cubicBezTo>
                  <a:cubicBezTo>
                    <a:pt x="814" y="875"/>
                    <a:pt x="805" y="867"/>
                    <a:pt x="801" y="863"/>
                  </a:cubicBezTo>
                  <a:cubicBezTo>
                    <a:pt x="736" y="800"/>
                    <a:pt x="695" y="742"/>
                    <a:pt x="696" y="730"/>
                  </a:cubicBezTo>
                  <a:cubicBezTo>
                    <a:pt x="714" y="722"/>
                    <a:pt x="717" y="704"/>
                    <a:pt x="723" y="707"/>
                  </a:cubicBezTo>
                  <a:cubicBezTo>
                    <a:pt x="725" y="708"/>
                    <a:pt x="717" y="723"/>
                    <a:pt x="718" y="731"/>
                  </a:cubicBezTo>
                  <a:cubicBezTo>
                    <a:pt x="719" y="735"/>
                    <a:pt x="724" y="741"/>
                    <a:pt x="735" y="741"/>
                  </a:cubicBezTo>
                  <a:cubicBezTo>
                    <a:pt x="714" y="762"/>
                    <a:pt x="768" y="780"/>
                    <a:pt x="808" y="779"/>
                  </a:cubicBezTo>
                  <a:cubicBezTo>
                    <a:pt x="823" y="788"/>
                    <a:pt x="848" y="803"/>
                    <a:pt x="878" y="810"/>
                  </a:cubicBezTo>
                  <a:cubicBezTo>
                    <a:pt x="878" y="810"/>
                    <a:pt x="881" y="824"/>
                    <a:pt x="890" y="825"/>
                  </a:cubicBezTo>
                  <a:cubicBezTo>
                    <a:pt x="890" y="825"/>
                    <a:pt x="912" y="859"/>
                    <a:pt x="943" y="892"/>
                  </a:cubicBezTo>
                  <a:cubicBezTo>
                    <a:pt x="973" y="924"/>
                    <a:pt x="1007" y="977"/>
                    <a:pt x="1035" y="1005"/>
                  </a:cubicBezTo>
                  <a:moveTo>
                    <a:pt x="679" y="342"/>
                  </a:moveTo>
                  <a:cubicBezTo>
                    <a:pt x="661" y="355"/>
                    <a:pt x="657" y="367"/>
                    <a:pt x="627" y="382"/>
                  </a:cubicBezTo>
                  <a:cubicBezTo>
                    <a:pt x="610" y="391"/>
                    <a:pt x="593" y="398"/>
                    <a:pt x="582" y="393"/>
                  </a:cubicBezTo>
                  <a:cubicBezTo>
                    <a:pt x="571" y="387"/>
                    <a:pt x="575" y="367"/>
                    <a:pt x="575" y="364"/>
                  </a:cubicBezTo>
                  <a:cubicBezTo>
                    <a:pt x="575" y="362"/>
                    <a:pt x="575" y="359"/>
                    <a:pt x="575" y="357"/>
                  </a:cubicBezTo>
                  <a:cubicBezTo>
                    <a:pt x="583" y="353"/>
                    <a:pt x="595" y="355"/>
                    <a:pt x="598" y="345"/>
                  </a:cubicBezTo>
                  <a:cubicBezTo>
                    <a:pt x="601" y="337"/>
                    <a:pt x="600" y="327"/>
                    <a:pt x="602" y="318"/>
                  </a:cubicBezTo>
                  <a:cubicBezTo>
                    <a:pt x="606" y="311"/>
                    <a:pt x="617" y="307"/>
                    <a:pt x="619" y="299"/>
                  </a:cubicBezTo>
                  <a:cubicBezTo>
                    <a:pt x="605" y="308"/>
                    <a:pt x="594" y="321"/>
                    <a:pt x="576" y="320"/>
                  </a:cubicBezTo>
                  <a:cubicBezTo>
                    <a:pt x="571" y="319"/>
                    <a:pt x="575" y="312"/>
                    <a:pt x="572" y="309"/>
                  </a:cubicBezTo>
                  <a:cubicBezTo>
                    <a:pt x="568" y="308"/>
                    <a:pt x="568" y="305"/>
                    <a:pt x="568" y="302"/>
                  </a:cubicBezTo>
                  <a:cubicBezTo>
                    <a:pt x="569" y="303"/>
                    <a:pt x="570" y="303"/>
                    <a:pt x="571" y="303"/>
                  </a:cubicBezTo>
                  <a:cubicBezTo>
                    <a:pt x="571" y="303"/>
                    <a:pt x="572" y="302"/>
                    <a:pt x="572" y="301"/>
                  </a:cubicBezTo>
                  <a:cubicBezTo>
                    <a:pt x="572" y="300"/>
                    <a:pt x="571" y="300"/>
                    <a:pt x="571" y="300"/>
                  </a:cubicBezTo>
                  <a:cubicBezTo>
                    <a:pt x="570" y="300"/>
                    <a:pt x="568" y="300"/>
                    <a:pt x="566" y="299"/>
                  </a:cubicBezTo>
                  <a:cubicBezTo>
                    <a:pt x="566" y="299"/>
                    <a:pt x="566" y="299"/>
                    <a:pt x="566" y="299"/>
                  </a:cubicBezTo>
                  <a:cubicBezTo>
                    <a:pt x="565" y="296"/>
                    <a:pt x="567" y="292"/>
                    <a:pt x="565" y="290"/>
                  </a:cubicBezTo>
                  <a:cubicBezTo>
                    <a:pt x="556" y="288"/>
                    <a:pt x="556" y="288"/>
                    <a:pt x="556" y="288"/>
                  </a:cubicBezTo>
                  <a:cubicBezTo>
                    <a:pt x="557" y="279"/>
                    <a:pt x="563" y="272"/>
                    <a:pt x="563" y="262"/>
                  </a:cubicBezTo>
                  <a:cubicBezTo>
                    <a:pt x="565" y="264"/>
                    <a:pt x="570" y="263"/>
                    <a:pt x="568" y="267"/>
                  </a:cubicBezTo>
                  <a:cubicBezTo>
                    <a:pt x="566" y="268"/>
                    <a:pt x="567" y="271"/>
                    <a:pt x="567" y="272"/>
                  </a:cubicBezTo>
                  <a:cubicBezTo>
                    <a:pt x="567" y="268"/>
                    <a:pt x="582" y="262"/>
                    <a:pt x="574" y="260"/>
                  </a:cubicBezTo>
                  <a:cubicBezTo>
                    <a:pt x="570" y="259"/>
                    <a:pt x="560" y="261"/>
                    <a:pt x="560" y="256"/>
                  </a:cubicBezTo>
                  <a:cubicBezTo>
                    <a:pt x="560" y="248"/>
                    <a:pt x="563" y="241"/>
                    <a:pt x="567" y="235"/>
                  </a:cubicBezTo>
                  <a:cubicBezTo>
                    <a:pt x="576" y="242"/>
                    <a:pt x="588" y="249"/>
                    <a:pt x="591" y="261"/>
                  </a:cubicBezTo>
                  <a:cubicBezTo>
                    <a:pt x="594" y="264"/>
                    <a:pt x="598" y="269"/>
                    <a:pt x="602" y="269"/>
                  </a:cubicBezTo>
                  <a:cubicBezTo>
                    <a:pt x="612" y="265"/>
                    <a:pt x="617" y="275"/>
                    <a:pt x="627" y="274"/>
                  </a:cubicBezTo>
                  <a:cubicBezTo>
                    <a:pt x="627" y="272"/>
                    <a:pt x="628" y="270"/>
                    <a:pt x="630" y="269"/>
                  </a:cubicBezTo>
                  <a:cubicBezTo>
                    <a:pt x="632" y="268"/>
                    <a:pt x="635" y="269"/>
                    <a:pt x="636" y="271"/>
                  </a:cubicBezTo>
                  <a:cubicBezTo>
                    <a:pt x="637" y="276"/>
                    <a:pt x="634" y="279"/>
                    <a:pt x="632" y="282"/>
                  </a:cubicBezTo>
                  <a:cubicBezTo>
                    <a:pt x="629" y="284"/>
                    <a:pt x="624" y="285"/>
                    <a:pt x="620" y="286"/>
                  </a:cubicBezTo>
                  <a:cubicBezTo>
                    <a:pt x="628" y="291"/>
                    <a:pt x="634" y="283"/>
                    <a:pt x="642" y="281"/>
                  </a:cubicBezTo>
                  <a:cubicBezTo>
                    <a:pt x="645" y="280"/>
                    <a:pt x="649" y="282"/>
                    <a:pt x="651" y="285"/>
                  </a:cubicBezTo>
                  <a:cubicBezTo>
                    <a:pt x="654" y="303"/>
                    <a:pt x="646" y="330"/>
                    <a:pt x="669" y="339"/>
                  </a:cubicBezTo>
                  <a:cubicBezTo>
                    <a:pt x="672" y="340"/>
                    <a:pt x="676" y="341"/>
                    <a:pt x="679" y="342"/>
                  </a:cubicBezTo>
                  <a:moveTo>
                    <a:pt x="546" y="767"/>
                  </a:moveTo>
                  <a:cubicBezTo>
                    <a:pt x="564" y="796"/>
                    <a:pt x="565" y="797"/>
                    <a:pt x="575" y="814"/>
                  </a:cubicBezTo>
                  <a:cubicBezTo>
                    <a:pt x="585" y="830"/>
                    <a:pt x="625" y="892"/>
                    <a:pt x="632" y="904"/>
                  </a:cubicBezTo>
                  <a:cubicBezTo>
                    <a:pt x="640" y="917"/>
                    <a:pt x="681" y="987"/>
                    <a:pt x="708" y="1000"/>
                  </a:cubicBezTo>
                  <a:cubicBezTo>
                    <a:pt x="687" y="1023"/>
                    <a:pt x="697" y="1050"/>
                    <a:pt x="663" y="1056"/>
                  </a:cubicBezTo>
                  <a:cubicBezTo>
                    <a:pt x="644" y="1059"/>
                    <a:pt x="589" y="1076"/>
                    <a:pt x="570" y="1044"/>
                  </a:cubicBezTo>
                  <a:cubicBezTo>
                    <a:pt x="551" y="1012"/>
                    <a:pt x="543" y="962"/>
                    <a:pt x="548" y="922"/>
                  </a:cubicBezTo>
                  <a:cubicBezTo>
                    <a:pt x="572" y="959"/>
                    <a:pt x="590" y="975"/>
                    <a:pt x="603" y="983"/>
                  </a:cubicBezTo>
                  <a:cubicBezTo>
                    <a:pt x="559" y="934"/>
                    <a:pt x="564" y="924"/>
                    <a:pt x="543" y="898"/>
                  </a:cubicBezTo>
                  <a:cubicBezTo>
                    <a:pt x="535" y="887"/>
                    <a:pt x="533" y="870"/>
                    <a:pt x="532" y="857"/>
                  </a:cubicBezTo>
                  <a:cubicBezTo>
                    <a:pt x="530" y="834"/>
                    <a:pt x="531" y="812"/>
                    <a:pt x="530" y="790"/>
                  </a:cubicBezTo>
                  <a:cubicBezTo>
                    <a:pt x="529" y="778"/>
                    <a:pt x="530" y="765"/>
                    <a:pt x="526" y="753"/>
                  </a:cubicBezTo>
                  <a:cubicBezTo>
                    <a:pt x="524" y="749"/>
                    <a:pt x="521" y="736"/>
                    <a:pt x="520" y="731"/>
                  </a:cubicBezTo>
                  <a:cubicBezTo>
                    <a:pt x="519" y="726"/>
                    <a:pt x="519" y="720"/>
                    <a:pt x="519" y="720"/>
                  </a:cubicBezTo>
                  <a:cubicBezTo>
                    <a:pt x="519" y="720"/>
                    <a:pt x="528" y="739"/>
                    <a:pt x="546" y="767"/>
                  </a:cubicBezTo>
                  <a:moveTo>
                    <a:pt x="538" y="425"/>
                  </a:moveTo>
                  <a:cubicBezTo>
                    <a:pt x="534" y="429"/>
                    <a:pt x="532" y="432"/>
                    <a:pt x="529" y="437"/>
                  </a:cubicBezTo>
                  <a:cubicBezTo>
                    <a:pt x="525" y="449"/>
                    <a:pt x="529" y="467"/>
                    <a:pt x="542" y="476"/>
                  </a:cubicBezTo>
                  <a:cubicBezTo>
                    <a:pt x="550" y="482"/>
                    <a:pt x="553" y="483"/>
                    <a:pt x="560" y="485"/>
                  </a:cubicBezTo>
                  <a:cubicBezTo>
                    <a:pt x="543" y="490"/>
                    <a:pt x="525" y="513"/>
                    <a:pt x="525" y="526"/>
                  </a:cubicBezTo>
                  <a:cubicBezTo>
                    <a:pt x="519" y="520"/>
                    <a:pt x="517" y="508"/>
                    <a:pt x="519" y="498"/>
                  </a:cubicBezTo>
                  <a:cubicBezTo>
                    <a:pt x="514" y="504"/>
                    <a:pt x="504" y="508"/>
                    <a:pt x="498" y="509"/>
                  </a:cubicBezTo>
                  <a:cubicBezTo>
                    <a:pt x="496" y="504"/>
                    <a:pt x="497" y="490"/>
                    <a:pt x="503" y="483"/>
                  </a:cubicBezTo>
                  <a:cubicBezTo>
                    <a:pt x="501" y="479"/>
                    <a:pt x="487" y="481"/>
                    <a:pt x="480" y="486"/>
                  </a:cubicBezTo>
                  <a:cubicBezTo>
                    <a:pt x="479" y="477"/>
                    <a:pt x="482" y="471"/>
                    <a:pt x="490" y="465"/>
                  </a:cubicBezTo>
                  <a:cubicBezTo>
                    <a:pt x="488" y="460"/>
                    <a:pt x="483" y="464"/>
                    <a:pt x="471" y="465"/>
                  </a:cubicBezTo>
                  <a:cubicBezTo>
                    <a:pt x="479" y="462"/>
                    <a:pt x="490" y="456"/>
                    <a:pt x="502" y="448"/>
                  </a:cubicBezTo>
                  <a:cubicBezTo>
                    <a:pt x="523" y="435"/>
                    <a:pt x="538" y="425"/>
                    <a:pt x="538" y="425"/>
                  </a:cubicBezTo>
                  <a:moveTo>
                    <a:pt x="816" y="430"/>
                  </a:moveTo>
                  <a:cubicBezTo>
                    <a:pt x="831" y="432"/>
                    <a:pt x="852" y="428"/>
                    <a:pt x="859" y="426"/>
                  </a:cubicBezTo>
                  <a:cubicBezTo>
                    <a:pt x="863" y="432"/>
                    <a:pt x="856" y="442"/>
                    <a:pt x="850" y="440"/>
                  </a:cubicBezTo>
                  <a:cubicBezTo>
                    <a:pt x="852" y="449"/>
                    <a:pt x="860" y="460"/>
                    <a:pt x="859" y="470"/>
                  </a:cubicBezTo>
                  <a:cubicBezTo>
                    <a:pt x="851" y="467"/>
                    <a:pt x="829" y="458"/>
                    <a:pt x="829" y="458"/>
                  </a:cubicBezTo>
                  <a:cubicBezTo>
                    <a:pt x="835" y="467"/>
                    <a:pt x="842" y="483"/>
                    <a:pt x="840" y="494"/>
                  </a:cubicBezTo>
                  <a:cubicBezTo>
                    <a:pt x="831" y="488"/>
                    <a:pt x="812" y="487"/>
                    <a:pt x="804" y="481"/>
                  </a:cubicBezTo>
                  <a:cubicBezTo>
                    <a:pt x="808" y="495"/>
                    <a:pt x="817" y="515"/>
                    <a:pt x="805" y="528"/>
                  </a:cubicBezTo>
                  <a:cubicBezTo>
                    <a:pt x="794" y="520"/>
                    <a:pt x="788" y="507"/>
                    <a:pt x="779" y="498"/>
                  </a:cubicBezTo>
                  <a:cubicBezTo>
                    <a:pt x="781" y="511"/>
                    <a:pt x="784" y="531"/>
                    <a:pt x="775" y="543"/>
                  </a:cubicBezTo>
                  <a:cubicBezTo>
                    <a:pt x="769" y="536"/>
                    <a:pt x="745" y="526"/>
                    <a:pt x="745" y="518"/>
                  </a:cubicBezTo>
                  <a:cubicBezTo>
                    <a:pt x="743" y="517"/>
                    <a:pt x="736" y="544"/>
                    <a:pt x="728" y="549"/>
                  </a:cubicBezTo>
                  <a:cubicBezTo>
                    <a:pt x="720" y="538"/>
                    <a:pt x="713" y="521"/>
                    <a:pt x="702" y="511"/>
                  </a:cubicBezTo>
                  <a:cubicBezTo>
                    <a:pt x="705" y="508"/>
                    <a:pt x="709" y="510"/>
                    <a:pt x="707" y="504"/>
                  </a:cubicBezTo>
                  <a:cubicBezTo>
                    <a:pt x="704" y="496"/>
                    <a:pt x="692" y="491"/>
                    <a:pt x="679" y="486"/>
                  </a:cubicBezTo>
                  <a:cubicBezTo>
                    <a:pt x="681" y="482"/>
                    <a:pt x="683" y="480"/>
                    <a:pt x="687" y="474"/>
                  </a:cubicBezTo>
                  <a:cubicBezTo>
                    <a:pt x="697" y="459"/>
                    <a:pt x="704" y="445"/>
                    <a:pt x="706" y="438"/>
                  </a:cubicBezTo>
                  <a:cubicBezTo>
                    <a:pt x="710" y="426"/>
                    <a:pt x="712" y="423"/>
                    <a:pt x="713" y="414"/>
                  </a:cubicBezTo>
                  <a:cubicBezTo>
                    <a:pt x="726" y="416"/>
                    <a:pt x="735" y="418"/>
                    <a:pt x="752" y="420"/>
                  </a:cubicBezTo>
                  <a:cubicBezTo>
                    <a:pt x="768" y="422"/>
                    <a:pt x="793" y="427"/>
                    <a:pt x="816" y="430"/>
                  </a:cubicBezTo>
                  <a:moveTo>
                    <a:pt x="1084" y="383"/>
                  </a:moveTo>
                  <a:cubicBezTo>
                    <a:pt x="1085" y="388"/>
                    <a:pt x="1074" y="400"/>
                    <a:pt x="1061" y="403"/>
                  </a:cubicBezTo>
                  <a:cubicBezTo>
                    <a:pt x="1045" y="407"/>
                    <a:pt x="1032" y="404"/>
                    <a:pt x="1021" y="398"/>
                  </a:cubicBezTo>
                  <a:cubicBezTo>
                    <a:pt x="1022" y="409"/>
                    <a:pt x="1041" y="414"/>
                    <a:pt x="1055" y="411"/>
                  </a:cubicBezTo>
                  <a:cubicBezTo>
                    <a:pt x="1047" y="422"/>
                    <a:pt x="1023" y="429"/>
                    <a:pt x="1006" y="428"/>
                  </a:cubicBezTo>
                  <a:cubicBezTo>
                    <a:pt x="987" y="428"/>
                    <a:pt x="975" y="422"/>
                    <a:pt x="958" y="412"/>
                  </a:cubicBezTo>
                  <a:cubicBezTo>
                    <a:pt x="956" y="423"/>
                    <a:pt x="977" y="433"/>
                    <a:pt x="993" y="434"/>
                  </a:cubicBezTo>
                  <a:cubicBezTo>
                    <a:pt x="963" y="450"/>
                    <a:pt x="929" y="438"/>
                    <a:pt x="925" y="437"/>
                  </a:cubicBezTo>
                  <a:cubicBezTo>
                    <a:pt x="917" y="435"/>
                    <a:pt x="905" y="430"/>
                    <a:pt x="898" y="423"/>
                  </a:cubicBezTo>
                  <a:cubicBezTo>
                    <a:pt x="898" y="432"/>
                    <a:pt x="910" y="439"/>
                    <a:pt x="920" y="441"/>
                  </a:cubicBezTo>
                  <a:cubicBezTo>
                    <a:pt x="900" y="451"/>
                    <a:pt x="875" y="440"/>
                    <a:pt x="866" y="424"/>
                  </a:cubicBezTo>
                  <a:cubicBezTo>
                    <a:pt x="898" y="415"/>
                    <a:pt x="922" y="406"/>
                    <a:pt x="955" y="398"/>
                  </a:cubicBezTo>
                  <a:cubicBezTo>
                    <a:pt x="987" y="403"/>
                    <a:pt x="1017" y="390"/>
                    <a:pt x="1029" y="376"/>
                  </a:cubicBezTo>
                  <a:cubicBezTo>
                    <a:pt x="1033" y="371"/>
                    <a:pt x="1037" y="364"/>
                    <a:pt x="1037" y="362"/>
                  </a:cubicBezTo>
                  <a:cubicBezTo>
                    <a:pt x="1040" y="361"/>
                    <a:pt x="1044" y="362"/>
                    <a:pt x="1047" y="363"/>
                  </a:cubicBezTo>
                  <a:cubicBezTo>
                    <a:pt x="1050" y="364"/>
                    <a:pt x="1081" y="371"/>
                    <a:pt x="1084" y="383"/>
                  </a:cubicBezTo>
                  <a:moveTo>
                    <a:pt x="306" y="378"/>
                  </a:moveTo>
                  <a:cubicBezTo>
                    <a:pt x="310" y="375"/>
                    <a:pt x="321" y="372"/>
                    <a:pt x="331" y="374"/>
                  </a:cubicBezTo>
                  <a:cubicBezTo>
                    <a:pt x="342" y="375"/>
                    <a:pt x="361" y="380"/>
                    <a:pt x="375" y="390"/>
                  </a:cubicBezTo>
                  <a:cubicBezTo>
                    <a:pt x="404" y="400"/>
                    <a:pt x="427" y="420"/>
                    <a:pt x="456" y="429"/>
                  </a:cubicBezTo>
                  <a:cubicBezTo>
                    <a:pt x="457" y="426"/>
                    <a:pt x="454" y="424"/>
                    <a:pt x="452" y="422"/>
                  </a:cubicBezTo>
                  <a:cubicBezTo>
                    <a:pt x="470" y="408"/>
                    <a:pt x="489" y="396"/>
                    <a:pt x="510" y="387"/>
                  </a:cubicBezTo>
                  <a:cubicBezTo>
                    <a:pt x="523" y="372"/>
                    <a:pt x="540" y="356"/>
                    <a:pt x="562" y="359"/>
                  </a:cubicBezTo>
                  <a:cubicBezTo>
                    <a:pt x="567" y="359"/>
                    <a:pt x="567" y="359"/>
                    <a:pt x="567" y="359"/>
                  </a:cubicBezTo>
                  <a:cubicBezTo>
                    <a:pt x="567" y="359"/>
                    <a:pt x="567" y="364"/>
                    <a:pt x="567" y="366"/>
                  </a:cubicBezTo>
                  <a:cubicBezTo>
                    <a:pt x="566" y="377"/>
                    <a:pt x="560" y="388"/>
                    <a:pt x="554" y="403"/>
                  </a:cubicBezTo>
                  <a:cubicBezTo>
                    <a:pt x="554" y="403"/>
                    <a:pt x="536" y="410"/>
                    <a:pt x="528" y="415"/>
                  </a:cubicBezTo>
                  <a:cubicBezTo>
                    <a:pt x="521" y="419"/>
                    <a:pt x="459" y="456"/>
                    <a:pt x="459" y="456"/>
                  </a:cubicBezTo>
                  <a:cubicBezTo>
                    <a:pt x="441" y="470"/>
                    <a:pt x="433" y="454"/>
                    <a:pt x="415" y="442"/>
                  </a:cubicBezTo>
                  <a:cubicBezTo>
                    <a:pt x="393" y="431"/>
                    <a:pt x="372" y="420"/>
                    <a:pt x="353" y="403"/>
                  </a:cubicBezTo>
                  <a:cubicBezTo>
                    <a:pt x="353" y="400"/>
                    <a:pt x="359" y="402"/>
                    <a:pt x="356" y="399"/>
                  </a:cubicBezTo>
                  <a:cubicBezTo>
                    <a:pt x="346" y="400"/>
                    <a:pt x="338" y="404"/>
                    <a:pt x="329" y="406"/>
                  </a:cubicBezTo>
                  <a:cubicBezTo>
                    <a:pt x="325" y="408"/>
                    <a:pt x="315" y="411"/>
                    <a:pt x="312" y="405"/>
                  </a:cubicBezTo>
                  <a:cubicBezTo>
                    <a:pt x="317" y="404"/>
                    <a:pt x="317" y="404"/>
                    <a:pt x="317" y="404"/>
                  </a:cubicBezTo>
                  <a:cubicBezTo>
                    <a:pt x="322" y="400"/>
                    <a:pt x="324" y="393"/>
                    <a:pt x="334" y="390"/>
                  </a:cubicBezTo>
                  <a:cubicBezTo>
                    <a:pt x="327" y="384"/>
                    <a:pt x="314" y="381"/>
                    <a:pt x="304" y="381"/>
                  </a:cubicBezTo>
                  <a:lnTo>
                    <a:pt x="306" y="378"/>
                  </a:lnTo>
                  <a:close/>
                  <a:moveTo>
                    <a:pt x="999" y="340"/>
                  </a:moveTo>
                  <a:cubicBezTo>
                    <a:pt x="998" y="351"/>
                    <a:pt x="986" y="353"/>
                    <a:pt x="981" y="362"/>
                  </a:cubicBezTo>
                  <a:cubicBezTo>
                    <a:pt x="975" y="367"/>
                    <a:pt x="975" y="367"/>
                    <a:pt x="975" y="367"/>
                  </a:cubicBezTo>
                  <a:cubicBezTo>
                    <a:pt x="980" y="366"/>
                    <a:pt x="986" y="363"/>
                    <a:pt x="990" y="358"/>
                  </a:cubicBezTo>
                  <a:cubicBezTo>
                    <a:pt x="999" y="356"/>
                    <a:pt x="1027" y="350"/>
                    <a:pt x="1028" y="355"/>
                  </a:cubicBezTo>
                  <a:cubicBezTo>
                    <a:pt x="1029" y="361"/>
                    <a:pt x="1027" y="366"/>
                    <a:pt x="1018" y="372"/>
                  </a:cubicBezTo>
                  <a:cubicBezTo>
                    <a:pt x="1010" y="378"/>
                    <a:pt x="980" y="390"/>
                    <a:pt x="959" y="387"/>
                  </a:cubicBezTo>
                  <a:cubicBezTo>
                    <a:pt x="947" y="386"/>
                    <a:pt x="935" y="390"/>
                    <a:pt x="924" y="392"/>
                  </a:cubicBezTo>
                  <a:cubicBezTo>
                    <a:pt x="865" y="410"/>
                    <a:pt x="865" y="410"/>
                    <a:pt x="865" y="410"/>
                  </a:cubicBezTo>
                  <a:cubicBezTo>
                    <a:pt x="845" y="415"/>
                    <a:pt x="821" y="418"/>
                    <a:pt x="799" y="412"/>
                  </a:cubicBezTo>
                  <a:cubicBezTo>
                    <a:pt x="766" y="406"/>
                    <a:pt x="734" y="398"/>
                    <a:pt x="700" y="400"/>
                  </a:cubicBezTo>
                  <a:cubicBezTo>
                    <a:pt x="696" y="400"/>
                    <a:pt x="691" y="403"/>
                    <a:pt x="688" y="408"/>
                  </a:cubicBezTo>
                  <a:cubicBezTo>
                    <a:pt x="692" y="407"/>
                    <a:pt x="697" y="405"/>
                    <a:pt x="701" y="408"/>
                  </a:cubicBezTo>
                  <a:cubicBezTo>
                    <a:pt x="700" y="412"/>
                    <a:pt x="700" y="437"/>
                    <a:pt x="690" y="446"/>
                  </a:cubicBezTo>
                  <a:cubicBezTo>
                    <a:pt x="688" y="443"/>
                    <a:pt x="687" y="439"/>
                    <a:pt x="685" y="435"/>
                  </a:cubicBezTo>
                  <a:cubicBezTo>
                    <a:pt x="684" y="431"/>
                    <a:pt x="670" y="368"/>
                    <a:pt x="697" y="349"/>
                  </a:cubicBezTo>
                  <a:cubicBezTo>
                    <a:pt x="713" y="344"/>
                    <a:pt x="735" y="353"/>
                    <a:pt x="740" y="356"/>
                  </a:cubicBezTo>
                  <a:cubicBezTo>
                    <a:pt x="761" y="368"/>
                    <a:pt x="797" y="374"/>
                    <a:pt x="825" y="385"/>
                  </a:cubicBezTo>
                  <a:cubicBezTo>
                    <a:pt x="837" y="383"/>
                    <a:pt x="849" y="379"/>
                    <a:pt x="861" y="378"/>
                  </a:cubicBezTo>
                  <a:cubicBezTo>
                    <a:pt x="945" y="367"/>
                    <a:pt x="945" y="367"/>
                    <a:pt x="945" y="367"/>
                  </a:cubicBezTo>
                  <a:cubicBezTo>
                    <a:pt x="960" y="369"/>
                    <a:pt x="962" y="350"/>
                    <a:pt x="975" y="349"/>
                  </a:cubicBezTo>
                  <a:cubicBezTo>
                    <a:pt x="984" y="349"/>
                    <a:pt x="989" y="343"/>
                    <a:pt x="996" y="339"/>
                  </a:cubicBezTo>
                  <a:cubicBezTo>
                    <a:pt x="997" y="338"/>
                    <a:pt x="999" y="338"/>
                    <a:pt x="999" y="340"/>
                  </a:cubicBezTo>
                  <a:moveTo>
                    <a:pt x="143" y="129"/>
                  </a:moveTo>
                  <a:cubicBezTo>
                    <a:pt x="216" y="34"/>
                    <a:pt x="216" y="34"/>
                    <a:pt x="216" y="34"/>
                  </a:cubicBezTo>
                  <a:cubicBezTo>
                    <a:pt x="242" y="71"/>
                    <a:pt x="284" y="73"/>
                    <a:pt x="326" y="75"/>
                  </a:cubicBezTo>
                  <a:cubicBezTo>
                    <a:pt x="354" y="72"/>
                    <a:pt x="354" y="72"/>
                    <a:pt x="354" y="72"/>
                  </a:cubicBezTo>
                  <a:cubicBezTo>
                    <a:pt x="473" y="53"/>
                    <a:pt x="473" y="53"/>
                    <a:pt x="473" y="53"/>
                  </a:cubicBezTo>
                  <a:cubicBezTo>
                    <a:pt x="554" y="44"/>
                    <a:pt x="554" y="44"/>
                    <a:pt x="554" y="44"/>
                  </a:cubicBezTo>
                  <a:cubicBezTo>
                    <a:pt x="631" y="35"/>
                    <a:pt x="709" y="47"/>
                    <a:pt x="782" y="57"/>
                  </a:cubicBezTo>
                  <a:cubicBezTo>
                    <a:pt x="889" y="75"/>
                    <a:pt x="889" y="75"/>
                    <a:pt x="889" y="75"/>
                  </a:cubicBezTo>
                  <a:cubicBezTo>
                    <a:pt x="934" y="78"/>
                    <a:pt x="982" y="77"/>
                    <a:pt x="1012" y="43"/>
                  </a:cubicBezTo>
                  <a:cubicBezTo>
                    <a:pt x="1018" y="37"/>
                    <a:pt x="1018" y="37"/>
                    <a:pt x="1018" y="37"/>
                  </a:cubicBezTo>
                  <a:cubicBezTo>
                    <a:pt x="1086" y="126"/>
                    <a:pt x="1086" y="126"/>
                    <a:pt x="1086" y="126"/>
                  </a:cubicBezTo>
                  <a:cubicBezTo>
                    <a:pt x="1086" y="126"/>
                    <a:pt x="1086" y="126"/>
                    <a:pt x="1086" y="126"/>
                  </a:cubicBezTo>
                  <a:cubicBezTo>
                    <a:pt x="1084" y="127"/>
                    <a:pt x="1082" y="128"/>
                    <a:pt x="1079" y="129"/>
                  </a:cubicBezTo>
                  <a:cubicBezTo>
                    <a:pt x="1071" y="132"/>
                    <a:pt x="1061" y="135"/>
                    <a:pt x="1052" y="139"/>
                  </a:cubicBezTo>
                  <a:cubicBezTo>
                    <a:pt x="1050" y="139"/>
                    <a:pt x="1049" y="140"/>
                    <a:pt x="1048" y="140"/>
                  </a:cubicBezTo>
                  <a:cubicBezTo>
                    <a:pt x="1047" y="140"/>
                    <a:pt x="1047" y="140"/>
                    <a:pt x="1047" y="140"/>
                  </a:cubicBezTo>
                  <a:cubicBezTo>
                    <a:pt x="1012" y="95"/>
                    <a:pt x="1012" y="95"/>
                    <a:pt x="1012" y="95"/>
                  </a:cubicBezTo>
                  <a:cubicBezTo>
                    <a:pt x="977" y="115"/>
                    <a:pt x="932" y="118"/>
                    <a:pt x="889" y="115"/>
                  </a:cubicBezTo>
                  <a:cubicBezTo>
                    <a:pt x="827" y="105"/>
                    <a:pt x="827" y="105"/>
                    <a:pt x="827" y="105"/>
                  </a:cubicBezTo>
                  <a:cubicBezTo>
                    <a:pt x="750" y="93"/>
                    <a:pt x="750" y="93"/>
                    <a:pt x="750" y="93"/>
                  </a:cubicBezTo>
                  <a:cubicBezTo>
                    <a:pt x="669" y="83"/>
                    <a:pt x="669" y="83"/>
                    <a:pt x="669" y="83"/>
                  </a:cubicBezTo>
                  <a:cubicBezTo>
                    <a:pt x="620" y="79"/>
                    <a:pt x="570" y="81"/>
                    <a:pt x="522" y="87"/>
                  </a:cubicBezTo>
                  <a:cubicBezTo>
                    <a:pt x="454" y="96"/>
                    <a:pt x="454" y="96"/>
                    <a:pt x="454" y="96"/>
                  </a:cubicBezTo>
                  <a:cubicBezTo>
                    <a:pt x="341" y="113"/>
                    <a:pt x="341" y="113"/>
                    <a:pt x="341" y="113"/>
                  </a:cubicBezTo>
                  <a:cubicBezTo>
                    <a:pt x="298" y="117"/>
                    <a:pt x="256" y="112"/>
                    <a:pt x="221" y="92"/>
                  </a:cubicBezTo>
                  <a:cubicBezTo>
                    <a:pt x="186" y="138"/>
                    <a:pt x="186" y="138"/>
                    <a:pt x="186" y="138"/>
                  </a:cubicBezTo>
                  <a:cubicBezTo>
                    <a:pt x="181" y="137"/>
                    <a:pt x="177" y="136"/>
                    <a:pt x="172" y="135"/>
                  </a:cubicBezTo>
                  <a:cubicBezTo>
                    <a:pt x="161" y="133"/>
                    <a:pt x="152" y="131"/>
                    <a:pt x="143" y="129"/>
                  </a:cubicBezTo>
                  <a:moveTo>
                    <a:pt x="1254" y="120"/>
                  </a:moveTo>
                  <a:cubicBezTo>
                    <a:pt x="1259" y="111"/>
                    <a:pt x="1265" y="101"/>
                    <a:pt x="1270" y="88"/>
                  </a:cubicBezTo>
                  <a:cubicBezTo>
                    <a:pt x="1281" y="63"/>
                    <a:pt x="1281" y="63"/>
                    <a:pt x="1281" y="63"/>
                  </a:cubicBezTo>
                  <a:cubicBezTo>
                    <a:pt x="1254" y="68"/>
                    <a:pt x="1254" y="68"/>
                    <a:pt x="1254" y="68"/>
                  </a:cubicBezTo>
                  <a:cubicBezTo>
                    <a:pt x="1233" y="73"/>
                    <a:pt x="1208" y="80"/>
                    <a:pt x="1177" y="92"/>
                  </a:cubicBezTo>
                  <a:cubicBezTo>
                    <a:pt x="1172" y="93"/>
                    <a:pt x="1167" y="95"/>
                    <a:pt x="1160" y="98"/>
                  </a:cubicBezTo>
                  <a:cubicBezTo>
                    <a:pt x="1139" y="105"/>
                    <a:pt x="1119" y="113"/>
                    <a:pt x="1104" y="118"/>
                  </a:cubicBezTo>
                  <a:cubicBezTo>
                    <a:pt x="1018" y="5"/>
                    <a:pt x="1018" y="5"/>
                    <a:pt x="1018" y="5"/>
                  </a:cubicBezTo>
                  <a:cubicBezTo>
                    <a:pt x="1005" y="22"/>
                    <a:pt x="1005" y="22"/>
                    <a:pt x="1005" y="22"/>
                  </a:cubicBezTo>
                  <a:cubicBezTo>
                    <a:pt x="1002" y="26"/>
                    <a:pt x="999" y="30"/>
                    <a:pt x="995" y="33"/>
                  </a:cubicBezTo>
                  <a:cubicBezTo>
                    <a:pt x="978" y="49"/>
                    <a:pt x="955" y="56"/>
                    <a:pt x="921" y="56"/>
                  </a:cubicBezTo>
                  <a:cubicBezTo>
                    <a:pt x="907" y="56"/>
                    <a:pt x="894" y="55"/>
                    <a:pt x="883" y="54"/>
                  </a:cubicBezTo>
                  <a:cubicBezTo>
                    <a:pt x="804" y="41"/>
                    <a:pt x="804" y="41"/>
                    <a:pt x="804" y="41"/>
                  </a:cubicBezTo>
                  <a:cubicBezTo>
                    <a:pt x="803" y="41"/>
                    <a:pt x="739" y="31"/>
                    <a:pt x="739" y="31"/>
                  </a:cubicBezTo>
                  <a:cubicBezTo>
                    <a:pt x="694" y="25"/>
                    <a:pt x="651" y="22"/>
                    <a:pt x="611" y="22"/>
                  </a:cubicBezTo>
                  <a:cubicBezTo>
                    <a:pt x="589" y="22"/>
                    <a:pt x="568" y="23"/>
                    <a:pt x="548" y="25"/>
                  </a:cubicBezTo>
                  <a:cubicBezTo>
                    <a:pt x="548" y="25"/>
                    <a:pt x="548" y="25"/>
                    <a:pt x="548" y="25"/>
                  </a:cubicBezTo>
                  <a:cubicBezTo>
                    <a:pt x="546" y="25"/>
                    <a:pt x="536" y="26"/>
                    <a:pt x="472" y="34"/>
                  </a:cubicBezTo>
                  <a:cubicBezTo>
                    <a:pt x="471" y="34"/>
                    <a:pt x="381" y="48"/>
                    <a:pt x="381" y="48"/>
                  </a:cubicBezTo>
                  <a:cubicBezTo>
                    <a:pt x="353" y="53"/>
                    <a:pt x="332" y="55"/>
                    <a:pt x="314" y="55"/>
                  </a:cubicBezTo>
                  <a:cubicBezTo>
                    <a:pt x="270" y="55"/>
                    <a:pt x="241" y="42"/>
                    <a:pt x="225" y="15"/>
                  </a:cubicBezTo>
                  <a:cubicBezTo>
                    <a:pt x="217" y="0"/>
                    <a:pt x="217" y="0"/>
                    <a:pt x="217" y="0"/>
                  </a:cubicBezTo>
                  <a:cubicBezTo>
                    <a:pt x="123" y="123"/>
                    <a:pt x="123" y="123"/>
                    <a:pt x="123" y="123"/>
                  </a:cubicBezTo>
                  <a:cubicBezTo>
                    <a:pt x="115" y="121"/>
                    <a:pt x="106" y="118"/>
                    <a:pt x="98" y="115"/>
                  </a:cubicBezTo>
                  <a:cubicBezTo>
                    <a:pt x="77" y="108"/>
                    <a:pt x="77" y="108"/>
                    <a:pt x="77" y="108"/>
                  </a:cubicBezTo>
                  <a:cubicBezTo>
                    <a:pt x="79" y="130"/>
                    <a:pt x="79" y="130"/>
                    <a:pt x="79" y="130"/>
                  </a:cubicBezTo>
                  <a:cubicBezTo>
                    <a:pt x="80" y="142"/>
                    <a:pt x="85" y="153"/>
                    <a:pt x="92" y="163"/>
                  </a:cubicBezTo>
                  <a:cubicBezTo>
                    <a:pt x="0" y="283"/>
                    <a:pt x="0" y="283"/>
                    <a:pt x="0" y="283"/>
                  </a:cubicBezTo>
                  <a:cubicBezTo>
                    <a:pt x="10" y="292"/>
                    <a:pt x="10" y="292"/>
                    <a:pt x="10" y="292"/>
                  </a:cubicBezTo>
                  <a:cubicBezTo>
                    <a:pt x="10" y="293"/>
                    <a:pt x="10" y="293"/>
                    <a:pt x="10" y="293"/>
                  </a:cubicBezTo>
                  <a:cubicBezTo>
                    <a:pt x="51" y="323"/>
                    <a:pt x="69" y="369"/>
                    <a:pt x="69" y="441"/>
                  </a:cubicBezTo>
                  <a:cubicBezTo>
                    <a:pt x="69" y="462"/>
                    <a:pt x="68" y="483"/>
                    <a:pt x="67" y="499"/>
                  </a:cubicBezTo>
                  <a:cubicBezTo>
                    <a:pt x="67" y="499"/>
                    <a:pt x="67" y="499"/>
                    <a:pt x="67" y="499"/>
                  </a:cubicBezTo>
                  <a:cubicBezTo>
                    <a:pt x="66" y="501"/>
                    <a:pt x="65" y="507"/>
                    <a:pt x="64" y="518"/>
                  </a:cubicBezTo>
                  <a:cubicBezTo>
                    <a:pt x="45" y="627"/>
                    <a:pt x="45" y="627"/>
                    <a:pt x="45" y="627"/>
                  </a:cubicBezTo>
                  <a:cubicBezTo>
                    <a:pt x="45" y="628"/>
                    <a:pt x="39" y="673"/>
                    <a:pt x="36" y="696"/>
                  </a:cubicBezTo>
                  <a:cubicBezTo>
                    <a:pt x="32" y="731"/>
                    <a:pt x="30" y="765"/>
                    <a:pt x="30" y="797"/>
                  </a:cubicBezTo>
                  <a:cubicBezTo>
                    <a:pt x="30" y="806"/>
                    <a:pt x="30" y="815"/>
                    <a:pt x="31" y="824"/>
                  </a:cubicBezTo>
                  <a:cubicBezTo>
                    <a:pt x="36" y="1041"/>
                    <a:pt x="166" y="1214"/>
                    <a:pt x="378" y="1287"/>
                  </a:cubicBezTo>
                  <a:cubicBezTo>
                    <a:pt x="378" y="1287"/>
                    <a:pt x="378" y="1287"/>
                    <a:pt x="378" y="1287"/>
                  </a:cubicBezTo>
                  <a:cubicBezTo>
                    <a:pt x="380" y="1288"/>
                    <a:pt x="383" y="1289"/>
                    <a:pt x="387" y="1290"/>
                  </a:cubicBezTo>
                  <a:cubicBezTo>
                    <a:pt x="387" y="1290"/>
                    <a:pt x="420" y="1303"/>
                    <a:pt x="420" y="1303"/>
                  </a:cubicBezTo>
                  <a:cubicBezTo>
                    <a:pt x="425" y="1305"/>
                    <a:pt x="425" y="1305"/>
                    <a:pt x="425" y="1305"/>
                  </a:cubicBezTo>
                  <a:cubicBezTo>
                    <a:pt x="488" y="1331"/>
                    <a:pt x="552" y="1359"/>
                    <a:pt x="604" y="1411"/>
                  </a:cubicBezTo>
                  <a:cubicBezTo>
                    <a:pt x="612" y="1419"/>
                    <a:pt x="612" y="1419"/>
                    <a:pt x="612" y="1419"/>
                  </a:cubicBezTo>
                  <a:cubicBezTo>
                    <a:pt x="621" y="1410"/>
                    <a:pt x="621" y="1410"/>
                    <a:pt x="621" y="1410"/>
                  </a:cubicBezTo>
                  <a:cubicBezTo>
                    <a:pt x="623" y="1408"/>
                    <a:pt x="623" y="1408"/>
                    <a:pt x="623" y="1408"/>
                  </a:cubicBezTo>
                  <a:cubicBezTo>
                    <a:pt x="623" y="1408"/>
                    <a:pt x="624" y="1406"/>
                    <a:pt x="625" y="1405"/>
                  </a:cubicBezTo>
                  <a:cubicBezTo>
                    <a:pt x="689" y="1348"/>
                    <a:pt x="764" y="1319"/>
                    <a:pt x="848" y="1288"/>
                  </a:cubicBezTo>
                  <a:cubicBezTo>
                    <a:pt x="1000" y="1234"/>
                    <a:pt x="1056" y="1167"/>
                    <a:pt x="1096" y="1117"/>
                  </a:cubicBezTo>
                  <a:cubicBezTo>
                    <a:pt x="1097" y="1115"/>
                    <a:pt x="1097" y="1115"/>
                    <a:pt x="1097" y="1115"/>
                  </a:cubicBezTo>
                  <a:cubicBezTo>
                    <a:pt x="1160" y="1042"/>
                    <a:pt x="1199" y="925"/>
                    <a:pt x="1199" y="809"/>
                  </a:cubicBezTo>
                  <a:cubicBezTo>
                    <a:pt x="1199" y="806"/>
                    <a:pt x="1199" y="803"/>
                    <a:pt x="1199" y="800"/>
                  </a:cubicBezTo>
                  <a:cubicBezTo>
                    <a:pt x="1199" y="800"/>
                    <a:pt x="1199" y="800"/>
                    <a:pt x="1196" y="728"/>
                  </a:cubicBezTo>
                  <a:cubicBezTo>
                    <a:pt x="1196" y="727"/>
                    <a:pt x="1191" y="677"/>
                    <a:pt x="1188" y="651"/>
                  </a:cubicBezTo>
                  <a:cubicBezTo>
                    <a:pt x="1188" y="650"/>
                    <a:pt x="1188" y="650"/>
                    <a:pt x="1176" y="579"/>
                  </a:cubicBezTo>
                  <a:cubicBezTo>
                    <a:pt x="1165" y="510"/>
                    <a:pt x="1165" y="510"/>
                    <a:pt x="1165" y="510"/>
                  </a:cubicBezTo>
                  <a:cubicBezTo>
                    <a:pt x="1163" y="492"/>
                    <a:pt x="1162" y="474"/>
                    <a:pt x="1162" y="458"/>
                  </a:cubicBezTo>
                  <a:cubicBezTo>
                    <a:pt x="1162" y="454"/>
                    <a:pt x="1162" y="450"/>
                    <a:pt x="1162" y="446"/>
                  </a:cubicBezTo>
                  <a:cubicBezTo>
                    <a:pt x="1162" y="444"/>
                    <a:pt x="1162" y="444"/>
                    <a:pt x="1162" y="444"/>
                  </a:cubicBezTo>
                  <a:cubicBezTo>
                    <a:pt x="1162" y="375"/>
                    <a:pt x="1182" y="326"/>
                    <a:pt x="1224" y="295"/>
                  </a:cubicBezTo>
                  <a:cubicBezTo>
                    <a:pt x="1233" y="288"/>
                    <a:pt x="1233" y="288"/>
                    <a:pt x="1233" y="288"/>
                  </a:cubicBezTo>
                  <a:cubicBezTo>
                    <a:pt x="1210" y="258"/>
                    <a:pt x="1210" y="258"/>
                    <a:pt x="1210" y="258"/>
                  </a:cubicBezTo>
                  <a:cubicBezTo>
                    <a:pt x="1217" y="251"/>
                    <a:pt x="1221" y="244"/>
                    <a:pt x="1224" y="238"/>
                  </a:cubicBezTo>
                  <a:cubicBezTo>
                    <a:pt x="1228" y="229"/>
                    <a:pt x="1229" y="213"/>
                    <a:pt x="1223" y="203"/>
                  </a:cubicBezTo>
                  <a:cubicBezTo>
                    <a:pt x="1223" y="203"/>
                    <a:pt x="1223" y="203"/>
                    <a:pt x="1222" y="203"/>
                  </a:cubicBezTo>
                  <a:cubicBezTo>
                    <a:pt x="1244" y="187"/>
                    <a:pt x="1266" y="152"/>
                    <a:pt x="1272" y="140"/>
                  </a:cubicBezTo>
                  <a:cubicBezTo>
                    <a:pt x="1290" y="105"/>
                    <a:pt x="1290" y="105"/>
                    <a:pt x="1290" y="105"/>
                  </a:cubicBezTo>
                  <a:cubicBezTo>
                    <a:pt x="1290" y="105"/>
                    <a:pt x="1254" y="120"/>
                    <a:pt x="1254" y="120"/>
                  </a:cubicBezTo>
                  <a:moveTo>
                    <a:pt x="1201" y="277"/>
                  </a:moveTo>
                  <a:cubicBezTo>
                    <a:pt x="1201" y="277"/>
                    <a:pt x="1201" y="277"/>
                    <a:pt x="1201" y="277"/>
                  </a:cubicBezTo>
                  <a:cubicBezTo>
                    <a:pt x="1201" y="277"/>
                    <a:pt x="1201" y="277"/>
                    <a:pt x="1201" y="277"/>
                  </a:cubicBezTo>
                  <a:moveTo>
                    <a:pt x="1201" y="277"/>
                  </a:moveTo>
                  <a:cubicBezTo>
                    <a:pt x="1200" y="275"/>
                    <a:pt x="1199" y="274"/>
                    <a:pt x="1198" y="274"/>
                  </a:cubicBezTo>
                  <a:cubicBezTo>
                    <a:pt x="1199" y="274"/>
                    <a:pt x="1200" y="275"/>
                    <a:pt x="1201" y="277"/>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99" name="Freeform 34">
              <a:extLst>
                <a:ext uri="{FF2B5EF4-FFF2-40B4-BE49-F238E27FC236}">
                  <a16:creationId xmlns:a16="http://schemas.microsoft.com/office/drawing/2014/main" id="{06EF4F58-3D39-4DD2-85A2-BBA614FDF18D}"/>
                </a:ext>
              </a:extLst>
            </p:cNvPr>
            <p:cNvSpPr>
              <a:spLocks/>
            </p:cNvSpPr>
            <p:nvPr userDrawn="1"/>
          </p:nvSpPr>
          <p:spPr bwMode="auto">
            <a:xfrm>
              <a:off x="3372" y="2167"/>
              <a:ext cx="82" cy="78"/>
            </a:xfrm>
            <a:custGeom>
              <a:avLst/>
              <a:gdLst>
                <a:gd name="T0" fmla="*/ 71 w 121"/>
                <a:gd name="T1" fmla="*/ 25 h 115"/>
                <a:gd name="T2" fmla="*/ 121 w 121"/>
                <a:gd name="T3" fmla="*/ 0 h 115"/>
                <a:gd name="T4" fmla="*/ 121 w 121"/>
                <a:gd name="T5" fmla="*/ 115 h 115"/>
                <a:gd name="T6" fmla="*/ 8 w 121"/>
                <a:gd name="T7" fmla="*/ 80 h 115"/>
                <a:gd name="T8" fmla="*/ 6 w 121"/>
                <a:gd name="T9" fmla="*/ 78 h 115"/>
                <a:gd name="T10" fmla="*/ 0 w 121"/>
                <a:gd name="T11" fmla="*/ 65 h 115"/>
                <a:gd name="T12" fmla="*/ 1 w 121"/>
                <a:gd name="T13" fmla="*/ 59 h 115"/>
                <a:gd name="T14" fmla="*/ 47 w 121"/>
                <a:gd name="T15" fmla="*/ 32 h 115"/>
                <a:gd name="T16" fmla="*/ 61 w 121"/>
                <a:gd name="T17" fmla="*/ 28 h 115"/>
                <a:gd name="T18" fmla="*/ 71 w 121"/>
                <a:gd name="T19" fmla="*/ 2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15">
                  <a:moveTo>
                    <a:pt x="71" y="25"/>
                  </a:moveTo>
                  <a:cubicBezTo>
                    <a:pt x="89" y="20"/>
                    <a:pt x="107" y="14"/>
                    <a:pt x="121" y="0"/>
                  </a:cubicBezTo>
                  <a:cubicBezTo>
                    <a:pt x="121" y="8"/>
                    <a:pt x="121" y="111"/>
                    <a:pt x="121" y="115"/>
                  </a:cubicBezTo>
                  <a:cubicBezTo>
                    <a:pt x="83" y="114"/>
                    <a:pt x="40" y="109"/>
                    <a:pt x="8" y="80"/>
                  </a:cubicBezTo>
                  <a:cubicBezTo>
                    <a:pt x="8" y="80"/>
                    <a:pt x="6" y="78"/>
                    <a:pt x="6" y="78"/>
                  </a:cubicBezTo>
                  <a:cubicBezTo>
                    <a:pt x="3" y="73"/>
                    <a:pt x="0" y="70"/>
                    <a:pt x="0" y="65"/>
                  </a:cubicBezTo>
                  <a:cubicBezTo>
                    <a:pt x="0" y="63"/>
                    <a:pt x="0" y="61"/>
                    <a:pt x="1" y="59"/>
                  </a:cubicBezTo>
                  <a:cubicBezTo>
                    <a:pt x="10" y="42"/>
                    <a:pt x="29" y="37"/>
                    <a:pt x="47" y="32"/>
                  </a:cubicBezTo>
                  <a:cubicBezTo>
                    <a:pt x="61" y="28"/>
                    <a:pt x="61" y="28"/>
                    <a:pt x="61" y="28"/>
                  </a:cubicBezTo>
                  <a:cubicBezTo>
                    <a:pt x="61" y="28"/>
                    <a:pt x="71" y="25"/>
                    <a:pt x="71" y="2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00" name="Freeform 35">
              <a:extLst>
                <a:ext uri="{FF2B5EF4-FFF2-40B4-BE49-F238E27FC236}">
                  <a16:creationId xmlns:a16="http://schemas.microsoft.com/office/drawing/2014/main" id="{E2FC6D7F-42B3-43BB-9DBA-F3F522BB313C}"/>
                </a:ext>
              </a:extLst>
            </p:cNvPr>
            <p:cNvSpPr>
              <a:spLocks/>
            </p:cNvSpPr>
            <p:nvPr userDrawn="1"/>
          </p:nvSpPr>
          <p:spPr bwMode="auto">
            <a:xfrm>
              <a:off x="4222" y="2172"/>
              <a:ext cx="81" cy="75"/>
            </a:xfrm>
            <a:custGeom>
              <a:avLst/>
              <a:gdLst>
                <a:gd name="T0" fmla="*/ 0 w 120"/>
                <a:gd name="T1" fmla="*/ 0 h 111"/>
                <a:gd name="T2" fmla="*/ 60 w 120"/>
                <a:gd name="T3" fmla="*/ 27 h 111"/>
                <a:gd name="T4" fmla="*/ 113 w 120"/>
                <a:gd name="T5" fmla="*/ 49 h 111"/>
                <a:gd name="T6" fmla="*/ 120 w 120"/>
                <a:gd name="T7" fmla="*/ 61 h 111"/>
                <a:gd name="T8" fmla="*/ 119 w 120"/>
                <a:gd name="T9" fmla="*/ 67 h 111"/>
                <a:gd name="T10" fmla="*/ 68 w 120"/>
                <a:gd name="T11" fmla="*/ 101 h 111"/>
                <a:gd name="T12" fmla="*/ 0 w 120"/>
                <a:gd name="T13" fmla="*/ 111 h 111"/>
                <a:gd name="T14" fmla="*/ 0 w 120"/>
                <a:gd name="T15" fmla="*/ 0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11">
                  <a:moveTo>
                    <a:pt x="0" y="0"/>
                  </a:moveTo>
                  <a:cubicBezTo>
                    <a:pt x="17" y="15"/>
                    <a:pt x="39" y="21"/>
                    <a:pt x="60" y="27"/>
                  </a:cubicBezTo>
                  <a:cubicBezTo>
                    <a:pt x="78" y="32"/>
                    <a:pt x="97" y="38"/>
                    <a:pt x="113" y="49"/>
                  </a:cubicBezTo>
                  <a:cubicBezTo>
                    <a:pt x="118" y="54"/>
                    <a:pt x="120" y="57"/>
                    <a:pt x="120" y="61"/>
                  </a:cubicBezTo>
                  <a:cubicBezTo>
                    <a:pt x="120" y="63"/>
                    <a:pt x="120" y="65"/>
                    <a:pt x="119" y="67"/>
                  </a:cubicBezTo>
                  <a:cubicBezTo>
                    <a:pt x="109" y="86"/>
                    <a:pt x="85" y="95"/>
                    <a:pt x="68" y="101"/>
                  </a:cubicBezTo>
                  <a:cubicBezTo>
                    <a:pt x="46" y="107"/>
                    <a:pt x="23" y="110"/>
                    <a:pt x="0" y="111"/>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01" name="Freeform 36">
              <a:extLst>
                <a:ext uri="{FF2B5EF4-FFF2-40B4-BE49-F238E27FC236}">
                  <a16:creationId xmlns:a16="http://schemas.microsoft.com/office/drawing/2014/main" id="{72FB134B-58DA-424C-869E-DE827969786F}"/>
                </a:ext>
              </a:extLst>
            </p:cNvPr>
            <p:cNvSpPr>
              <a:spLocks/>
            </p:cNvSpPr>
            <p:nvPr userDrawn="1"/>
          </p:nvSpPr>
          <p:spPr bwMode="auto">
            <a:xfrm>
              <a:off x="3269" y="2086"/>
              <a:ext cx="185" cy="119"/>
            </a:xfrm>
            <a:custGeom>
              <a:avLst/>
              <a:gdLst>
                <a:gd name="T0" fmla="*/ 37 w 273"/>
                <a:gd name="T1" fmla="*/ 37 h 175"/>
                <a:gd name="T2" fmla="*/ 33 w 273"/>
                <a:gd name="T3" fmla="*/ 0 h 175"/>
                <a:gd name="T4" fmla="*/ 239 w 273"/>
                <a:gd name="T5" fmla="*/ 46 h 175"/>
                <a:gd name="T6" fmla="*/ 273 w 273"/>
                <a:gd name="T7" fmla="*/ 89 h 175"/>
                <a:gd name="T8" fmla="*/ 273 w 273"/>
                <a:gd name="T9" fmla="*/ 91 h 175"/>
                <a:gd name="T10" fmla="*/ 224 w 273"/>
                <a:gd name="T11" fmla="*/ 129 h 175"/>
                <a:gd name="T12" fmla="*/ 196 w 273"/>
                <a:gd name="T13" fmla="*/ 138 h 175"/>
                <a:gd name="T14" fmla="*/ 139 w 273"/>
                <a:gd name="T15" fmla="*/ 175 h 175"/>
                <a:gd name="T16" fmla="*/ 0 w 273"/>
                <a:gd name="T17" fmla="*/ 144 h 175"/>
                <a:gd name="T18" fmla="*/ 37 w 273"/>
                <a:gd name="T19" fmla="*/ 3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3" h="175">
                  <a:moveTo>
                    <a:pt x="37" y="37"/>
                  </a:moveTo>
                  <a:cubicBezTo>
                    <a:pt x="37" y="25"/>
                    <a:pt x="36" y="13"/>
                    <a:pt x="33" y="0"/>
                  </a:cubicBezTo>
                  <a:cubicBezTo>
                    <a:pt x="99" y="3"/>
                    <a:pt x="174" y="11"/>
                    <a:pt x="239" y="46"/>
                  </a:cubicBezTo>
                  <a:cubicBezTo>
                    <a:pt x="255" y="56"/>
                    <a:pt x="273" y="70"/>
                    <a:pt x="273" y="89"/>
                  </a:cubicBezTo>
                  <a:cubicBezTo>
                    <a:pt x="273" y="90"/>
                    <a:pt x="273" y="90"/>
                    <a:pt x="273" y="91"/>
                  </a:cubicBezTo>
                  <a:cubicBezTo>
                    <a:pt x="270" y="115"/>
                    <a:pt x="246" y="122"/>
                    <a:pt x="224" y="129"/>
                  </a:cubicBezTo>
                  <a:cubicBezTo>
                    <a:pt x="196" y="138"/>
                    <a:pt x="196" y="138"/>
                    <a:pt x="196" y="138"/>
                  </a:cubicBezTo>
                  <a:cubicBezTo>
                    <a:pt x="173" y="144"/>
                    <a:pt x="150" y="151"/>
                    <a:pt x="139" y="175"/>
                  </a:cubicBezTo>
                  <a:cubicBezTo>
                    <a:pt x="102" y="153"/>
                    <a:pt x="55" y="142"/>
                    <a:pt x="0" y="144"/>
                  </a:cubicBezTo>
                  <a:cubicBezTo>
                    <a:pt x="24" y="116"/>
                    <a:pt x="37" y="78"/>
                    <a:pt x="37" y="3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02" name="Freeform 37">
              <a:extLst>
                <a:ext uri="{FF2B5EF4-FFF2-40B4-BE49-F238E27FC236}">
                  <a16:creationId xmlns:a16="http://schemas.microsoft.com/office/drawing/2014/main" id="{1847CBD6-3749-49BB-B54E-E8E3E625E8A7}"/>
                </a:ext>
              </a:extLst>
            </p:cNvPr>
            <p:cNvSpPr>
              <a:spLocks/>
            </p:cNvSpPr>
            <p:nvPr userDrawn="1"/>
          </p:nvSpPr>
          <p:spPr bwMode="auto">
            <a:xfrm>
              <a:off x="4222" y="2091"/>
              <a:ext cx="185" cy="118"/>
            </a:xfrm>
            <a:custGeom>
              <a:avLst/>
              <a:gdLst>
                <a:gd name="T0" fmla="*/ 93 w 274"/>
                <a:gd name="T1" fmla="*/ 140 h 173"/>
                <a:gd name="T2" fmla="*/ 91 w 274"/>
                <a:gd name="T3" fmla="*/ 139 h 173"/>
                <a:gd name="T4" fmla="*/ 63 w 274"/>
                <a:gd name="T5" fmla="*/ 131 h 173"/>
                <a:gd name="T6" fmla="*/ 4 w 274"/>
                <a:gd name="T7" fmla="*/ 102 h 173"/>
                <a:gd name="T8" fmla="*/ 0 w 274"/>
                <a:gd name="T9" fmla="*/ 87 h 173"/>
                <a:gd name="T10" fmla="*/ 3 w 274"/>
                <a:gd name="T11" fmla="*/ 74 h 173"/>
                <a:gd name="T12" fmla="*/ 92 w 274"/>
                <a:gd name="T13" fmla="*/ 21 h 173"/>
                <a:gd name="T14" fmla="*/ 101 w 274"/>
                <a:gd name="T15" fmla="*/ 18 h 173"/>
                <a:gd name="T16" fmla="*/ 242 w 274"/>
                <a:gd name="T17" fmla="*/ 0 h 173"/>
                <a:gd name="T18" fmla="*/ 238 w 274"/>
                <a:gd name="T19" fmla="*/ 39 h 173"/>
                <a:gd name="T20" fmla="*/ 274 w 274"/>
                <a:gd name="T21" fmla="*/ 144 h 173"/>
                <a:gd name="T22" fmla="*/ 135 w 274"/>
                <a:gd name="T23" fmla="*/ 173 h 173"/>
                <a:gd name="T24" fmla="*/ 93 w 274"/>
                <a:gd name="T25" fmla="*/ 14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4" h="173">
                  <a:moveTo>
                    <a:pt x="93" y="140"/>
                  </a:moveTo>
                  <a:cubicBezTo>
                    <a:pt x="91" y="139"/>
                    <a:pt x="91" y="139"/>
                    <a:pt x="91" y="139"/>
                  </a:cubicBezTo>
                  <a:cubicBezTo>
                    <a:pt x="63" y="131"/>
                    <a:pt x="63" y="131"/>
                    <a:pt x="63" y="131"/>
                  </a:cubicBezTo>
                  <a:cubicBezTo>
                    <a:pt x="41" y="125"/>
                    <a:pt x="20" y="120"/>
                    <a:pt x="4" y="102"/>
                  </a:cubicBezTo>
                  <a:cubicBezTo>
                    <a:pt x="1" y="98"/>
                    <a:pt x="0" y="93"/>
                    <a:pt x="0" y="87"/>
                  </a:cubicBezTo>
                  <a:cubicBezTo>
                    <a:pt x="0" y="83"/>
                    <a:pt x="1" y="78"/>
                    <a:pt x="3" y="74"/>
                  </a:cubicBezTo>
                  <a:cubicBezTo>
                    <a:pt x="23" y="43"/>
                    <a:pt x="58" y="32"/>
                    <a:pt x="92" y="21"/>
                  </a:cubicBezTo>
                  <a:cubicBezTo>
                    <a:pt x="101" y="18"/>
                    <a:pt x="101" y="18"/>
                    <a:pt x="101" y="18"/>
                  </a:cubicBezTo>
                  <a:cubicBezTo>
                    <a:pt x="143" y="7"/>
                    <a:pt x="189" y="1"/>
                    <a:pt x="242" y="0"/>
                  </a:cubicBezTo>
                  <a:cubicBezTo>
                    <a:pt x="240" y="13"/>
                    <a:pt x="238" y="26"/>
                    <a:pt x="238" y="39"/>
                  </a:cubicBezTo>
                  <a:cubicBezTo>
                    <a:pt x="238" y="80"/>
                    <a:pt x="251" y="116"/>
                    <a:pt x="274" y="144"/>
                  </a:cubicBezTo>
                  <a:cubicBezTo>
                    <a:pt x="220" y="141"/>
                    <a:pt x="173" y="151"/>
                    <a:pt x="135" y="173"/>
                  </a:cubicBezTo>
                  <a:cubicBezTo>
                    <a:pt x="128" y="154"/>
                    <a:pt x="109" y="146"/>
                    <a:pt x="93" y="1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03" name="Freeform 38">
              <a:extLst>
                <a:ext uri="{FF2B5EF4-FFF2-40B4-BE49-F238E27FC236}">
                  <a16:creationId xmlns:a16="http://schemas.microsoft.com/office/drawing/2014/main" id="{9D865230-8CFF-4D3C-9D1B-A022DB38D851}"/>
                </a:ext>
              </a:extLst>
            </p:cNvPr>
            <p:cNvSpPr>
              <a:spLocks/>
            </p:cNvSpPr>
            <p:nvPr userDrawn="1"/>
          </p:nvSpPr>
          <p:spPr bwMode="auto">
            <a:xfrm>
              <a:off x="3350" y="2108"/>
              <a:ext cx="975" cy="256"/>
            </a:xfrm>
            <a:custGeom>
              <a:avLst/>
              <a:gdLst>
                <a:gd name="T0" fmla="*/ 324 w 1439"/>
                <a:gd name="T1" fmla="*/ 163 h 376"/>
                <a:gd name="T2" fmla="*/ 419 w 1439"/>
                <a:gd name="T3" fmla="*/ 102 h 376"/>
                <a:gd name="T4" fmla="*/ 786 w 1439"/>
                <a:gd name="T5" fmla="*/ 16 h 376"/>
                <a:gd name="T6" fmla="*/ 1002 w 1439"/>
                <a:gd name="T7" fmla="*/ 93 h 376"/>
                <a:gd name="T8" fmla="*/ 1063 w 1439"/>
                <a:gd name="T9" fmla="*/ 131 h 376"/>
                <a:gd name="T10" fmla="*/ 1125 w 1439"/>
                <a:gd name="T11" fmla="*/ 172 h 376"/>
                <a:gd name="T12" fmla="*/ 1331 w 1439"/>
                <a:gd name="T13" fmla="*/ 218 h 376"/>
                <a:gd name="T14" fmla="*/ 1414 w 1439"/>
                <a:gd name="T15" fmla="*/ 177 h 376"/>
                <a:gd name="T16" fmla="*/ 1439 w 1439"/>
                <a:gd name="T17" fmla="*/ 307 h 376"/>
                <a:gd name="T18" fmla="*/ 1402 w 1439"/>
                <a:gd name="T19" fmla="*/ 339 h 376"/>
                <a:gd name="T20" fmla="*/ 1398 w 1439"/>
                <a:gd name="T21" fmla="*/ 340 h 376"/>
                <a:gd name="T22" fmla="*/ 1054 w 1439"/>
                <a:gd name="T23" fmla="*/ 284 h 376"/>
                <a:gd name="T24" fmla="*/ 960 w 1439"/>
                <a:gd name="T25" fmla="*/ 222 h 376"/>
                <a:gd name="T26" fmla="*/ 631 w 1439"/>
                <a:gd name="T27" fmla="*/ 158 h 376"/>
                <a:gd name="T28" fmla="*/ 458 w 1439"/>
                <a:gd name="T29" fmla="*/ 233 h 376"/>
                <a:gd name="T30" fmla="*/ 371 w 1439"/>
                <a:gd name="T31" fmla="*/ 289 h 376"/>
                <a:gd name="T32" fmla="*/ 91 w 1439"/>
                <a:gd name="T33" fmla="*/ 348 h 376"/>
                <a:gd name="T34" fmla="*/ 8 w 1439"/>
                <a:gd name="T35" fmla="*/ 315 h 376"/>
                <a:gd name="T36" fmla="*/ 0 w 1439"/>
                <a:gd name="T37" fmla="*/ 300 h 376"/>
                <a:gd name="T38" fmla="*/ 26 w 1439"/>
                <a:gd name="T39" fmla="*/ 172 h 376"/>
                <a:gd name="T40" fmla="*/ 148 w 1439"/>
                <a:gd name="T41" fmla="*/ 217 h 376"/>
                <a:gd name="T42" fmla="*/ 324 w 1439"/>
                <a:gd name="T43" fmla="*/ 163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39" h="376">
                  <a:moveTo>
                    <a:pt x="324" y="163"/>
                  </a:moveTo>
                  <a:cubicBezTo>
                    <a:pt x="419" y="102"/>
                    <a:pt x="419" y="102"/>
                    <a:pt x="419" y="102"/>
                  </a:cubicBezTo>
                  <a:cubicBezTo>
                    <a:pt x="534" y="29"/>
                    <a:pt x="657" y="0"/>
                    <a:pt x="786" y="16"/>
                  </a:cubicBezTo>
                  <a:cubicBezTo>
                    <a:pt x="860" y="26"/>
                    <a:pt x="931" y="51"/>
                    <a:pt x="1002" y="93"/>
                  </a:cubicBezTo>
                  <a:cubicBezTo>
                    <a:pt x="1063" y="131"/>
                    <a:pt x="1063" y="131"/>
                    <a:pt x="1063" y="131"/>
                  </a:cubicBezTo>
                  <a:cubicBezTo>
                    <a:pt x="1125" y="172"/>
                    <a:pt x="1125" y="172"/>
                    <a:pt x="1125" y="172"/>
                  </a:cubicBezTo>
                  <a:cubicBezTo>
                    <a:pt x="1185" y="213"/>
                    <a:pt x="1258" y="229"/>
                    <a:pt x="1331" y="218"/>
                  </a:cubicBezTo>
                  <a:cubicBezTo>
                    <a:pt x="1360" y="211"/>
                    <a:pt x="1392" y="204"/>
                    <a:pt x="1414" y="177"/>
                  </a:cubicBezTo>
                  <a:cubicBezTo>
                    <a:pt x="1416" y="184"/>
                    <a:pt x="1439" y="307"/>
                    <a:pt x="1439" y="307"/>
                  </a:cubicBezTo>
                  <a:cubicBezTo>
                    <a:pt x="1436" y="324"/>
                    <a:pt x="1417" y="332"/>
                    <a:pt x="1402" y="339"/>
                  </a:cubicBezTo>
                  <a:cubicBezTo>
                    <a:pt x="1398" y="340"/>
                    <a:pt x="1398" y="340"/>
                    <a:pt x="1398" y="340"/>
                  </a:cubicBezTo>
                  <a:cubicBezTo>
                    <a:pt x="1290" y="376"/>
                    <a:pt x="1158" y="355"/>
                    <a:pt x="1054" y="284"/>
                  </a:cubicBezTo>
                  <a:cubicBezTo>
                    <a:pt x="1054" y="284"/>
                    <a:pt x="960" y="222"/>
                    <a:pt x="960" y="222"/>
                  </a:cubicBezTo>
                  <a:cubicBezTo>
                    <a:pt x="862" y="159"/>
                    <a:pt x="746" y="136"/>
                    <a:pt x="631" y="158"/>
                  </a:cubicBezTo>
                  <a:cubicBezTo>
                    <a:pt x="575" y="169"/>
                    <a:pt x="520" y="193"/>
                    <a:pt x="458" y="233"/>
                  </a:cubicBezTo>
                  <a:cubicBezTo>
                    <a:pt x="371" y="289"/>
                    <a:pt x="371" y="289"/>
                    <a:pt x="371" y="289"/>
                  </a:cubicBezTo>
                  <a:cubicBezTo>
                    <a:pt x="286" y="343"/>
                    <a:pt x="187" y="364"/>
                    <a:pt x="91" y="348"/>
                  </a:cubicBezTo>
                  <a:cubicBezTo>
                    <a:pt x="62" y="343"/>
                    <a:pt x="31" y="337"/>
                    <a:pt x="8" y="315"/>
                  </a:cubicBezTo>
                  <a:cubicBezTo>
                    <a:pt x="3" y="310"/>
                    <a:pt x="1" y="306"/>
                    <a:pt x="0" y="300"/>
                  </a:cubicBezTo>
                  <a:cubicBezTo>
                    <a:pt x="0" y="300"/>
                    <a:pt x="23" y="188"/>
                    <a:pt x="26" y="172"/>
                  </a:cubicBezTo>
                  <a:cubicBezTo>
                    <a:pt x="58" y="207"/>
                    <a:pt x="103" y="215"/>
                    <a:pt x="148" y="217"/>
                  </a:cubicBezTo>
                  <a:cubicBezTo>
                    <a:pt x="206" y="220"/>
                    <a:pt x="262" y="203"/>
                    <a:pt x="324" y="16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04" name="Freeform 39">
              <a:extLst>
                <a:ext uri="{FF2B5EF4-FFF2-40B4-BE49-F238E27FC236}">
                  <a16:creationId xmlns:a16="http://schemas.microsoft.com/office/drawing/2014/main" id="{E77E9202-3DB0-4502-87AE-310B5CE66426}"/>
                </a:ext>
              </a:extLst>
            </p:cNvPr>
            <p:cNvSpPr>
              <a:spLocks noEditPoints="1"/>
            </p:cNvSpPr>
            <p:nvPr userDrawn="1"/>
          </p:nvSpPr>
          <p:spPr bwMode="auto">
            <a:xfrm>
              <a:off x="3374" y="2137"/>
              <a:ext cx="925" cy="195"/>
            </a:xfrm>
            <a:custGeom>
              <a:avLst/>
              <a:gdLst>
                <a:gd name="T0" fmla="*/ 437 w 1365"/>
                <a:gd name="T1" fmla="*/ 67 h 287"/>
                <a:gd name="T2" fmla="*/ 431 w 1365"/>
                <a:gd name="T3" fmla="*/ 150 h 287"/>
                <a:gd name="T4" fmla="*/ 474 w 1365"/>
                <a:gd name="T5" fmla="*/ 123 h 287"/>
                <a:gd name="T6" fmla="*/ 1358 w 1365"/>
                <a:gd name="T7" fmla="*/ 254 h 287"/>
                <a:gd name="T8" fmla="*/ 1336 w 1365"/>
                <a:gd name="T9" fmla="*/ 226 h 287"/>
                <a:gd name="T10" fmla="*/ 1340 w 1365"/>
                <a:gd name="T11" fmla="*/ 194 h 287"/>
                <a:gd name="T12" fmla="*/ 1362 w 1365"/>
                <a:gd name="T13" fmla="*/ 272 h 287"/>
                <a:gd name="T14" fmla="*/ 1270 w 1365"/>
                <a:gd name="T15" fmla="*/ 248 h 287"/>
                <a:gd name="T16" fmla="*/ 1276 w 1365"/>
                <a:gd name="T17" fmla="*/ 277 h 287"/>
                <a:gd name="T18" fmla="*/ 1167 w 1365"/>
                <a:gd name="T19" fmla="*/ 204 h 287"/>
                <a:gd name="T20" fmla="*/ 1164 w 1365"/>
                <a:gd name="T21" fmla="*/ 276 h 287"/>
                <a:gd name="T22" fmla="*/ 1110 w 1365"/>
                <a:gd name="T23" fmla="*/ 225 h 287"/>
                <a:gd name="T24" fmla="*/ 1061 w 1365"/>
                <a:gd name="T25" fmla="*/ 231 h 287"/>
                <a:gd name="T26" fmla="*/ 1109 w 1365"/>
                <a:gd name="T27" fmla="*/ 237 h 287"/>
                <a:gd name="T28" fmla="*/ 1129 w 1365"/>
                <a:gd name="T29" fmla="*/ 189 h 287"/>
                <a:gd name="T30" fmla="*/ 1063 w 1365"/>
                <a:gd name="T31" fmla="*/ 149 h 287"/>
                <a:gd name="T32" fmla="*/ 1048 w 1365"/>
                <a:gd name="T33" fmla="*/ 228 h 287"/>
                <a:gd name="T34" fmla="*/ 986 w 1365"/>
                <a:gd name="T35" fmla="*/ 97 h 287"/>
                <a:gd name="T36" fmla="*/ 963 w 1365"/>
                <a:gd name="T37" fmla="*/ 80 h 287"/>
                <a:gd name="T38" fmla="*/ 919 w 1365"/>
                <a:gd name="T39" fmla="*/ 139 h 287"/>
                <a:gd name="T40" fmla="*/ 985 w 1365"/>
                <a:gd name="T41" fmla="*/ 116 h 287"/>
                <a:gd name="T42" fmla="*/ 887 w 1365"/>
                <a:gd name="T43" fmla="*/ 93 h 287"/>
                <a:gd name="T44" fmla="*/ 909 w 1365"/>
                <a:gd name="T45" fmla="*/ 52 h 287"/>
                <a:gd name="T46" fmla="*/ 854 w 1365"/>
                <a:gd name="T47" fmla="*/ 111 h 287"/>
                <a:gd name="T48" fmla="*/ 885 w 1365"/>
                <a:gd name="T49" fmla="*/ 120 h 287"/>
                <a:gd name="T50" fmla="*/ 833 w 1365"/>
                <a:gd name="T51" fmla="*/ 77 h 287"/>
                <a:gd name="T52" fmla="*/ 840 w 1365"/>
                <a:gd name="T53" fmla="*/ 50 h 287"/>
                <a:gd name="T54" fmla="*/ 805 w 1365"/>
                <a:gd name="T55" fmla="*/ 26 h 287"/>
                <a:gd name="T56" fmla="*/ 782 w 1365"/>
                <a:gd name="T57" fmla="*/ 16 h 287"/>
                <a:gd name="T58" fmla="*/ 764 w 1365"/>
                <a:gd name="T59" fmla="*/ 63 h 287"/>
                <a:gd name="T60" fmla="*/ 716 w 1365"/>
                <a:gd name="T61" fmla="*/ 76 h 287"/>
                <a:gd name="T62" fmla="*/ 742 w 1365"/>
                <a:gd name="T63" fmla="*/ 20 h 287"/>
                <a:gd name="T64" fmla="*/ 689 w 1365"/>
                <a:gd name="T65" fmla="*/ 47 h 287"/>
                <a:gd name="T66" fmla="*/ 706 w 1365"/>
                <a:gd name="T67" fmla="*/ 18 h 287"/>
                <a:gd name="T68" fmla="*/ 652 w 1365"/>
                <a:gd name="T69" fmla="*/ 76 h 287"/>
                <a:gd name="T70" fmla="*/ 610 w 1365"/>
                <a:gd name="T71" fmla="*/ 40 h 287"/>
                <a:gd name="T72" fmla="*/ 623 w 1365"/>
                <a:gd name="T73" fmla="*/ 48 h 287"/>
                <a:gd name="T74" fmla="*/ 582 w 1365"/>
                <a:gd name="T75" fmla="*/ 88 h 287"/>
                <a:gd name="T76" fmla="*/ 625 w 1365"/>
                <a:gd name="T77" fmla="*/ 78 h 287"/>
                <a:gd name="T78" fmla="*/ 560 w 1365"/>
                <a:gd name="T79" fmla="*/ 72 h 287"/>
                <a:gd name="T80" fmla="*/ 551 w 1365"/>
                <a:gd name="T81" fmla="*/ 42 h 287"/>
                <a:gd name="T82" fmla="*/ 507 w 1365"/>
                <a:gd name="T83" fmla="*/ 72 h 287"/>
                <a:gd name="T84" fmla="*/ 367 w 1365"/>
                <a:gd name="T85" fmla="*/ 140 h 287"/>
                <a:gd name="T86" fmla="*/ 396 w 1365"/>
                <a:gd name="T87" fmla="*/ 133 h 287"/>
                <a:gd name="T88" fmla="*/ 394 w 1365"/>
                <a:gd name="T89" fmla="*/ 175 h 287"/>
                <a:gd name="T90" fmla="*/ 409 w 1365"/>
                <a:gd name="T91" fmla="*/ 161 h 287"/>
                <a:gd name="T92" fmla="*/ 325 w 1365"/>
                <a:gd name="T93" fmla="*/ 204 h 287"/>
                <a:gd name="T94" fmla="*/ 323 w 1365"/>
                <a:gd name="T95" fmla="*/ 166 h 287"/>
                <a:gd name="T96" fmla="*/ 317 w 1365"/>
                <a:gd name="T97" fmla="*/ 134 h 287"/>
                <a:gd name="T98" fmla="*/ 367 w 1365"/>
                <a:gd name="T99" fmla="*/ 196 h 287"/>
                <a:gd name="T100" fmla="*/ 266 w 1365"/>
                <a:gd name="T101" fmla="*/ 165 h 287"/>
                <a:gd name="T102" fmla="*/ 240 w 1365"/>
                <a:gd name="T103" fmla="*/ 195 h 287"/>
                <a:gd name="T104" fmla="*/ 281 w 1365"/>
                <a:gd name="T105" fmla="*/ 242 h 287"/>
                <a:gd name="T106" fmla="*/ 208 w 1365"/>
                <a:gd name="T107" fmla="*/ 196 h 287"/>
                <a:gd name="T108" fmla="*/ 204 w 1365"/>
                <a:gd name="T109" fmla="*/ 256 h 287"/>
                <a:gd name="T110" fmla="*/ 165 w 1365"/>
                <a:gd name="T111" fmla="*/ 277 h 287"/>
                <a:gd name="T112" fmla="*/ 121 w 1365"/>
                <a:gd name="T113" fmla="*/ 265 h 287"/>
                <a:gd name="T114" fmla="*/ 86 w 1365"/>
                <a:gd name="T115" fmla="*/ 214 h 287"/>
                <a:gd name="T116" fmla="*/ 28 w 1365"/>
                <a:gd name="T117" fmla="*/ 208 h 287"/>
                <a:gd name="T118" fmla="*/ 4 w 1365"/>
                <a:gd name="T119" fmla="*/ 262 h 287"/>
                <a:gd name="T120" fmla="*/ 39 w 1365"/>
                <a:gd name="T121" fmla="*/ 242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5" h="287">
                  <a:moveTo>
                    <a:pt x="454" y="105"/>
                  </a:moveTo>
                  <a:cubicBezTo>
                    <a:pt x="452" y="105"/>
                    <a:pt x="441" y="110"/>
                    <a:pt x="439" y="112"/>
                  </a:cubicBezTo>
                  <a:cubicBezTo>
                    <a:pt x="439" y="110"/>
                    <a:pt x="434" y="85"/>
                    <a:pt x="434" y="82"/>
                  </a:cubicBezTo>
                  <a:cubicBezTo>
                    <a:pt x="434" y="83"/>
                    <a:pt x="434" y="83"/>
                    <a:pt x="434" y="83"/>
                  </a:cubicBezTo>
                  <a:cubicBezTo>
                    <a:pt x="438" y="88"/>
                    <a:pt x="454" y="104"/>
                    <a:pt x="455" y="104"/>
                  </a:cubicBezTo>
                  <a:lnTo>
                    <a:pt x="454" y="105"/>
                  </a:lnTo>
                  <a:close/>
                  <a:moveTo>
                    <a:pt x="487" y="114"/>
                  </a:moveTo>
                  <a:cubicBezTo>
                    <a:pt x="441" y="71"/>
                    <a:pt x="441" y="71"/>
                    <a:pt x="441" y="71"/>
                  </a:cubicBezTo>
                  <a:cubicBezTo>
                    <a:pt x="440" y="70"/>
                    <a:pt x="437" y="67"/>
                    <a:pt x="437" y="67"/>
                  </a:cubicBezTo>
                  <a:cubicBezTo>
                    <a:pt x="436" y="66"/>
                    <a:pt x="436" y="65"/>
                    <a:pt x="438" y="64"/>
                  </a:cubicBezTo>
                  <a:cubicBezTo>
                    <a:pt x="438" y="63"/>
                    <a:pt x="437" y="62"/>
                    <a:pt x="437" y="62"/>
                  </a:cubicBezTo>
                  <a:cubicBezTo>
                    <a:pt x="436" y="61"/>
                    <a:pt x="415" y="72"/>
                    <a:pt x="415" y="72"/>
                  </a:cubicBezTo>
                  <a:cubicBezTo>
                    <a:pt x="415" y="73"/>
                    <a:pt x="416" y="75"/>
                    <a:pt x="416" y="75"/>
                  </a:cubicBezTo>
                  <a:cubicBezTo>
                    <a:pt x="419" y="75"/>
                    <a:pt x="419" y="75"/>
                    <a:pt x="419" y="75"/>
                  </a:cubicBezTo>
                  <a:cubicBezTo>
                    <a:pt x="419" y="75"/>
                    <a:pt x="420" y="80"/>
                    <a:pt x="420" y="80"/>
                  </a:cubicBezTo>
                  <a:cubicBezTo>
                    <a:pt x="421" y="80"/>
                    <a:pt x="431" y="143"/>
                    <a:pt x="431" y="143"/>
                  </a:cubicBezTo>
                  <a:cubicBezTo>
                    <a:pt x="431" y="145"/>
                    <a:pt x="431" y="146"/>
                    <a:pt x="430" y="147"/>
                  </a:cubicBezTo>
                  <a:cubicBezTo>
                    <a:pt x="430" y="148"/>
                    <a:pt x="431" y="150"/>
                    <a:pt x="431" y="150"/>
                  </a:cubicBezTo>
                  <a:cubicBezTo>
                    <a:pt x="432" y="150"/>
                    <a:pt x="448" y="141"/>
                    <a:pt x="448" y="141"/>
                  </a:cubicBezTo>
                  <a:cubicBezTo>
                    <a:pt x="449" y="141"/>
                    <a:pt x="449" y="141"/>
                    <a:pt x="449" y="141"/>
                  </a:cubicBezTo>
                  <a:cubicBezTo>
                    <a:pt x="448" y="139"/>
                    <a:pt x="448" y="139"/>
                    <a:pt x="448" y="139"/>
                  </a:cubicBezTo>
                  <a:cubicBezTo>
                    <a:pt x="445" y="139"/>
                    <a:pt x="444" y="139"/>
                    <a:pt x="444" y="138"/>
                  </a:cubicBezTo>
                  <a:cubicBezTo>
                    <a:pt x="444" y="138"/>
                    <a:pt x="443" y="135"/>
                    <a:pt x="443" y="135"/>
                  </a:cubicBezTo>
                  <a:cubicBezTo>
                    <a:pt x="443" y="135"/>
                    <a:pt x="441" y="123"/>
                    <a:pt x="441" y="123"/>
                  </a:cubicBezTo>
                  <a:cubicBezTo>
                    <a:pt x="441" y="124"/>
                    <a:pt x="463" y="112"/>
                    <a:pt x="463" y="112"/>
                  </a:cubicBezTo>
                  <a:cubicBezTo>
                    <a:pt x="463" y="113"/>
                    <a:pt x="472" y="121"/>
                    <a:pt x="472" y="121"/>
                  </a:cubicBezTo>
                  <a:cubicBezTo>
                    <a:pt x="473" y="121"/>
                    <a:pt x="474" y="123"/>
                    <a:pt x="474" y="123"/>
                  </a:cubicBezTo>
                  <a:cubicBezTo>
                    <a:pt x="474" y="123"/>
                    <a:pt x="474" y="123"/>
                    <a:pt x="474" y="123"/>
                  </a:cubicBezTo>
                  <a:cubicBezTo>
                    <a:pt x="474" y="123"/>
                    <a:pt x="474" y="124"/>
                    <a:pt x="473" y="124"/>
                  </a:cubicBezTo>
                  <a:cubicBezTo>
                    <a:pt x="473" y="125"/>
                    <a:pt x="473" y="125"/>
                    <a:pt x="473" y="125"/>
                  </a:cubicBezTo>
                  <a:cubicBezTo>
                    <a:pt x="473" y="126"/>
                    <a:pt x="473" y="127"/>
                    <a:pt x="473" y="127"/>
                  </a:cubicBezTo>
                  <a:cubicBezTo>
                    <a:pt x="474" y="128"/>
                    <a:pt x="492" y="119"/>
                    <a:pt x="492" y="119"/>
                  </a:cubicBezTo>
                  <a:cubicBezTo>
                    <a:pt x="492" y="117"/>
                    <a:pt x="491" y="116"/>
                    <a:pt x="491" y="116"/>
                  </a:cubicBezTo>
                  <a:cubicBezTo>
                    <a:pt x="489" y="116"/>
                    <a:pt x="488" y="116"/>
                    <a:pt x="487" y="114"/>
                  </a:cubicBezTo>
                  <a:moveTo>
                    <a:pt x="1361" y="254"/>
                  </a:moveTo>
                  <a:cubicBezTo>
                    <a:pt x="1360" y="253"/>
                    <a:pt x="1358" y="254"/>
                    <a:pt x="1358" y="254"/>
                  </a:cubicBezTo>
                  <a:cubicBezTo>
                    <a:pt x="1358" y="256"/>
                    <a:pt x="1357" y="257"/>
                    <a:pt x="1354" y="258"/>
                  </a:cubicBezTo>
                  <a:cubicBezTo>
                    <a:pt x="1354" y="258"/>
                    <a:pt x="1323" y="266"/>
                    <a:pt x="1322" y="266"/>
                  </a:cubicBezTo>
                  <a:cubicBezTo>
                    <a:pt x="1322" y="266"/>
                    <a:pt x="1323" y="266"/>
                    <a:pt x="1323" y="266"/>
                  </a:cubicBezTo>
                  <a:cubicBezTo>
                    <a:pt x="1323" y="263"/>
                    <a:pt x="1319" y="249"/>
                    <a:pt x="1318" y="247"/>
                  </a:cubicBezTo>
                  <a:cubicBezTo>
                    <a:pt x="1320" y="247"/>
                    <a:pt x="1335" y="243"/>
                    <a:pt x="1335" y="243"/>
                  </a:cubicBezTo>
                  <a:cubicBezTo>
                    <a:pt x="1339" y="242"/>
                    <a:pt x="1339" y="242"/>
                    <a:pt x="1340" y="244"/>
                  </a:cubicBezTo>
                  <a:cubicBezTo>
                    <a:pt x="1340" y="244"/>
                    <a:pt x="1342" y="243"/>
                    <a:pt x="1342" y="243"/>
                  </a:cubicBezTo>
                  <a:cubicBezTo>
                    <a:pt x="1343" y="243"/>
                    <a:pt x="1339" y="226"/>
                    <a:pt x="1339" y="226"/>
                  </a:cubicBezTo>
                  <a:cubicBezTo>
                    <a:pt x="1338" y="226"/>
                    <a:pt x="1336" y="226"/>
                    <a:pt x="1336" y="226"/>
                  </a:cubicBezTo>
                  <a:cubicBezTo>
                    <a:pt x="1335" y="228"/>
                    <a:pt x="1335" y="229"/>
                    <a:pt x="1332" y="230"/>
                  </a:cubicBezTo>
                  <a:cubicBezTo>
                    <a:pt x="1332" y="230"/>
                    <a:pt x="1314" y="234"/>
                    <a:pt x="1314" y="234"/>
                  </a:cubicBezTo>
                  <a:cubicBezTo>
                    <a:pt x="1314" y="234"/>
                    <a:pt x="1314" y="234"/>
                    <a:pt x="1314" y="234"/>
                  </a:cubicBezTo>
                  <a:cubicBezTo>
                    <a:pt x="1314" y="232"/>
                    <a:pt x="1311" y="217"/>
                    <a:pt x="1311" y="217"/>
                  </a:cubicBezTo>
                  <a:cubicBezTo>
                    <a:pt x="1311" y="218"/>
                    <a:pt x="1340" y="210"/>
                    <a:pt x="1340" y="210"/>
                  </a:cubicBezTo>
                  <a:cubicBezTo>
                    <a:pt x="1343" y="210"/>
                    <a:pt x="1344" y="210"/>
                    <a:pt x="1344" y="211"/>
                  </a:cubicBezTo>
                  <a:cubicBezTo>
                    <a:pt x="1345" y="211"/>
                    <a:pt x="1347" y="211"/>
                    <a:pt x="1347" y="211"/>
                  </a:cubicBezTo>
                  <a:cubicBezTo>
                    <a:pt x="1347" y="210"/>
                    <a:pt x="1343" y="194"/>
                    <a:pt x="1343" y="194"/>
                  </a:cubicBezTo>
                  <a:cubicBezTo>
                    <a:pt x="1342" y="193"/>
                    <a:pt x="1340" y="194"/>
                    <a:pt x="1340" y="194"/>
                  </a:cubicBezTo>
                  <a:cubicBezTo>
                    <a:pt x="1340" y="196"/>
                    <a:pt x="1340" y="196"/>
                    <a:pt x="1336" y="197"/>
                  </a:cubicBezTo>
                  <a:cubicBezTo>
                    <a:pt x="1288" y="210"/>
                    <a:pt x="1288" y="210"/>
                    <a:pt x="1288" y="210"/>
                  </a:cubicBezTo>
                  <a:cubicBezTo>
                    <a:pt x="1288" y="211"/>
                    <a:pt x="1288" y="213"/>
                    <a:pt x="1288" y="213"/>
                  </a:cubicBezTo>
                  <a:cubicBezTo>
                    <a:pt x="1293" y="213"/>
                    <a:pt x="1293" y="213"/>
                    <a:pt x="1294" y="215"/>
                  </a:cubicBezTo>
                  <a:cubicBezTo>
                    <a:pt x="1310" y="276"/>
                    <a:pt x="1310" y="276"/>
                    <a:pt x="1310" y="276"/>
                  </a:cubicBezTo>
                  <a:cubicBezTo>
                    <a:pt x="1310" y="278"/>
                    <a:pt x="1310" y="279"/>
                    <a:pt x="1307" y="280"/>
                  </a:cubicBezTo>
                  <a:cubicBezTo>
                    <a:pt x="1306" y="281"/>
                    <a:pt x="1307" y="283"/>
                    <a:pt x="1307" y="283"/>
                  </a:cubicBezTo>
                  <a:cubicBezTo>
                    <a:pt x="1308" y="284"/>
                    <a:pt x="1357" y="271"/>
                    <a:pt x="1357" y="271"/>
                  </a:cubicBezTo>
                  <a:cubicBezTo>
                    <a:pt x="1361" y="270"/>
                    <a:pt x="1361" y="270"/>
                    <a:pt x="1362" y="272"/>
                  </a:cubicBezTo>
                  <a:cubicBezTo>
                    <a:pt x="1363" y="272"/>
                    <a:pt x="1365" y="272"/>
                    <a:pt x="1365" y="272"/>
                  </a:cubicBezTo>
                  <a:cubicBezTo>
                    <a:pt x="1365" y="271"/>
                    <a:pt x="1361" y="254"/>
                    <a:pt x="1361" y="254"/>
                  </a:cubicBezTo>
                  <a:moveTo>
                    <a:pt x="1270" y="248"/>
                  </a:moveTo>
                  <a:cubicBezTo>
                    <a:pt x="1270" y="267"/>
                    <a:pt x="1264" y="273"/>
                    <a:pt x="1246" y="273"/>
                  </a:cubicBezTo>
                  <a:cubicBezTo>
                    <a:pt x="1246" y="273"/>
                    <a:pt x="1237" y="273"/>
                    <a:pt x="1237" y="273"/>
                  </a:cubicBezTo>
                  <a:cubicBezTo>
                    <a:pt x="1237" y="273"/>
                    <a:pt x="1237" y="273"/>
                    <a:pt x="1237" y="273"/>
                  </a:cubicBezTo>
                  <a:cubicBezTo>
                    <a:pt x="1238" y="273"/>
                    <a:pt x="1238" y="228"/>
                    <a:pt x="1238" y="224"/>
                  </a:cubicBezTo>
                  <a:cubicBezTo>
                    <a:pt x="1240" y="224"/>
                    <a:pt x="1246" y="224"/>
                    <a:pt x="1246" y="224"/>
                  </a:cubicBezTo>
                  <a:cubicBezTo>
                    <a:pt x="1264" y="224"/>
                    <a:pt x="1270" y="230"/>
                    <a:pt x="1270" y="248"/>
                  </a:cubicBezTo>
                  <a:close/>
                  <a:moveTo>
                    <a:pt x="1251" y="210"/>
                  </a:moveTo>
                  <a:cubicBezTo>
                    <a:pt x="1220" y="210"/>
                    <a:pt x="1220" y="210"/>
                    <a:pt x="1220" y="210"/>
                  </a:cubicBezTo>
                  <a:cubicBezTo>
                    <a:pt x="1219" y="211"/>
                    <a:pt x="1219" y="213"/>
                    <a:pt x="1219" y="213"/>
                  </a:cubicBezTo>
                  <a:cubicBezTo>
                    <a:pt x="1222" y="214"/>
                    <a:pt x="1223" y="215"/>
                    <a:pt x="1222" y="217"/>
                  </a:cubicBezTo>
                  <a:cubicBezTo>
                    <a:pt x="1222" y="217"/>
                    <a:pt x="1222" y="280"/>
                    <a:pt x="1222" y="280"/>
                  </a:cubicBezTo>
                  <a:cubicBezTo>
                    <a:pt x="1222" y="282"/>
                    <a:pt x="1222" y="283"/>
                    <a:pt x="1219" y="283"/>
                  </a:cubicBezTo>
                  <a:cubicBezTo>
                    <a:pt x="1219" y="286"/>
                    <a:pt x="1219" y="286"/>
                    <a:pt x="1219" y="286"/>
                  </a:cubicBezTo>
                  <a:cubicBezTo>
                    <a:pt x="1220" y="286"/>
                    <a:pt x="1248" y="287"/>
                    <a:pt x="1248" y="287"/>
                  </a:cubicBezTo>
                  <a:cubicBezTo>
                    <a:pt x="1260" y="287"/>
                    <a:pt x="1270" y="283"/>
                    <a:pt x="1276" y="277"/>
                  </a:cubicBezTo>
                  <a:cubicBezTo>
                    <a:pt x="1283" y="271"/>
                    <a:pt x="1286" y="261"/>
                    <a:pt x="1286" y="249"/>
                  </a:cubicBezTo>
                  <a:cubicBezTo>
                    <a:pt x="1286" y="225"/>
                    <a:pt x="1273" y="210"/>
                    <a:pt x="1251" y="210"/>
                  </a:cubicBezTo>
                  <a:moveTo>
                    <a:pt x="1194" y="207"/>
                  </a:moveTo>
                  <a:cubicBezTo>
                    <a:pt x="1197" y="209"/>
                    <a:pt x="1197" y="210"/>
                    <a:pt x="1197" y="211"/>
                  </a:cubicBezTo>
                  <a:cubicBezTo>
                    <a:pt x="1186" y="252"/>
                    <a:pt x="1186" y="252"/>
                    <a:pt x="1186" y="252"/>
                  </a:cubicBezTo>
                  <a:cubicBezTo>
                    <a:pt x="1184" y="262"/>
                    <a:pt x="1177" y="266"/>
                    <a:pt x="1168" y="263"/>
                  </a:cubicBezTo>
                  <a:cubicBezTo>
                    <a:pt x="1163" y="262"/>
                    <a:pt x="1160" y="260"/>
                    <a:pt x="1158" y="257"/>
                  </a:cubicBezTo>
                  <a:cubicBezTo>
                    <a:pt x="1156" y="254"/>
                    <a:pt x="1156" y="250"/>
                    <a:pt x="1157" y="245"/>
                  </a:cubicBezTo>
                  <a:cubicBezTo>
                    <a:pt x="1167" y="204"/>
                    <a:pt x="1167" y="204"/>
                    <a:pt x="1167" y="204"/>
                  </a:cubicBezTo>
                  <a:cubicBezTo>
                    <a:pt x="1168" y="202"/>
                    <a:pt x="1168" y="202"/>
                    <a:pt x="1171" y="202"/>
                  </a:cubicBezTo>
                  <a:cubicBezTo>
                    <a:pt x="1171" y="201"/>
                    <a:pt x="1172" y="199"/>
                    <a:pt x="1172" y="199"/>
                  </a:cubicBezTo>
                  <a:cubicBezTo>
                    <a:pt x="1171" y="199"/>
                    <a:pt x="1150" y="193"/>
                    <a:pt x="1150" y="193"/>
                  </a:cubicBezTo>
                  <a:cubicBezTo>
                    <a:pt x="1149" y="193"/>
                    <a:pt x="1149" y="193"/>
                    <a:pt x="1149" y="193"/>
                  </a:cubicBezTo>
                  <a:cubicBezTo>
                    <a:pt x="1149" y="194"/>
                    <a:pt x="1149" y="194"/>
                    <a:pt x="1149" y="194"/>
                  </a:cubicBezTo>
                  <a:cubicBezTo>
                    <a:pt x="1149" y="196"/>
                    <a:pt x="1149" y="196"/>
                    <a:pt x="1149" y="196"/>
                  </a:cubicBezTo>
                  <a:cubicBezTo>
                    <a:pt x="1152" y="198"/>
                    <a:pt x="1152" y="199"/>
                    <a:pt x="1152" y="200"/>
                  </a:cubicBezTo>
                  <a:cubicBezTo>
                    <a:pt x="1142" y="241"/>
                    <a:pt x="1142" y="241"/>
                    <a:pt x="1142" y="241"/>
                  </a:cubicBezTo>
                  <a:cubicBezTo>
                    <a:pt x="1137" y="260"/>
                    <a:pt x="1145" y="272"/>
                    <a:pt x="1164" y="276"/>
                  </a:cubicBezTo>
                  <a:cubicBezTo>
                    <a:pt x="1174" y="279"/>
                    <a:pt x="1182" y="278"/>
                    <a:pt x="1189" y="274"/>
                  </a:cubicBezTo>
                  <a:cubicBezTo>
                    <a:pt x="1194" y="271"/>
                    <a:pt x="1198" y="265"/>
                    <a:pt x="1201" y="256"/>
                  </a:cubicBezTo>
                  <a:cubicBezTo>
                    <a:pt x="1211" y="215"/>
                    <a:pt x="1211" y="215"/>
                    <a:pt x="1211" y="215"/>
                  </a:cubicBezTo>
                  <a:cubicBezTo>
                    <a:pt x="1211" y="213"/>
                    <a:pt x="1212" y="213"/>
                    <a:pt x="1214" y="213"/>
                  </a:cubicBezTo>
                  <a:cubicBezTo>
                    <a:pt x="1215" y="212"/>
                    <a:pt x="1216" y="210"/>
                    <a:pt x="1216" y="210"/>
                  </a:cubicBezTo>
                  <a:cubicBezTo>
                    <a:pt x="1215" y="209"/>
                    <a:pt x="1196" y="205"/>
                    <a:pt x="1196" y="205"/>
                  </a:cubicBezTo>
                  <a:cubicBezTo>
                    <a:pt x="1195" y="205"/>
                    <a:pt x="1194" y="207"/>
                    <a:pt x="1194" y="207"/>
                  </a:cubicBezTo>
                  <a:moveTo>
                    <a:pt x="1114" y="197"/>
                  </a:moveTo>
                  <a:cubicBezTo>
                    <a:pt x="1113" y="202"/>
                    <a:pt x="1110" y="225"/>
                    <a:pt x="1110" y="225"/>
                  </a:cubicBezTo>
                  <a:cubicBezTo>
                    <a:pt x="1109" y="225"/>
                    <a:pt x="1109" y="225"/>
                    <a:pt x="1109" y="225"/>
                  </a:cubicBezTo>
                  <a:cubicBezTo>
                    <a:pt x="1108" y="224"/>
                    <a:pt x="1097" y="219"/>
                    <a:pt x="1095" y="217"/>
                  </a:cubicBezTo>
                  <a:cubicBezTo>
                    <a:pt x="1096" y="216"/>
                    <a:pt x="1112" y="198"/>
                    <a:pt x="1115" y="196"/>
                  </a:cubicBezTo>
                  <a:lnTo>
                    <a:pt x="1114" y="197"/>
                  </a:lnTo>
                  <a:close/>
                  <a:moveTo>
                    <a:pt x="1110" y="177"/>
                  </a:moveTo>
                  <a:cubicBezTo>
                    <a:pt x="1112" y="179"/>
                    <a:pt x="1112" y="180"/>
                    <a:pt x="1112" y="180"/>
                  </a:cubicBezTo>
                  <a:cubicBezTo>
                    <a:pt x="1109" y="183"/>
                    <a:pt x="1109" y="183"/>
                    <a:pt x="1109" y="183"/>
                  </a:cubicBezTo>
                  <a:cubicBezTo>
                    <a:pt x="1109" y="184"/>
                    <a:pt x="1064" y="230"/>
                    <a:pt x="1064" y="230"/>
                  </a:cubicBezTo>
                  <a:cubicBezTo>
                    <a:pt x="1063" y="231"/>
                    <a:pt x="1062" y="232"/>
                    <a:pt x="1061" y="231"/>
                  </a:cubicBezTo>
                  <a:cubicBezTo>
                    <a:pt x="1060" y="232"/>
                    <a:pt x="1059" y="234"/>
                    <a:pt x="1059" y="234"/>
                  </a:cubicBezTo>
                  <a:cubicBezTo>
                    <a:pt x="1059" y="235"/>
                    <a:pt x="1076" y="243"/>
                    <a:pt x="1076" y="243"/>
                  </a:cubicBezTo>
                  <a:cubicBezTo>
                    <a:pt x="1077" y="243"/>
                    <a:pt x="1077" y="243"/>
                    <a:pt x="1077" y="243"/>
                  </a:cubicBezTo>
                  <a:cubicBezTo>
                    <a:pt x="1078" y="240"/>
                    <a:pt x="1078" y="240"/>
                    <a:pt x="1078" y="240"/>
                  </a:cubicBezTo>
                  <a:cubicBezTo>
                    <a:pt x="1077" y="239"/>
                    <a:pt x="1076" y="238"/>
                    <a:pt x="1076" y="238"/>
                  </a:cubicBezTo>
                  <a:cubicBezTo>
                    <a:pt x="1076" y="237"/>
                    <a:pt x="1076" y="237"/>
                    <a:pt x="1076" y="237"/>
                  </a:cubicBezTo>
                  <a:cubicBezTo>
                    <a:pt x="1078" y="235"/>
                    <a:pt x="1078" y="235"/>
                    <a:pt x="1078" y="235"/>
                  </a:cubicBezTo>
                  <a:cubicBezTo>
                    <a:pt x="1078" y="235"/>
                    <a:pt x="1086" y="226"/>
                    <a:pt x="1087" y="226"/>
                  </a:cubicBezTo>
                  <a:cubicBezTo>
                    <a:pt x="1087" y="226"/>
                    <a:pt x="1109" y="237"/>
                    <a:pt x="1109" y="237"/>
                  </a:cubicBezTo>
                  <a:cubicBezTo>
                    <a:pt x="1108" y="237"/>
                    <a:pt x="1107" y="250"/>
                    <a:pt x="1107" y="250"/>
                  </a:cubicBezTo>
                  <a:cubicBezTo>
                    <a:pt x="1107" y="250"/>
                    <a:pt x="1107" y="252"/>
                    <a:pt x="1107" y="252"/>
                  </a:cubicBezTo>
                  <a:cubicBezTo>
                    <a:pt x="1106" y="252"/>
                    <a:pt x="1106" y="253"/>
                    <a:pt x="1104" y="252"/>
                  </a:cubicBezTo>
                  <a:cubicBezTo>
                    <a:pt x="1104" y="252"/>
                    <a:pt x="1103" y="254"/>
                    <a:pt x="1103" y="254"/>
                  </a:cubicBezTo>
                  <a:cubicBezTo>
                    <a:pt x="1103" y="255"/>
                    <a:pt x="1121" y="263"/>
                    <a:pt x="1121" y="263"/>
                  </a:cubicBezTo>
                  <a:cubicBezTo>
                    <a:pt x="1122" y="263"/>
                    <a:pt x="1122" y="261"/>
                    <a:pt x="1122" y="261"/>
                  </a:cubicBezTo>
                  <a:cubicBezTo>
                    <a:pt x="1121" y="260"/>
                    <a:pt x="1121" y="259"/>
                    <a:pt x="1121" y="257"/>
                  </a:cubicBezTo>
                  <a:cubicBezTo>
                    <a:pt x="1128" y="194"/>
                    <a:pt x="1128" y="194"/>
                    <a:pt x="1128" y="194"/>
                  </a:cubicBezTo>
                  <a:cubicBezTo>
                    <a:pt x="1129" y="189"/>
                    <a:pt x="1129" y="189"/>
                    <a:pt x="1129" y="189"/>
                  </a:cubicBezTo>
                  <a:cubicBezTo>
                    <a:pt x="1129" y="188"/>
                    <a:pt x="1130" y="187"/>
                    <a:pt x="1132" y="188"/>
                  </a:cubicBezTo>
                  <a:cubicBezTo>
                    <a:pt x="1133" y="188"/>
                    <a:pt x="1133" y="186"/>
                    <a:pt x="1133" y="186"/>
                  </a:cubicBezTo>
                  <a:cubicBezTo>
                    <a:pt x="1133" y="185"/>
                    <a:pt x="1112" y="175"/>
                    <a:pt x="1112" y="175"/>
                  </a:cubicBezTo>
                  <a:cubicBezTo>
                    <a:pt x="1111" y="175"/>
                    <a:pt x="1110" y="177"/>
                    <a:pt x="1110" y="177"/>
                  </a:cubicBezTo>
                  <a:moveTo>
                    <a:pt x="1058" y="213"/>
                  </a:moveTo>
                  <a:cubicBezTo>
                    <a:pt x="1056" y="215"/>
                    <a:pt x="1055" y="215"/>
                    <a:pt x="1053" y="213"/>
                  </a:cubicBezTo>
                  <a:cubicBezTo>
                    <a:pt x="1053" y="213"/>
                    <a:pt x="1026" y="196"/>
                    <a:pt x="1026" y="196"/>
                  </a:cubicBezTo>
                  <a:cubicBezTo>
                    <a:pt x="1027" y="196"/>
                    <a:pt x="1058" y="149"/>
                    <a:pt x="1058" y="149"/>
                  </a:cubicBezTo>
                  <a:cubicBezTo>
                    <a:pt x="1059" y="148"/>
                    <a:pt x="1060" y="147"/>
                    <a:pt x="1063" y="149"/>
                  </a:cubicBezTo>
                  <a:cubicBezTo>
                    <a:pt x="1064" y="149"/>
                    <a:pt x="1065" y="147"/>
                    <a:pt x="1065" y="147"/>
                  </a:cubicBezTo>
                  <a:cubicBezTo>
                    <a:pt x="1065" y="146"/>
                    <a:pt x="1045" y="133"/>
                    <a:pt x="1045" y="133"/>
                  </a:cubicBezTo>
                  <a:cubicBezTo>
                    <a:pt x="1044" y="133"/>
                    <a:pt x="1043" y="135"/>
                    <a:pt x="1043" y="135"/>
                  </a:cubicBezTo>
                  <a:cubicBezTo>
                    <a:pt x="1046" y="138"/>
                    <a:pt x="1046" y="139"/>
                    <a:pt x="1045" y="141"/>
                  </a:cubicBezTo>
                  <a:cubicBezTo>
                    <a:pt x="1010" y="194"/>
                    <a:pt x="1010" y="194"/>
                    <a:pt x="1010" y="194"/>
                  </a:cubicBezTo>
                  <a:cubicBezTo>
                    <a:pt x="1009" y="195"/>
                    <a:pt x="1008" y="196"/>
                    <a:pt x="1006" y="194"/>
                  </a:cubicBezTo>
                  <a:cubicBezTo>
                    <a:pt x="1005" y="194"/>
                    <a:pt x="1004" y="196"/>
                    <a:pt x="1004" y="196"/>
                  </a:cubicBezTo>
                  <a:cubicBezTo>
                    <a:pt x="1004" y="197"/>
                    <a:pt x="1045" y="224"/>
                    <a:pt x="1045" y="224"/>
                  </a:cubicBezTo>
                  <a:cubicBezTo>
                    <a:pt x="1048" y="226"/>
                    <a:pt x="1048" y="227"/>
                    <a:pt x="1048" y="228"/>
                  </a:cubicBezTo>
                  <a:cubicBezTo>
                    <a:pt x="1048" y="229"/>
                    <a:pt x="1049" y="230"/>
                    <a:pt x="1049" y="230"/>
                  </a:cubicBezTo>
                  <a:cubicBezTo>
                    <a:pt x="1051" y="230"/>
                    <a:pt x="1060" y="215"/>
                    <a:pt x="1060" y="215"/>
                  </a:cubicBezTo>
                  <a:cubicBezTo>
                    <a:pt x="1060" y="214"/>
                    <a:pt x="1058" y="213"/>
                    <a:pt x="1058" y="213"/>
                  </a:cubicBezTo>
                  <a:moveTo>
                    <a:pt x="969" y="167"/>
                  </a:moveTo>
                  <a:cubicBezTo>
                    <a:pt x="1004" y="112"/>
                    <a:pt x="1004" y="112"/>
                    <a:pt x="1004" y="112"/>
                  </a:cubicBezTo>
                  <a:cubicBezTo>
                    <a:pt x="1005" y="111"/>
                    <a:pt x="1005" y="110"/>
                    <a:pt x="1007" y="111"/>
                  </a:cubicBezTo>
                  <a:cubicBezTo>
                    <a:pt x="1008" y="111"/>
                    <a:pt x="1009" y="109"/>
                    <a:pt x="1009" y="109"/>
                  </a:cubicBezTo>
                  <a:cubicBezTo>
                    <a:pt x="1009" y="108"/>
                    <a:pt x="988" y="95"/>
                    <a:pt x="988" y="95"/>
                  </a:cubicBezTo>
                  <a:cubicBezTo>
                    <a:pt x="987" y="95"/>
                    <a:pt x="986" y="97"/>
                    <a:pt x="986" y="97"/>
                  </a:cubicBezTo>
                  <a:cubicBezTo>
                    <a:pt x="986" y="98"/>
                    <a:pt x="987" y="99"/>
                    <a:pt x="987" y="99"/>
                  </a:cubicBezTo>
                  <a:cubicBezTo>
                    <a:pt x="987" y="100"/>
                    <a:pt x="987" y="100"/>
                    <a:pt x="986" y="100"/>
                  </a:cubicBezTo>
                  <a:cubicBezTo>
                    <a:pt x="986" y="101"/>
                    <a:pt x="978" y="106"/>
                    <a:pt x="970" y="112"/>
                  </a:cubicBezTo>
                  <a:cubicBezTo>
                    <a:pt x="970" y="112"/>
                    <a:pt x="953" y="124"/>
                    <a:pt x="950" y="126"/>
                  </a:cubicBezTo>
                  <a:cubicBezTo>
                    <a:pt x="950" y="126"/>
                    <a:pt x="950" y="125"/>
                    <a:pt x="951" y="125"/>
                  </a:cubicBezTo>
                  <a:cubicBezTo>
                    <a:pt x="952" y="121"/>
                    <a:pt x="954" y="108"/>
                    <a:pt x="954" y="108"/>
                  </a:cubicBezTo>
                  <a:cubicBezTo>
                    <a:pt x="956" y="98"/>
                    <a:pt x="958" y="84"/>
                    <a:pt x="959" y="83"/>
                  </a:cubicBezTo>
                  <a:cubicBezTo>
                    <a:pt x="959" y="82"/>
                    <a:pt x="959" y="82"/>
                    <a:pt x="961" y="82"/>
                  </a:cubicBezTo>
                  <a:cubicBezTo>
                    <a:pt x="962" y="82"/>
                    <a:pt x="963" y="80"/>
                    <a:pt x="963" y="80"/>
                  </a:cubicBezTo>
                  <a:cubicBezTo>
                    <a:pt x="963" y="79"/>
                    <a:pt x="941" y="66"/>
                    <a:pt x="941" y="66"/>
                  </a:cubicBezTo>
                  <a:cubicBezTo>
                    <a:pt x="940" y="66"/>
                    <a:pt x="939" y="68"/>
                    <a:pt x="939" y="68"/>
                  </a:cubicBezTo>
                  <a:cubicBezTo>
                    <a:pt x="941" y="70"/>
                    <a:pt x="941" y="71"/>
                    <a:pt x="940" y="72"/>
                  </a:cubicBezTo>
                  <a:cubicBezTo>
                    <a:pt x="906" y="127"/>
                    <a:pt x="906" y="127"/>
                    <a:pt x="906" y="127"/>
                  </a:cubicBezTo>
                  <a:cubicBezTo>
                    <a:pt x="905" y="128"/>
                    <a:pt x="904" y="128"/>
                    <a:pt x="903" y="128"/>
                  </a:cubicBezTo>
                  <a:cubicBezTo>
                    <a:pt x="902" y="128"/>
                    <a:pt x="901" y="130"/>
                    <a:pt x="901" y="130"/>
                  </a:cubicBezTo>
                  <a:cubicBezTo>
                    <a:pt x="901" y="131"/>
                    <a:pt x="917" y="141"/>
                    <a:pt x="917" y="141"/>
                  </a:cubicBezTo>
                  <a:cubicBezTo>
                    <a:pt x="918" y="141"/>
                    <a:pt x="918" y="141"/>
                    <a:pt x="918" y="141"/>
                  </a:cubicBezTo>
                  <a:cubicBezTo>
                    <a:pt x="919" y="139"/>
                    <a:pt x="919" y="139"/>
                    <a:pt x="919" y="139"/>
                  </a:cubicBezTo>
                  <a:cubicBezTo>
                    <a:pt x="918" y="138"/>
                    <a:pt x="918" y="137"/>
                    <a:pt x="918" y="136"/>
                  </a:cubicBezTo>
                  <a:cubicBezTo>
                    <a:pt x="918" y="136"/>
                    <a:pt x="918" y="135"/>
                    <a:pt x="918" y="135"/>
                  </a:cubicBezTo>
                  <a:cubicBezTo>
                    <a:pt x="918" y="135"/>
                    <a:pt x="942" y="97"/>
                    <a:pt x="945" y="92"/>
                  </a:cubicBezTo>
                  <a:cubicBezTo>
                    <a:pt x="945" y="92"/>
                    <a:pt x="945" y="93"/>
                    <a:pt x="945" y="93"/>
                  </a:cubicBezTo>
                  <a:cubicBezTo>
                    <a:pt x="942" y="101"/>
                    <a:pt x="936" y="129"/>
                    <a:pt x="936" y="129"/>
                  </a:cubicBezTo>
                  <a:cubicBezTo>
                    <a:pt x="933" y="150"/>
                    <a:pt x="933" y="150"/>
                    <a:pt x="933" y="150"/>
                  </a:cubicBezTo>
                  <a:cubicBezTo>
                    <a:pt x="933" y="151"/>
                    <a:pt x="935" y="152"/>
                    <a:pt x="935" y="152"/>
                  </a:cubicBezTo>
                  <a:cubicBezTo>
                    <a:pt x="936" y="152"/>
                    <a:pt x="955" y="139"/>
                    <a:pt x="955" y="139"/>
                  </a:cubicBezTo>
                  <a:cubicBezTo>
                    <a:pt x="955" y="139"/>
                    <a:pt x="980" y="119"/>
                    <a:pt x="985" y="116"/>
                  </a:cubicBezTo>
                  <a:cubicBezTo>
                    <a:pt x="984" y="118"/>
                    <a:pt x="984" y="118"/>
                    <a:pt x="984" y="118"/>
                  </a:cubicBezTo>
                  <a:cubicBezTo>
                    <a:pt x="977" y="127"/>
                    <a:pt x="957" y="159"/>
                    <a:pt x="957" y="159"/>
                  </a:cubicBezTo>
                  <a:cubicBezTo>
                    <a:pt x="956" y="160"/>
                    <a:pt x="956" y="161"/>
                    <a:pt x="954" y="160"/>
                  </a:cubicBezTo>
                  <a:cubicBezTo>
                    <a:pt x="953" y="160"/>
                    <a:pt x="952" y="161"/>
                    <a:pt x="952" y="161"/>
                  </a:cubicBezTo>
                  <a:cubicBezTo>
                    <a:pt x="952" y="163"/>
                    <a:pt x="969" y="173"/>
                    <a:pt x="969" y="173"/>
                  </a:cubicBezTo>
                  <a:cubicBezTo>
                    <a:pt x="970" y="173"/>
                    <a:pt x="971" y="171"/>
                    <a:pt x="971" y="171"/>
                  </a:cubicBezTo>
                  <a:cubicBezTo>
                    <a:pt x="969" y="169"/>
                    <a:pt x="969" y="168"/>
                    <a:pt x="969" y="167"/>
                  </a:cubicBezTo>
                  <a:moveTo>
                    <a:pt x="890" y="64"/>
                  </a:moveTo>
                  <a:cubicBezTo>
                    <a:pt x="889" y="69"/>
                    <a:pt x="887" y="92"/>
                    <a:pt x="887" y="93"/>
                  </a:cubicBezTo>
                  <a:cubicBezTo>
                    <a:pt x="886" y="93"/>
                    <a:pt x="886" y="93"/>
                    <a:pt x="886" y="93"/>
                  </a:cubicBezTo>
                  <a:cubicBezTo>
                    <a:pt x="884" y="91"/>
                    <a:pt x="874" y="86"/>
                    <a:pt x="871" y="85"/>
                  </a:cubicBezTo>
                  <a:cubicBezTo>
                    <a:pt x="873" y="84"/>
                    <a:pt x="888" y="65"/>
                    <a:pt x="890" y="63"/>
                  </a:cubicBezTo>
                  <a:lnTo>
                    <a:pt x="890" y="64"/>
                  </a:lnTo>
                  <a:close/>
                  <a:moveTo>
                    <a:pt x="899" y="124"/>
                  </a:moveTo>
                  <a:cubicBezTo>
                    <a:pt x="904" y="59"/>
                    <a:pt x="904" y="59"/>
                    <a:pt x="904" y="59"/>
                  </a:cubicBezTo>
                  <a:cubicBezTo>
                    <a:pt x="904" y="55"/>
                    <a:pt x="904" y="55"/>
                    <a:pt x="904" y="55"/>
                  </a:cubicBezTo>
                  <a:cubicBezTo>
                    <a:pt x="905" y="55"/>
                    <a:pt x="905" y="54"/>
                    <a:pt x="907" y="55"/>
                  </a:cubicBezTo>
                  <a:cubicBezTo>
                    <a:pt x="908" y="54"/>
                    <a:pt x="909" y="52"/>
                    <a:pt x="909" y="52"/>
                  </a:cubicBezTo>
                  <a:cubicBezTo>
                    <a:pt x="908" y="51"/>
                    <a:pt x="887" y="42"/>
                    <a:pt x="887" y="42"/>
                  </a:cubicBezTo>
                  <a:cubicBezTo>
                    <a:pt x="886" y="43"/>
                    <a:pt x="885" y="44"/>
                    <a:pt x="885" y="44"/>
                  </a:cubicBezTo>
                  <a:cubicBezTo>
                    <a:pt x="887" y="46"/>
                    <a:pt x="887" y="47"/>
                    <a:pt x="887" y="47"/>
                  </a:cubicBezTo>
                  <a:cubicBezTo>
                    <a:pt x="887" y="47"/>
                    <a:pt x="887" y="47"/>
                    <a:pt x="887" y="47"/>
                  </a:cubicBezTo>
                  <a:cubicBezTo>
                    <a:pt x="884" y="51"/>
                    <a:pt x="884" y="51"/>
                    <a:pt x="884" y="51"/>
                  </a:cubicBezTo>
                  <a:cubicBezTo>
                    <a:pt x="884" y="51"/>
                    <a:pt x="841" y="99"/>
                    <a:pt x="841" y="99"/>
                  </a:cubicBezTo>
                  <a:cubicBezTo>
                    <a:pt x="840" y="100"/>
                    <a:pt x="839" y="101"/>
                    <a:pt x="838" y="101"/>
                  </a:cubicBezTo>
                  <a:cubicBezTo>
                    <a:pt x="837" y="101"/>
                    <a:pt x="836" y="103"/>
                    <a:pt x="836" y="103"/>
                  </a:cubicBezTo>
                  <a:cubicBezTo>
                    <a:pt x="837" y="104"/>
                    <a:pt x="854" y="111"/>
                    <a:pt x="854" y="111"/>
                  </a:cubicBezTo>
                  <a:cubicBezTo>
                    <a:pt x="855" y="112"/>
                    <a:pt x="855" y="112"/>
                    <a:pt x="855" y="112"/>
                  </a:cubicBezTo>
                  <a:cubicBezTo>
                    <a:pt x="856" y="109"/>
                    <a:pt x="856" y="109"/>
                    <a:pt x="856" y="109"/>
                  </a:cubicBezTo>
                  <a:cubicBezTo>
                    <a:pt x="854" y="108"/>
                    <a:pt x="854" y="107"/>
                    <a:pt x="854" y="106"/>
                  </a:cubicBezTo>
                  <a:cubicBezTo>
                    <a:pt x="854" y="106"/>
                    <a:pt x="854" y="105"/>
                    <a:pt x="854" y="105"/>
                  </a:cubicBezTo>
                  <a:cubicBezTo>
                    <a:pt x="855" y="103"/>
                    <a:pt x="855" y="103"/>
                    <a:pt x="855" y="103"/>
                  </a:cubicBezTo>
                  <a:cubicBezTo>
                    <a:pt x="855" y="103"/>
                    <a:pt x="864" y="94"/>
                    <a:pt x="864" y="94"/>
                  </a:cubicBezTo>
                  <a:cubicBezTo>
                    <a:pt x="864" y="95"/>
                    <a:pt x="886" y="104"/>
                    <a:pt x="886" y="104"/>
                  </a:cubicBezTo>
                  <a:cubicBezTo>
                    <a:pt x="886" y="104"/>
                    <a:pt x="885" y="117"/>
                    <a:pt x="885" y="117"/>
                  </a:cubicBezTo>
                  <a:cubicBezTo>
                    <a:pt x="885" y="117"/>
                    <a:pt x="885" y="120"/>
                    <a:pt x="885" y="120"/>
                  </a:cubicBezTo>
                  <a:cubicBezTo>
                    <a:pt x="884" y="120"/>
                    <a:pt x="884" y="120"/>
                    <a:pt x="882" y="120"/>
                  </a:cubicBezTo>
                  <a:cubicBezTo>
                    <a:pt x="882" y="120"/>
                    <a:pt x="881" y="122"/>
                    <a:pt x="881" y="122"/>
                  </a:cubicBezTo>
                  <a:cubicBezTo>
                    <a:pt x="881" y="123"/>
                    <a:pt x="899" y="130"/>
                    <a:pt x="899" y="130"/>
                  </a:cubicBezTo>
                  <a:cubicBezTo>
                    <a:pt x="900" y="130"/>
                    <a:pt x="901" y="128"/>
                    <a:pt x="901" y="128"/>
                  </a:cubicBezTo>
                  <a:cubicBezTo>
                    <a:pt x="900" y="127"/>
                    <a:pt x="899" y="126"/>
                    <a:pt x="899" y="124"/>
                  </a:cubicBezTo>
                  <a:moveTo>
                    <a:pt x="840" y="97"/>
                  </a:moveTo>
                  <a:cubicBezTo>
                    <a:pt x="841" y="97"/>
                    <a:pt x="842" y="96"/>
                    <a:pt x="842" y="96"/>
                  </a:cubicBezTo>
                  <a:cubicBezTo>
                    <a:pt x="843" y="95"/>
                    <a:pt x="835" y="77"/>
                    <a:pt x="835" y="77"/>
                  </a:cubicBezTo>
                  <a:cubicBezTo>
                    <a:pt x="834" y="77"/>
                    <a:pt x="833" y="77"/>
                    <a:pt x="833" y="77"/>
                  </a:cubicBezTo>
                  <a:cubicBezTo>
                    <a:pt x="832" y="78"/>
                    <a:pt x="832" y="80"/>
                    <a:pt x="832" y="80"/>
                  </a:cubicBezTo>
                  <a:cubicBezTo>
                    <a:pt x="832" y="80"/>
                    <a:pt x="828" y="84"/>
                    <a:pt x="828" y="84"/>
                  </a:cubicBezTo>
                  <a:cubicBezTo>
                    <a:pt x="825" y="86"/>
                    <a:pt x="820" y="86"/>
                    <a:pt x="815" y="85"/>
                  </a:cubicBezTo>
                  <a:cubicBezTo>
                    <a:pt x="804" y="82"/>
                    <a:pt x="798" y="70"/>
                    <a:pt x="802" y="56"/>
                  </a:cubicBezTo>
                  <a:cubicBezTo>
                    <a:pt x="805" y="46"/>
                    <a:pt x="809" y="40"/>
                    <a:pt x="814" y="37"/>
                  </a:cubicBezTo>
                  <a:cubicBezTo>
                    <a:pt x="818" y="35"/>
                    <a:pt x="823" y="34"/>
                    <a:pt x="829" y="36"/>
                  </a:cubicBezTo>
                  <a:cubicBezTo>
                    <a:pt x="834" y="37"/>
                    <a:pt x="837" y="40"/>
                    <a:pt x="839" y="43"/>
                  </a:cubicBezTo>
                  <a:cubicBezTo>
                    <a:pt x="840" y="49"/>
                    <a:pt x="840" y="49"/>
                    <a:pt x="840" y="49"/>
                  </a:cubicBezTo>
                  <a:cubicBezTo>
                    <a:pt x="840" y="50"/>
                    <a:pt x="840" y="50"/>
                    <a:pt x="840" y="50"/>
                  </a:cubicBezTo>
                  <a:cubicBezTo>
                    <a:pt x="841" y="51"/>
                    <a:pt x="841" y="51"/>
                    <a:pt x="841" y="51"/>
                  </a:cubicBezTo>
                  <a:cubicBezTo>
                    <a:pt x="842" y="51"/>
                    <a:pt x="855" y="37"/>
                    <a:pt x="855" y="37"/>
                  </a:cubicBezTo>
                  <a:cubicBezTo>
                    <a:pt x="857" y="36"/>
                    <a:pt x="857" y="36"/>
                    <a:pt x="857" y="36"/>
                  </a:cubicBezTo>
                  <a:cubicBezTo>
                    <a:pt x="854" y="35"/>
                    <a:pt x="854" y="35"/>
                    <a:pt x="854" y="35"/>
                  </a:cubicBezTo>
                  <a:cubicBezTo>
                    <a:pt x="851" y="36"/>
                    <a:pt x="851" y="36"/>
                    <a:pt x="851" y="36"/>
                  </a:cubicBezTo>
                  <a:cubicBezTo>
                    <a:pt x="849" y="33"/>
                    <a:pt x="849" y="33"/>
                    <a:pt x="849" y="33"/>
                  </a:cubicBezTo>
                  <a:cubicBezTo>
                    <a:pt x="846" y="31"/>
                    <a:pt x="846" y="31"/>
                    <a:pt x="846" y="31"/>
                  </a:cubicBezTo>
                  <a:cubicBezTo>
                    <a:pt x="843" y="27"/>
                    <a:pt x="838" y="25"/>
                    <a:pt x="833" y="23"/>
                  </a:cubicBezTo>
                  <a:cubicBezTo>
                    <a:pt x="823" y="20"/>
                    <a:pt x="813" y="21"/>
                    <a:pt x="805" y="26"/>
                  </a:cubicBezTo>
                  <a:cubicBezTo>
                    <a:pt x="796" y="31"/>
                    <a:pt x="790" y="40"/>
                    <a:pt x="787" y="52"/>
                  </a:cubicBezTo>
                  <a:cubicBezTo>
                    <a:pt x="781" y="73"/>
                    <a:pt x="791" y="92"/>
                    <a:pt x="811" y="98"/>
                  </a:cubicBezTo>
                  <a:cubicBezTo>
                    <a:pt x="823" y="101"/>
                    <a:pt x="830" y="98"/>
                    <a:pt x="835" y="96"/>
                  </a:cubicBezTo>
                  <a:cubicBezTo>
                    <a:pt x="838" y="95"/>
                    <a:pt x="838" y="95"/>
                    <a:pt x="838" y="95"/>
                  </a:cubicBezTo>
                  <a:cubicBezTo>
                    <a:pt x="839" y="95"/>
                    <a:pt x="839" y="96"/>
                    <a:pt x="840" y="97"/>
                  </a:cubicBezTo>
                  <a:moveTo>
                    <a:pt x="769" y="33"/>
                  </a:moveTo>
                  <a:cubicBezTo>
                    <a:pt x="770" y="33"/>
                    <a:pt x="782" y="17"/>
                    <a:pt x="782" y="17"/>
                  </a:cubicBezTo>
                  <a:cubicBezTo>
                    <a:pt x="782" y="16"/>
                    <a:pt x="782" y="16"/>
                    <a:pt x="782" y="16"/>
                  </a:cubicBezTo>
                  <a:cubicBezTo>
                    <a:pt x="782" y="16"/>
                    <a:pt x="782" y="16"/>
                    <a:pt x="782" y="16"/>
                  </a:cubicBezTo>
                  <a:cubicBezTo>
                    <a:pt x="782" y="16"/>
                    <a:pt x="782" y="16"/>
                    <a:pt x="782" y="16"/>
                  </a:cubicBezTo>
                  <a:cubicBezTo>
                    <a:pt x="780" y="15"/>
                    <a:pt x="780" y="15"/>
                    <a:pt x="780" y="15"/>
                  </a:cubicBezTo>
                  <a:cubicBezTo>
                    <a:pt x="779" y="16"/>
                    <a:pt x="778" y="16"/>
                    <a:pt x="777" y="16"/>
                  </a:cubicBezTo>
                  <a:cubicBezTo>
                    <a:pt x="774" y="14"/>
                    <a:pt x="774" y="14"/>
                    <a:pt x="774" y="14"/>
                  </a:cubicBezTo>
                  <a:cubicBezTo>
                    <a:pt x="770" y="12"/>
                    <a:pt x="770" y="12"/>
                    <a:pt x="770" y="12"/>
                  </a:cubicBezTo>
                  <a:cubicBezTo>
                    <a:pt x="766" y="9"/>
                    <a:pt x="760" y="8"/>
                    <a:pt x="754" y="7"/>
                  </a:cubicBezTo>
                  <a:cubicBezTo>
                    <a:pt x="733" y="4"/>
                    <a:pt x="725" y="15"/>
                    <a:pt x="723" y="25"/>
                  </a:cubicBezTo>
                  <a:cubicBezTo>
                    <a:pt x="721" y="41"/>
                    <a:pt x="736" y="46"/>
                    <a:pt x="748" y="51"/>
                  </a:cubicBezTo>
                  <a:cubicBezTo>
                    <a:pt x="757" y="54"/>
                    <a:pt x="764" y="57"/>
                    <a:pt x="764" y="63"/>
                  </a:cubicBezTo>
                  <a:cubicBezTo>
                    <a:pt x="760" y="69"/>
                    <a:pt x="760" y="69"/>
                    <a:pt x="760" y="69"/>
                  </a:cubicBezTo>
                  <a:cubicBezTo>
                    <a:pt x="757" y="71"/>
                    <a:pt x="752" y="72"/>
                    <a:pt x="746" y="71"/>
                  </a:cubicBezTo>
                  <a:cubicBezTo>
                    <a:pt x="740" y="70"/>
                    <a:pt x="731" y="67"/>
                    <a:pt x="729" y="63"/>
                  </a:cubicBezTo>
                  <a:cubicBezTo>
                    <a:pt x="728" y="60"/>
                    <a:pt x="728" y="60"/>
                    <a:pt x="728" y="60"/>
                  </a:cubicBezTo>
                  <a:cubicBezTo>
                    <a:pt x="728" y="58"/>
                    <a:pt x="728" y="58"/>
                    <a:pt x="728" y="58"/>
                  </a:cubicBezTo>
                  <a:cubicBezTo>
                    <a:pt x="726" y="57"/>
                    <a:pt x="726" y="57"/>
                    <a:pt x="726" y="57"/>
                  </a:cubicBezTo>
                  <a:cubicBezTo>
                    <a:pt x="725" y="58"/>
                    <a:pt x="714" y="74"/>
                    <a:pt x="714" y="74"/>
                  </a:cubicBezTo>
                  <a:cubicBezTo>
                    <a:pt x="714" y="75"/>
                    <a:pt x="714" y="75"/>
                    <a:pt x="714" y="75"/>
                  </a:cubicBezTo>
                  <a:cubicBezTo>
                    <a:pt x="716" y="76"/>
                    <a:pt x="716" y="76"/>
                    <a:pt x="716" y="76"/>
                  </a:cubicBezTo>
                  <a:cubicBezTo>
                    <a:pt x="717" y="76"/>
                    <a:pt x="719" y="74"/>
                    <a:pt x="719" y="74"/>
                  </a:cubicBezTo>
                  <a:cubicBezTo>
                    <a:pt x="719" y="74"/>
                    <a:pt x="723" y="76"/>
                    <a:pt x="723" y="76"/>
                  </a:cubicBezTo>
                  <a:cubicBezTo>
                    <a:pt x="727" y="79"/>
                    <a:pt x="727" y="79"/>
                    <a:pt x="727" y="79"/>
                  </a:cubicBezTo>
                  <a:cubicBezTo>
                    <a:pt x="727" y="79"/>
                    <a:pt x="743" y="84"/>
                    <a:pt x="743" y="84"/>
                  </a:cubicBezTo>
                  <a:cubicBezTo>
                    <a:pt x="757" y="86"/>
                    <a:pt x="766" y="82"/>
                    <a:pt x="771" y="79"/>
                  </a:cubicBezTo>
                  <a:cubicBezTo>
                    <a:pt x="775" y="75"/>
                    <a:pt x="778" y="70"/>
                    <a:pt x="779" y="64"/>
                  </a:cubicBezTo>
                  <a:cubicBezTo>
                    <a:pt x="782" y="47"/>
                    <a:pt x="766" y="41"/>
                    <a:pt x="754" y="37"/>
                  </a:cubicBezTo>
                  <a:cubicBezTo>
                    <a:pt x="746" y="34"/>
                    <a:pt x="738" y="31"/>
                    <a:pt x="739" y="25"/>
                  </a:cubicBezTo>
                  <a:cubicBezTo>
                    <a:pt x="742" y="20"/>
                    <a:pt x="742" y="20"/>
                    <a:pt x="742" y="20"/>
                  </a:cubicBezTo>
                  <a:cubicBezTo>
                    <a:pt x="744" y="19"/>
                    <a:pt x="747" y="18"/>
                    <a:pt x="751" y="19"/>
                  </a:cubicBezTo>
                  <a:cubicBezTo>
                    <a:pt x="761" y="20"/>
                    <a:pt x="765" y="24"/>
                    <a:pt x="766" y="26"/>
                  </a:cubicBezTo>
                  <a:cubicBezTo>
                    <a:pt x="767" y="29"/>
                    <a:pt x="767" y="29"/>
                    <a:pt x="767" y="29"/>
                  </a:cubicBezTo>
                  <a:cubicBezTo>
                    <a:pt x="767" y="30"/>
                    <a:pt x="766" y="31"/>
                    <a:pt x="766" y="31"/>
                  </a:cubicBezTo>
                  <a:cubicBezTo>
                    <a:pt x="767" y="32"/>
                    <a:pt x="769" y="33"/>
                    <a:pt x="769" y="33"/>
                  </a:cubicBezTo>
                  <a:moveTo>
                    <a:pt x="703" y="66"/>
                  </a:moveTo>
                  <a:cubicBezTo>
                    <a:pt x="671" y="66"/>
                    <a:pt x="671" y="66"/>
                    <a:pt x="671" y="66"/>
                  </a:cubicBezTo>
                  <a:cubicBezTo>
                    <a:pt x="671" y="66"/>
                    <a:pt x="671" y="48"/>
                    <a:pt x="671" y="47"/>
                  </a:cubicBezTo>
                  <a:cubicBezTo>
                    <a:pt x="689" y="47"/>
                    <a:pt x="689" y="47"/>
                    <a:pt x="689" y="47"/>
                  </a:cubicBezTo>
                  <a:cubicBezTo>
                    <a:pt x="692" y="47"/>
                    <a:pt x="693" y="47"/>
                    <a:pt x="693" y="48"/>
                  </a:cubicBezTo>
                  <a:cubicBezTo>
                    <a:pt x="696" y="49"/>
                    <a:pt x="696" y="49"/>
                    <a:pt x="696" y="49"/>
                  </a:cubicBezTo>
                  <a:cubicBezTo>
                    <a:pt x="697" y="31"/>
                    <a:pt x="697" y="31"/>
                    <a:pt x="697" y="31"/>
                  </a:cubicBezTo>
                  <a:cubicBezTo>
                    <a:pt x="694" y="31"/>
                    <a:pt x="694" y="31"/>
                    <a:pt x="694" y="31"/>
                  </a:cubicBezTo>
                  <a:cubicBezTo>
                    <a:pt x="693" y="33"/>
                    <a:pt x="692" y="33"/>
                    <a:pt x="689" y="33"/>
                  </a:cubicBezTo>
                  <a:cubicBezTo>
                    <a:pt x="671" y="33"/>
                    <a:pt x="671" y="33"/>
                    <a:pt x="671" y="33"/>
                  </a:cubicBezTo>
                  <a:cubicBezTo>
                    <a:pt x="671" y="15"/>
                    <a:pt x="671" y="15"/>
                    <a:pt x="671" y="15"/>
                  </a:cubicBezTo>
                  <a:cubicBezTo>
                    <a:pt x="701" y="16"/>
                    <a:pt x="701" y="16"/>
                    <a:pt x="701" y="16"/>
                  </a:cubicBezTo>
                  <a:cubicBezTo>
                    <a:pt x="705" y="16"/>
                    <a:pt x="705" y="17"/>
                    <a:pt x="706" y="18"/>
                  </a:cubicBezTo>
                  <a:cubicBezTo>
                    <a:pt x="708" y="19"/>
                    <a:pt x="708" y="19"/>
                    <a:pt x="708" y="19"/>
                  </a:cubicBezTo>
                  <a:cubicBezTo>
                    <a:pt x="709" y="1"/>
                    <a:pt x="709" y="1"/>
                    <a:pt x="709" y="1"/>
                  </a:cubicBezTo>
                  <a:cubicBezTo>
                    <a:pt x="706" y="0"/>
                    <a:pt x="706" y="0"/>
                    <a:pt x="706" y="0"/>
                  </a:cubicBezTo>
                  <a:cubicBezTo>
                    <a:pt x="705" y="2"/>
                    <a:pt x="705" y="3"/>
                    <a:pt x="701" y="3"/>
                  </a:cubicBezTo>
                  <a:cubicBezTo>
                    <a:pt x="652" y="3"/>
                    <a:pt x="652" y="3"/>
                    <a:pt x="652" y="3"/>
                  </a:cubicBezTo>
                  <a:cubicBezTo>
                    <a:pt x="651" y="5"/>
                    <a:pt x="651" y="5"/>
                    <a:pt x="651" y="5"/>
                  </a:cubicBezTo>
                  <a:cubicBezTo>
                    <a:pt x="656" y="7"/>
                    <a:pt x="656" y="7"/>
                    <a:pt x="656" y="9"/>
                  </a:cubicBezTo>
                  <a:cubicBezTo>
                    <a:pt x="656" y="73"/>
                    <a:pt x="656" y="73"/>
                    <a:pt x="656" y="73"/>
                  </a:cubicBezTo>
                  <a:cubicBezTo>
                    <a:pt x="656" y="75"/>
                    <a:pt x="656" y="75"/>
                    <a:pt x="652" y="76"/>
                  </a:cubicBezTo>
                  <a:cubicBezTo>
                    <a:pt x="651" y="78"/>
                    <a:pt x="651" y="78"/>
                    <a:pt x="651" y="78"/>
                  </a:cubicBezTo>
                  <a:cubicBezTo>
                    <a:pt x="703" y="79"/>
                    <a:pt x="703" y="79"/>
                    <a:pt x="703" y="79"/>
                  </a:cubicBezTo>
                  <a:cubicBezTo>
                    <a:pt x="707" y="79"/>
                    <a:pt x="707" y="80"/>
                    <a:pt x="708" y="81"/>
                  </a:cubicBezTo>
                  <a:cubicBezTo>
                    <a:pt x="710" y="82"/>
                    <a:pt x="710" y="82"/>
                    <a:pt x="710" y="82"/>
                  </a:cubicBezTo>
                  <a:cubicBezTo>
                    <a:pt x="711" y="64"/>
                    <a:pt x="711" y="64"/>
                    <a:pt x="711" y="64"/>
                  </a:cubicBezTo>
                  <a:cubicBezTo>
                    <a:pt x="708" y="63"/>
                    <a:pt x="708" y="63"/>
                    <a:pt x="708" y="63"/>
                  </a:cubicBezTo>
                  <a:cubicBezTo>
                    <a:pt x="707" y="65"/>
                    <a:pt x="707" y="66"/>
                    <a:pt x="703" y="66"/>
                  </a:cubicBezTo>
                  <a:moveTo>
                    <a:pt x="619" y="35"/>
                  </a:moveTo>
                  <a:cubicBezTo>
                    <a:pt x="617" y="38"/>
                    <a:pt x="614" y="39"/>
                    <a:pt x="610" y="40"/>
                  </a:cubicBezTo>
                  <a:cubicBezTo>
                    <a:pt x="610" y="40"/>
                    <a:pt x="594" y="42"/>
                    <a:pt x="594" y="42"/>
                  </a:cubicBezTo>
                  <a:cubicBezTo>
                    <a:pt x="594" y="42"/>
                    <a:pt x="594" y="42"/>
                    <a:pt x="594" y="41"/>
                  </a:cubicBezTo>
                  <a:cubicBezTo>
                    <a:pt x="594" y="38"/>
                    <a:pt x="592" y="26"/>
                    <a:pt x="592" y="24"/>
                  </a:cubicBezTo>
                  <a:cubicBezTo>
                    <a:pt x="593" y="23"/>
                    <a:pt x="607" y="21"/>
                    <a:pt x="607" y="21"/>
                  </a:cubicBezTo>
                  <a:cubicBezTo>
                    <a:pt x="615" y="20"/>
                    <a:pt x="619" y="23"/>
                    <a:pt x="620" y="29"/>
                  </a:cubicBezTo>
                  <a:lnTo>
                    <a:pt x="619" y="35"/>
                  </a:lnTo>
                  <a:close/>
                  <a:moveTo>
                    <a:pt x="638" y="71"/>
                  </a:moveTo>
                  <a:cubicBezTo>
                    <a:pt x="637" y="68"/>
                    <a:pt x="637" y="68"/>
                    <a:pt x="637" y="68"/>
                  </a:cubicBezTo>
                  <a:cubicBezTo>
                    <a:pt x="637" y="68"/>
                    <a:pt x="623" y="49"/>
                    <a:pt x="623" y="48"/>
                  </a:cubicBezTo>
                  <a:cubicBezTo>
                    <a:pt x="623" y="48"/>
                    <a:pt x="623" y="48"/>
                    <a:pt x="623" y="48"/>
                  </a:cubicBezTo>
                  <a:cubicBezTo>
                    <a:pt x="633" y="45"/>
                    <a:pt x="637" y="37"/>
                    <a:pt x="636" y="25"/>
                  </a:cubicBezTo>
                  <a:cubicBezTo>
                    <a:pt x="634" y="12"/>
                    <a:pt x="623" y="6"/>
                    <a:pt x="607" y="8"/>
                  </a:cubicBezTo>
                  <a:cubicBezTo>
                    <a:pt x="572" y="13"/>
                    <a:pt x="572" y="13"/>
                    <a:pt x="572" y="13"/>
                  </a:cubicBezTo>
                  <a:cubicBezTo>
                    <a:pt x="571" y="14"/>
                    <a:pt x="572" y="16"/>
                    <a:pt x="572" y="16"/>
                  </a:cubicBezTo>
                  <a:cubicBezTo>
                    <a:pt x="575" y="16"/>
                    <a:pt x="575" y="17"/>
                    <a:pt x="575" y="19"/>
                  </a:cubicBezTo>
                  <a:cubicBezTo>
                    <a:pt x="584" y="82"/>
                    <a:pt x="584" y="82"/>
                    <a:pt x="584" y="82"/>
                  </a:cubicBezTo>
                  <a:cubicBezTo>
                    <a:pt x="584" y="84"/>
                    <a:pt x="584" y="84"/>
                    <a:pt x="582" y="85"/>
                  </a:cubicBezTo>
                  <a:cubicBezTo>
                    <a:pt x="582" y="86"/>
                    <a:pt x="582" y="88"/>
                    <a:pt x="582" y="88"/>
                  </a:cubicBezTo>
                  <a:cubicBezTo>
                    <a:pt x="583" y="88"/>
                    <a:pt x="603" y="85"/>
                    <a:pt x="603" y="85"/>
                  </a:cubicBezTo>
                  <a:cubicBezTo>
                    <a:pt x="604" y="85"/>
                    <a:pt x="604" y="85"/>
                    <a:pt x="604" y="85"/>
                  </a:cubicBezTo>
                  <a:cubicBezTo>
                    <a:pt x="604" y="83"/>
                    <a:pt x="604" y="83"/>
                    <a:pt x="604" y="83"/>
                  </a:cubicBezTo>
                  <a:cubicBezTo>
                    <a:pt x="601" y="82"/>
                    <a:pt x="600" y="81"/>
                    <a:pt x="600" y="79"/>
                  </a:cubicBezTo>
                  <a:cubicBezTo>
                    <a:pt x="600" y="79"/>
                    <a:pt x="596" y="55"/>
                    <a:pt x="596" y="54"/>
                  </a:cubicBezTo>
                  <a:cubicBezTo>
                    <a:pt x="597" y="55"/>
                    <a:pt x="608" y="53"/>
                    <a:pt x="608" y="53"/>
                  </a:cubicBezTo>
                  <a:cubicBezTo>
                    <a:pt x="608" y="54"/>
                    <a:pt x="623" y="74"/>
                    <a:pt x="623" y="74"/>
                  </a:cubicBezTo>
                  <a:cubicBezTo>
                    <a:pt x="625" y="78"/>
                    <a:pt x="625" y="78"/>
                    <a:pt x="625" y="78"/>
                  </a:cubicBezTo>
                  <a:cubicBezTo>
                    <a:pt x="625" y="78"/>
                    <a:pt x="625" y="78"/>
                    <a:pt x="625" y="78"/>
                  </a:cubicBezTo>
                  <a:cubicBezTo>
                    <a:pt x="625" y="78"/>
                    <a:pt x="625" y="79"/>
                    <a:pt x="623" y="79"/>
                  </a:cubicBezTo>
                  <a:cubicBezTo>
                    <a:pt x="623" y="80"/>
                    <a:pt x="622" y="80"/>
                    <a:pt x="622" y="81"/>
                  </a:cubicBezTo>
                  <a:cubicBezTo>
                    <a:pt x="622" y="82"/>
                    <a:pt x="623" y="82"/>
                    <a:pt x="623" y="82"/>
                  </a:cubicBezTo>
                  <a:cubicBezTo>
                    <a:pt x="623" y="83"/>
                    <a:pt x="644" y="80"/>
                    <a:pt x="644" y="80"/>
                  </a:cubicBezTo>
                  <a:cubicBezTo>
                    <a:pt x="645" y="79"/>
                    <a:pt x="645" y="77"/>
                    <a:pt x="645" y="77"/>
                  </a:cubicBezTo>
                  <a:cubicBezTo>
                    <a:pt x="642" y="76"/>
                    <a:pt x="641" y="75"/>
                    <a:pt x="638" y="71"/>
                  </a:cubicBezTo>
                  <a:moveTo>
                    <a:pt x="561" y="67"/>
                  </a:moveTo>
                  <a:cubicBezTo>
                    <a:pt x="560" y="67"/>
                    <a:pt x="559" y="68"/>
                    <a:pt x="559" y="68"/>
                  </a:cubicBezTo>
                  <a:cubicBezTo>
                    <a:pt x="558" y="70"/>
                    <a:pt x="560" y="72"/>
                    <a:pt x="560" y="72"/>
                  </a:cubicBezTo>
                  <a:cubicBezTo>
                    <a:pt x="560" y="72"/>
                    <a:pt x="559" y="77"/>
                    <a:pt x="559" y="77"/>
                  </a:cubicBezTo>
                  <a:cubicBezTo>
                    <a:pt x="557" y="80"/>
                    <a:pt x="553" y="84"/>
                    <a:pt x="549" y="85"/>
                  </a:cubicBezTo>
                  <a:cubicBezTo>
                    <a:pt x="544" y="86"/>
                    <a:pt x="538" y="86"/>
                    <a:pt x="534" y="84"/>
                  </a:cubicBezTo>
                  <a:cubicBezTo>
                    <a:pt x="528" y="81"/>
                    <a:pt x="524" y="75"/>
                    <a:pt x="522" y="67"/>
                  </a:cubicBezTo>
                  <a:cubicBezTo>
                    <a:pt x="519" y="58"/>
                    <a:pt x="519" y="50"/>
                    <a:pt x="522" y="45"/>
                  </a:cubicBezTo>
                  <a:cubicBezTo>
                    <a:pt x="524" y="41"/>
                    <a:pt x="528" y="38"/>
                    <a:pt x="534" y="36"/>
                  </a:cubicBezTo>
                  <a:cubicBezTo>
                    <a:pt x="541" y="34"/>
                    <a:pt x="548" y="36"/>
                    <a:pt x="550" y="40"/>
                  </a:cubicBezTo>
                  <a:cubicBezTo>
                    <a:pt x="550" y="41"/>
                    <a:pt x="550" y="41"/>
                    <a:pt x="550" y="41"/>
                  </a:cubicBezTo>
                  <a:cubicBezTo>
                    <a:pt x="551" y="42"/>
                    <a:pt x="551" y="42"/>
                    <a:pt x="551" y="42"/>
                  </a:cubicBezTo>
                  <a:cubicBezTo>
                    <a:pt x="552" y="42"/>
                    <a:pt x="552" y="42"/>
                    <a:pt x="552" y="42"/>
                  </a:cubicBezTo>
                  <a:cubicBezTo>
                    <a:pt x="553" y="42"/>
                    <a:pt x="557" y="23"/>
                    <a:pt x="557" y="23"/>
                  </a:cubicBezTo>
                  <a:cubicBezTo>
                    <a:pt x="557" y="21"/>
                    <a:pt x="557" y="21"/>
                    <a:pt x="557" y="21"/>
                  </a:cubicBezTo>
                  <a:cubicBezTo>
                    <a:pt x="555" y="22"/>
                    <a:pt x="555" y="22"/>
                    <a:pt x="555" y="22"/>
                  </a:cubicBezTo>
                  <a:cubicBezTo>
                    <a:pt x="552" y="24"/>
                    <a:pt x="552" y="24"/>
                    <a:pt x="552" y="24"/>
                  </a:cubicBezTo>
                  <a:cubicBezTo>
                    <a:pt x="552" y="24"/>
                    <a:pt x="549" y="23"/>
                    <a:pt x="549" y="23"/>
                  </a:cubicBezTo>
                  <a:cubicBezTo>
                    <a:pt x="545" y="22"/>
                    <a:pt x="545" y="22"/>
                    <a:pt x="545" y="22"/>
                  </a:cubicBezTo>
                  <a:cubicBezTo>
                    <a:pt x="540" y="21"/>
                    <a:pt x="535" y="21"/>
                    <a:pt x="530" y="23"/>
                  </a:cubicBezTo>
                  <a:cubicBezTo>
                    <a:pt x="513" y="28"/>
                    <a:pt x="499" y="45"/>
                    <a:pt x="507" y="72"/>
                  </a:cubicBezTo>
                  <a:cubicBezTo>
                    <a:pt x="513" y="93"/>
                    <a:pt x="532" y="104"/>
                    <a:pt x="551" y="98"/>
                  </a:cubicBezTo>
                  <a:cubicBezTo>
                    <a:pt x="564" y="94"/>
                    <a:pt x="568" y="88"/>
                    <a:pt x="571" y="84"/>
                  </a:cubicBezTo>
                  <a:cubicBezTo>
                    <a:pt x="573" y="81"/>
                    <a:pt x="573" y="81"/>
                    <a:pt x="573" y="81"/>
                  </a:cubicBezTo>
                  <a:cubicBezTo>
                    <a:pt x="574" y="81"/>
                    <a:pt x="574" y="81"/>
                    <a:pt x="575" y="82"/>
                  </a:cubicBezTo>
                  <a:cubicBezTo>
                    <a:pt x="576" y="81"/>
                    <a:pt x="577" y="80"/>
                    <a:pt x="577" y="80"/>
                  </a:cubicBezTo>
                  <a:cubicBezTo>
                    <a:pt x="577" y="79"/>
                    <a:pt x="561" y="67"/>
                    <a:pt x="561" y="67"/>
                  </a:cubicBezTo>
                  <a:moveTo>
                    <a:pt x="381" y="131"/>
                  </a:moveTo>
                  <a:cubicBezTo>
                    <a:pt x="381" y="131"/>
                    <a:pt x="367" y="139"/>
                    <a:pt x="367" y="140"/>
                  </a:cubicBezTo>
                  <a:cubicBezTo>
                    <a:pt x="367" y="140"/>
                    <a:pt x="367" y="140"/>
                    <a:pt x="367" y="140"/>
                  </a:cubicBezTo>
                  <a:cubicBezTo>
                    <a:pt x="367" y="138"/>
                    <a:pt x="359" y="125"/>
                    <a:pt x="357" y="124"/>
                  </a:cubicBezTo>
                  <a:cubicBezTo>
                    <a:pt x="359" y="123"/>
                    <a:pt x="371" y="115"/>
                    <a:pt x="371" y="115"/>
                  </a:cubicBezTo>
                  <a:cubicBezTo>
                    <a:pt x="377" y="111"/>
                    <a:pt x="382" y="111"/>
                    <a:pt x="385" y="117"/>
                  </a:cubicBezTo>
                  <a:cubicBezTo>
                    <a:pt x="385" y="117"/>
                    <a:pt x="387" y="123"/>
                    <a:pt x="387" y="123"/>
                  </a:cubicBezTo>
                  <a:cubicBezTo>
                    <a:pt x="386" y="126"/>
                    <a:pt x="384" y="128"/>
                    <a:pt x="381" y="131"/>
                  </a:cubicBezTo>
                  <a:moveTo>
                    <a:pt x="419" y="147"/>
                  </a:moveTo>
                  <a:cubicBezTo>
                    <a:pt x="417" y="146"/>
                    <a:pt x="417" y="146"/>
                    <a:pt x="417" y="146"/>
                  </a:cubicBezTo>
                  <a:cubicBezTo>
                    <a:pt x="396" y="133"/>
                    <a:pt x="396" y="133"/>
                    <a:pt x="396" y="133"/>
                  </a:cubicBezTo>
                  <a:cubicBezTo>
                    <a:pt x="396" y="133"/>
                    <a:pt x="396" y="133"/>
                    <a:pt x="396" y="133"/>
                  </a:cubicBezTo>
                  <a:cubicBezTo>
                    <a:pt x="403" y="126"/>
                    <a:pt x="404" y="117"/>
                    <a:pt x="398" y="107"/>
                  </a:cubicBezTo>
                  <a:cubicBezTo>
                    <a:pt x="391" y="96"/>
                    <a:pt x="378" y="94"/>
                    <a:pt x="365" y="103"/>
                  </a:cubicBezTo>
                  <a:cubicBezTo>
                    <a:pt x="335" y="122"/>
                    <a:pt x="335" y="122"/>
                    <a:pt x="335" y="122"/>
                  </a:cubicBezTo>
                  <a:cubicBezTo>
                    <a:pt x="334" y="123"/>
                    <a:pt x="336" y="125"/>
                    <a:pt x="336" y="125"/>
                  </a:cubicBezTo>
                  <a:cubicBezTo>
                    <a:pt x="339" y="124"/>
                    <a:pt x="339" y="125"/>
                    <a:pt x="340" y="126"/>
                  </a:cubicBezTo>
                  <a:cubicBezTo>
                    <a:pt x="375" y="180"/>
                    <a:pt x="375" y="180"/>
                    <a:pt x="375" y="180"/>
                  </a:cubicBezTo>
                  <a:cubicBezTo>
                    <a:pt x="376" y="181"/>
                    <a:pt x="376" y="182"/>
                    <a:pt x="374" y="183"/>
                  </a:cubicBezTo>
                  <a:cubicBezTo>
                    <a:pt x="374" y="184"/>
                    <a:pt x="375" y="186"/>
                    <a:pt x="375" y="186"/>
                  </a:cubicBezTo>
                  <a:cubicBezTo>
                    <a:pt x="376" y="186"/>
                    <a:pt x="394" y="175"/>
                    <a:pt x="394" y="175"/>
                  </a:cubicBezTo>
                  <a:cubicBezTo>
                    <a:pt x="395" y="175"/>
                    <a:pt x="395" y="175"/>
                    <a:pt x="395" y="175"/>
                  </a:cubicBezTo>
                  <a:cubicBezTo>
                    <a:pt x="393" y="172"/>
                    <a:pt x="393" y="172"/>
                    <a:pt x="393" y="172"/>
                  </a:cubicBezTo>
                  <a:cubicBezTo>
                    <a:pt x="390" y="173"/>
                    <a:pt x="389" y="173"/>
                    <a:pt x="388" y="171"/>
                  </a:cubicBezTo>
                  <a:cubicBezTo>
                    <a:pt x="388" y="171"/>
                    <a:pt x="375" y="150"/>
                    <a:pt x="374" y="150"/>
                  </a:cubicBezTo>
                  <a:cubicBezTo>
                    <a:pt x="375" y="150"/>
                    <a:pt x="385" y="144"/>
                    <a:pt x="385" y="144"/>
                  </a:cubicBezTo>
                  <a:cubicBezTo>
                    <a:pt x="385" y="144"/>
                    <a:pt x="407" y="157"/>
                    <a:pt x="407" y="157"/>
                  </a:cubicBezTo>
                  <a:cubicBezTo>
                    <a:pt x="410" y="159"/>
                    <a:pt x="410" y="159"/>
                    <a:pt x="410" y="159"/>
                  </a:cubicBezTo>
                  <a:cubicBezTo>
                    <a:pt x="410" y="159"/>
                    <a:pt x="410" y="159"/>
                    <a:pt x="410" y="159"/>
                  </a:cubicBezTo>
                  <a:cubicBezTo>
                    <a:pt x="410" y="160"/>
                    <a:pt x="410" y="160"/>
                    <a:pt x="409" y="161"/>
                  </a:cubicBezTo>
                  <a:cubicBezTo>
                    <a:pt x="409" y="161"/>
                    <a:pt x="409" y="161"/>
                    <a:pt x="409" y="161"/>
                  </a:cubicBezTo>
                  <a:cubicBezTo>
                    <a:pt x="409" y="162"/>
                    <a:pt x="410" y="164"/>
                    <a:pt x="410" y="164"/>
                  </a:cubicBezTo>
                  <a:cubicBezTo>
                    <a:pt x="411" y="164"/>
                    <a:pt x="429" y="153"/>
                    <a:pt x="429" y="153"/>
                  </a:cubicBezTo>
                  <a:cubicBezTo>
                    <a:pt x="429" y="152"/>
                    <a:pt x="428" y="150"/>
                    <a:pt x="428" y="150"/>
                  </a:cubicBezTo>
                  <a:cubicBezTo>
                    <a:pt x="425" y="150"/>
                    <a:pt x="424" y="150"/>
                    <a:pt x="419" y="147"/>
                  </a:cubicBezTo>
                  <a:moveTo>
                    <a:pt x="355" y="181"/>
                  </a:moveTo>
                  <a:cubicBezTo>
                    <a:pt x="355" y="182"/>
                    <a:pt x="355" y="182"/>
                    <a:pt x="355" y="182"/>
                  </a:cubicBezTo>
                  <a:cubicBezTo>
                    <a:pt x="355" y="184"/>
                    <a:pt x="355" y="184"/>
                    <a:pt x="352" y="186"/>
                  </a:cubicBezTo>
                  <a:cubicBezTo>
                    <a:pt x="352" y="186"/>
                    <a:pt x="325" y="204"/>
                    <a:pt x="325" y="204"/>
                  </a:cubicBezTo>
                  <a:cubicBezTo>
                    <a:pt x="325" y="204"/>
                    <a:pt x="325" y="204"/>
                    <a:pt x="325" y="204"/>
                  </a:cubicBezTo>
                  <a:cubicBezTo>
                    <a:pt x="325" y="202"/>
                    <a:pt x="317" y="189"/>
                    <a:pt x="315" y="187"/>
                  </a:cubicBezTo>
                  <a:cubicBezTo>
                    <a:pt x="317" y="187"/>
                    <a:pt x="330" y="178"/>
                    <a:pt x="330" y="178"/>
                  </a:cubicBezTo>
                  <a:cubicBezTo>
                    <a:pt x="333" y="176"/>
                    <a:pt x="333" y="176"/>
                    <a:pt x="334" y="177"/>
                  </a:cubicBezTo>
                  <a:cubicBezTo>
                    <a:pt x="335" y="177"/>
                    <a:pt x="337" y="176"/>
                    <a:pt x="337" y="176"/>
                  </a:cubicBezTo>
                  <a:cubicBezTo>
                    <a:pt x="337" y="175"/>
                    <a:pt x="328" y="161"/>
                    <a:pt x="328" y="161"/>
                  </a:cubicBezTo>
                  <a:cubicBezTo>
                    <a:pt x="327" y="161"/>
                    <a:pt x="325" y="162"/>
                    <a:pt x="325" y="162"/>
                  </a:cubicBezTo>
                  <a:cubicBezTo>
                    <a:pt x="325" y="162"/>
                    <a:pt x="325" y="163"/>
                    <a:pt x="325" y="163"/>
                  </a:cubicBezTo>
                  <a:cubicBezTo>
                    <a:pt x="325" y="164"/>
                    <a:pt x="325" y="165"/>
                    <a:pt x="323" y="166"/>
                  </a:cubicBezTo>
                  <a:cubicBezTo>
                    <a:pt x="323" y="166"/>
                    <a:pt x="307" y="176"/>
                    <a:pt x="307" y="176"/>
                  </a:cubicBezTo>
                  <a:cubicBezTo>
                    <a:pt x="307" y="176"/>
                    <a:pt x="307" y="176"/>
                    <a:pt x="307" y="176"/>
                  </a:cubicBezTo>
                  <a:cubicBezTo>
                    <a:pt x="307" y="175"/>
                    <a:pt x="298" y="161"/>
                    <a:pt x="298" y="161"/>
                  </a:cubicBezTo>
                  <a:cubicBezTo>
                    <a:pt x="299" y="162"/>
                    <a:pt x="324" y="145"/>
                    <a:pt x="324" y="145"/>
                  </a:cubicBezTo>
                  <a:cubicBezTo>
                    <a:pt x="327" y="144"/>
                    <a:pt x="327" y="144"/>
                    <a:pt x="328" y="145"/>
                  </a:cubicBezTo>
                  <a:cubicBezTo>
                    <a:pt x="329" y="145"/>
                    <a:pt x="331" y="144"/>
                    <a:pt x="331" y="144"/>
                  </a:cubicBezTo>
                  <a:cubicBezTo>
                    <a:pt x="331" y="143"/>
                    <a:pt x="322" y="128"/>
                    <a:pt x="322" y="128"/>
                  </a:cubicBezTo>
                  <a:cubicBezTo>
                    <a:pt x="321" y="128"/>
                    <a:pt x="319" y="129"/>
                    <a:pt x="319" y="129"/>
                  </a:cubicBezTo>
                  <a:cubicBezTo>
                    <a:pt x="320" y="132"/>
                    <a:pt x="320" y="132"/>
                    <a:pt x="317" y="134"/>
                  </a:cubicBezTo>
                  <a:cubicBezTo>
                    <a:pt x="275" y="161"/>
                    <a:pt x="275" y="161"/>
                    <a:pt x="275" y="161"/>
                  </a:cubicBezTo>
                  <a:cubicBezTo>
                    <a:pt x="275" y="162"/>
                    <a:pt x="276" y="164"/>
                    <a:pt x="276" y="164"/>
                  </a:cubicBezTo>
                  <a:cubicBezTo>
                    <a:pt x="280" y="162"/>
                    <a:pt x="281" y="163"/>
                    <a:pt x="282" y="164"/>
                  </a:cubicBezTo>
                  <a:cubicBezTo>
                    <a:pt x="316" y="218"/>
                    <a:pt x="316" y="218"/>
                    <a:pt x="316" y="218"/>
                  </a:cubicBezTo>
                  <a:cubicBezTo>
                    <a:pt x="317" y="219"/>
                    <a:pt x="317" y="220"/>
                    <a:pt x="315" y="222"/>
                  </a:cubicBezTo>
                  <a:cubicBezTo>
                    <a:pt x="314" y="223"/>
                    <a:pt x="315" y="225"/>
                    <a:pt x="315" y="225"/>
                  </a:cubicBezTo>
                  <a:cubicBezTo>
                    <a:pt x="317" y="225"/>
                    <a:pt x="360" y="197"/>
                    <a:pt x="360" y="197"/>
                  </a:cubicBezTo>
                  <a:cubicBezTo>
                    <a:pt x="363" y="195"/>
                    <a:pt x="363" y="196"/>
                    <a:pt x="364" y="197"/>
                  </a:cubicBezTo>
                  <a:cubicBezTo>
                    <a:pt x="365" y="197"/>
                    <a:pt x="367" y="196"/>
                    <a:pt x="367" y="196"/>
                  </a:cubicBezTo>
                  <a:cubicBezTo>
                    <a:pt x="367" y="195"/>
                    <a:pt x="358" y="180"/>
                    <a:pt x="358" y="180"/>
                  </a:cubicBezTo>
                  <a:cubicBezTo>
                    <a:pt x="357" y="180"/>
                    <a:pt x="355" y="181"/>
                    <a:pt x="355" y="181"/>
                  </a:cubicBezTo>
                  <a:moveTo>
                    <a:pt x="277" y="240"/>
                  </a:moveTo>
                  <a:cubicBezTo>
                    <a:pt x="277" y="240"/>
                    <a:pt x="253" y="188"/>
                    <a:pt x="253" y="188"/>
                  </a:cubicBezTo>
                  <a:cubicBezTo>
                    <a:pt x="253" y="188"/>
                    <a:pt x="268" y="182"/>
                    <a:pt x="268" y="182"/>
                  </a:cubicBezTo>
                  <a:cubicBezTo>
                    <a:pt x="271" y="180"/>
                    <a:pt x="272" y="180"/>
                    <a:pt x="273" y="182"/>
                  </a:cubicBezTo>
                  <a:cubicBezTo>
                    <a:pt x="274" y="183"/>
                    <a:pt x="276" y="182"/>
                    <a:pt x="276" y="182"/>
                  </a:cubicBezTo>
                  <a:cubicBezTo>
                    <a:pt x="276" y="181"/>
                    <a:pt x="269" y="165"/>
                    <a:pt x="269" y="165"/>
                  </a:cubicBezTo>
                  <a:cubicBezTo>
                    <a:pt x="268" y="164"/>
                    <a:pt x="266" y="165"/>
                    <a:pt x="266" y="165"/>
                  </a:cubicBezTo>
                  <a:cubicBezTo>
                    <a:pt x="266" y="168"/>
                    <a:pt x="265" y="168"/>
                    <a:pt x="262" y="169"/>
                  </a:cubicBezTo>
                  <a:cubicBezTo>
                    <a:pt x="218" y="189"/>
                    <a:pt x="218" y="189"/>
                    <a:pt x="218" y="189"/>
                  </a:cubicBezTo>
                  <a:cubicBezTo>
                    <a:pt x="215" y="191"/>
                    <a:pt x="215" y="191"/>
                    <a:pt x="214" y="189"/>
                  </a:cubicBezTo>
                  <a:cubicBezTo>
                    <a:pt x="213" y="189"/>
                    <a:pt x="211" y="190"/>
                    <a:pt x="211" y="190"/>
                  </a:cubicBezTo>
                  <a:cubicBezTo>
                    <a:pt x="211" y="191"/>
                    <a:pt x="218" y="207"/>
                    <a:pt x="218" y="207"/>
                  </a:cubicBezTo>
                  <a:cubicBezTo>
                    <a:pt x="219" y="208"/>
                    <a:pt x="221" y="207"/>
                    <a:pt x="221" y="207"/>
                  </a:cubicBezTo>
                  <a:cubicBezTo>
                    <a:pt x="221" y="206"/>
                    <a:pt x="221" y="206"/>
                    <a:pt x="221" y="206"/>
                  </a:cubicBezTo>
                  <a:cubicBezTo>
                    <a:pt x="221" y="203"/>
                    <a:pt x="222" y="203"/>
                    <a:pt x="224" y="202"/>
                  </a:cubicBezTo>
                  <a:cubicBezTo>
                    <a:pt x="224" y="202"/>
                    <a:pt x="239" y="195"/>
                    <a:pt x="240" y="195"/>
                  </a:cubicBezTo>
                  <a:cubicBezTo>
                    <a:pt x="240" y="195"/>
                    <a:pt x="240" y="195"/>
                    <a:pt x="240" y="195"/>
                  </a:cubicBezTo>
                  <a:cubicBezTo>
                    <a:pt x="240" y="196"/>
                    <a:pt x="262" y="246"/>
                    <a:pt x="262" y="246"/>
                  </a:cubicBezTo>
                  <a:cubicBezTo>
                    <a:pt x="263" y="247"/>
                    <a:pt x="263" y="248"/>
                    <a:pt x="263" y="248"/>
                  </a:cubicBezTo>
                  <a:cubicBezTo>
                    <a:pt x="263" y="249"/>
                    <a:pt x="262" y="249"/>
                    <a:pt x="261" y="250"/>
                  </a:cubicBezTo>
                  <a:cubicBezTo>
                    <a:pt x="261" y="250"/>
                    <a:pt x="261" y="250"/>
                    <a:pt x="261" y="250"/>
                  </a:cubicBezTo>
                  <a:cubicBezTo>
                    <a:pt x="261" y="251"/>
                    <a:pt x="262" y="253"/>
                    <a:pt x="262" y="253"/>
                  </a:cubicBezTo>
                  <a:cubicBezTo>
                    <a:pt x="263" y="253"/>
                    <a:pt x="282" y="245"/>
                    <a:pt x="282" y="245"/>
                  </a:cubicBezTo>
                  <a:cubicBezTo>
                    <a:pt x="282" y="244"/>
                    <a:pt x="282" y="244"/>
                    <a:pt x="282" y="244"/>
                  </a:cubicBezTo>
                  <a:cubicBezTo>
                    <a:pt x="281" y="242"/>
                    <a:pt x="281" y="242"/>
                    <a:pt x="281" y="242"/>
                  </a:cubicBezTo>
                  <a:cubicBezTo>
                    <a:pt x="278" y="242"/>
                    <a:pt x="277" y="242"/>
                    <a:pt x="277" y="240"/>
                  </a:cubicBezTo>
                  <a:moveTo>
                    <a:pt x="188" y="227"/>
                  </a:moveTo>
                  <a:cubicBezTo>
                    <a:pt x="179" y="227"/>
                    <a:pt x="171" y="227"/>
                    <a:pt x="170" y="222"/>
                  </a:cubicBezTo>
                  <a:cubicBezTo>
                    <a:pt x="169" y="217"/>
                    <a:pt x="172" y="213"/>
                    <a:pt x="178" y="212"/>
                  </a:cubicBezTo>
                  <a:cubicBezTo>
                    <a:pt x="189" y="209"/>
                    <a:pt x="196" y="213"/>
                    <a:pt x="197" y="216"/>
                  </a:cubicBezTo>
                  <a:cubicBezTo>
                    <a:pt x="197" y="217"/>
                    <a:pt x="197" y="217"/>
                    <a:pt x="197" y="217"/>
                  </a:cubicBezTo>
                  <a:cubicBezTo>
                    <a:pt x="198" y="219"/>
                    <a:pt x="200" y="219"/>
                    <a:pt x="200" y="219"/>
                  </a:cubicBezTo>
                  <a:cubicBezTo>
                    <a:pt x="201" y="218"/>
                    <a:pt x="207" y="199"/>
                    <a:pt x="207" y="199"/>
                  </a:cubicBezTo>
                  <a:cubicBezTo>
                    <a:pt x="208" y="196"/>
                    <a:pt x="208" y="196"/>
                    <a:pt x="208" y="196"/>
                  </a:cubicBezTo>
                  <a:cubicBezTo>
                    <a:pt x="205" y="198"/>
                    <a:pt x="205" y="198"/>
                    <a:pt x="205" y="198"/>
                  </a:cubicBezTo>
                  <a:cubicBezTo>
                    <a:pt x="202" y="200"/>
                    <a:pt x="202" y="200"/>
                    <a:pt x="202" y="200"/>
                  </a:cubicBezTo>
                  <a:cubicBezTo>
                    <a:pt x="199" y="199"/>
                    <a:pt x="199" y="199"/>
                    <a:pt x="199" y="199"/>
                  </a:cubicBezTo>
                  <a:cubicBezTo>
                    <a:pt x="195" y="199"/>
                    <a:pt x="195" y="199"/>
                    <a:pt x="195" y="199"/>
                  </a:cubicBezTo>
                  <a:cubicBezTo>
                    <a:pt x="189" y="198"/>
                    <a:pt x="183" y="198"/>
                    <a:pt x="177" y="199"/>
                  </a:cubicBezTo>
                  <a:cubicBezTo>
                    <a:pt x="157" y="204"/>
                    <a:pt x="152" y="217"/>
                    <a:pt x="155" y="227"/>
                  </a:cubicBezTo>
                  <a:cubicBezTo>
                    <a:pt x="158" y="242"/>
                    <a:pt x="173" y="242"/>
                    <a:pt x="186" y="243"/>
                  </a:cubicBezTo>
                  <a:cubicBezTo>
                    <a:pt x="196" y="243"/>
                    <a:pt x="204" y="243"/>
                    <a:pt x="205" y="249"/>
                  </a:cubicBezTo>
                  <a:cubicBezTo>
                    <a:pt x="205" y="249"/>
                    <a:pt x="204" y="256"/>
                    <a:pt x="204" y="256"/>
                  </a:cubicBezTo>
                  <a:cubicBezTo>
                    <a:pt x="202" y="259"/>
                    <a:pt x="198" y="261"/>
                    <a:pt x="191" y="262"/>
                  </a:cubicBezTo>
                  <a:cubicBezTo>
                    <a:pt x="185" y="264"/>
                    <a:pt x="176" y="263"/>
                    <a:pt x="172" y="261"/>
                  </a:cubicBezTo>
                  <a:cubicBezTo>
                    <a:pt x="171" y="259"/>
                    <a:pt x="171" y="259"/>
                    <a:pt x="171" y="259"/>
                  </a:cubicBezTo>
                  <a:cubicBezTo>
                    <a:pt x="170" y="257"/>
                    <a:pt x="170" y="257"/>
                    <a:pt x="170" y="257"/>
                  </a:cubicBezTo>
                  <a:cubicBezTo>
                    <a:pt x="168" y="256"/>
                    <a:pt x="168" y="256"/>
                    <a:pt x="168" y="256"/>
                  </a:cubicBezTo>
                  <a:cubicBezTo>
                    <a:pt x="167" y="257"/>
                    <a:pt x="162" y="276"/>
                    <a:pt x="162" y="276"/>
                  </a:cubicBezTo>
                  <a:cubicBezTo>
                    <a:pt x="162" y="276"/>
                    <a:pt x="163" y="276"/>
                    <a:pt x="163" y="276"/>
                  </a:cubicBezTo>
                  <a:cubicBezTo>
                    <a:pt x="163" y="276"/>
                    <a:pt x="163" y="276"/>
                    <a:pt x="163" y="276"/>
                  </a:cubicBezTo>
                  <a:cubicBezTo>
                    <a:pt x="165" y="277"/>
                    <a:pt x="165" y="277"/>
                    <a:pt x="165" y="277"/>
                  </a:cubicBezTo>
                  <a:cubicBezTo>
                    <a:pt x="165" y="276"/>
                    <a:pt x="165" y="276"/>
                    <a:pt x="165" y="276"/>
                  </a:cubicBezTo>
                  <a:cubicBezTo>
                    <a:pt x="165" y="276"/>
                    <a:pt x="166" y="276"/>
                    <a:pt x="166" y="276"/>
                  </a:cubicBezTo>
                  <a:cubicBezTo>
                    <a:pt x="166" y="275"/>
                    <a:pt x="166" y="275"/>
                    <a:pt x="167" y="275"/>
                  </a:cubicBezTo>
                  <a:cubicBezTo>
                    <a:pt x="167" y="275"/>
                    <a:pt x="171" y="275"/>
                    <a:pt x="171" y="275"/>
                  </a:cubicBezTo>
                  <a:cubicBezTo>
                    <a:pt x="176" y="276"/>
                    <a:pt x="176" y="276"/>
                    <a:pt x="176" y="276"/>
                  </a:cubicBezTo>
                  <a:cubicBezTo>
                    <a:pt x="193" y="276"/>
                    <a:pt x="193" y="276"/>
                    <a:pt x="193" y="276"/>
                  </a:cubicBezTo>
                  <a:cubicBezTo>
                    <a:pt x="215" y="271"/>
                    <a:pt x="223" y="256"/>
                    <a:pt x="220" y="245"/>
                  </a:cubicBezTo>
                  <a:cubicBezTo>
                    <a:pt x="217" y="228"/>
                    <a:pt x="201" y="228"/>
                    <a:pt x="188" y="227"/>
                  </a:cubicBezTo>
                  <a:moveTo>
                    <a:pt x="121" y="265"/>
                  </a:moveTo>
                  <a:cubicBezTo>
                    <a:pt x="117" y="268"/>
                    <a:pt x="113" y="270"/>
                    <a:pt x="108" y="270"/>
                  </a:cubicBezTo>
                  <a:cubicBezTo>
                    <a:pt x="96" y="269"/>
                    <a:pt x="89" y="260"/>
                    <a:pt x="90" y="243"/>
                  </a:cubicBezTo>
                  <a:cubicBezTo>
                    <a:pt x="90" y="234"/>
                    <a:pt x="92" y="227"/>
                    <a:pt x="97" y="223"/>
                  </a:cubicBezTo>
                  <a:cubicBezTo>
                    <a:pt x="100" y="220"/>
                    <a:pt x="104" y="218"/>
                    <a:pt x="109" y="219"/>
                  </a:cubicBezTo>
                  <a:cubicBezTo>
                    <a:pt x="115" y="219"/>
                    <a:pt x="119" y="220"/>
                    <a:pt x="122" y="224"/>
                  </a:cubicBezTo>
                  <a:cubicBezTo>
                    <a:pt x="126" y="228"/>
                    <a:pt x="128" y="235"/>
                    <a:pt x="128" y="245"/>
                  </a:cubicBezTo>
                  <a:cubicBezTo>
                    <a:pt x="128" y="254"/>
                    <a:pt x="125" y="261"/>
                    <a:pt x="121" y="265"/>
                  </a:cubicBezTo>
                  <a:moveTo>
                    <a:pt x="110" y="205"/>
                  </a:moveTo>
                  <a:cubicBezTo>
                    <a:pt x="100" y="205"/>
                    <a:pt x="92" y="208"/>
                    <a:pt x="86" y="214"/>
                  </a:cubicBezTo>
                  <a:cubicBezTo>
                    <a:pt x="78" y="220"/>
                    <a:pt x="74" y="231"/>
                    <a:pt x="74" y="243"/>
                  </a:cubicBezTo>
                  <a:cubicBezTo>
                    <a:pt x="73" y="266"/>
                    <a:pt x="87" y="282"/>
                    <a:pt x="107" y="283"/>
                  </a:cubicBezTo>
                  <a:cubicBezTo>
                    <a:pt x="117" y="283"/>
                    <a:pt x="125" y="280"/>
                    <a:pt x="132" y="274"/>
                  </a:cubicBezTo>
                  <a:cubicBezTo>
                    <a:pt x="139" y="268"/>
                    <a:pt x="143" y="257"/>
                    <a:pt x="144" y="245"/>
                  </a:cubicBezTo>
                  <a:cubicBezTo>
                    <a:pt x="144" y="233"/>
                    <a:pt x="140" y="222"/>
                    <a:pt x="134" y="215"/>
                  </a:cubicBezTo>
                  <a:cubicBezTo>
                    <a:pt x="128" y="209"/>
                    <a:pt x="119" y="205"/>
                    <a:pt x="110" y="205"/>
                  </a:cubicBezTo>
                  <a:moveTo>
                    <a:pt x="38" y="228"/>
                  </a:moveTo>
                  <a:cubicBezTo>
                    <a:pt x="38" y="228"/>
                    <a:pt x="25" y="227"/>
                    <a:pt x="25" y="227"/>
                  </a:cubicBezTo>
                  <a:cubicBezTo>
                    <a:pt x="26" y="226"/>
                    <a:pt x="28" y="211"/>
                    <a:pt x="28" y="208"/>
                  </a:cubicBezTo>
                  <a:cubicBezTo>
                    <a:pt x="30" y="209"/>
                    <a:pt x="41" y="210"/>
                    <a:pt x="41" y="210"/>
                  </a:cubicBezTo>
                  <a:cubicBezTo>
                    <a:pt x="47" y="211"/>
                    <a:pt x="50" y="213"/>
                    <a:pt x="52" y="215"/>
                  </a:cubicBezTo>
                  <a:cubicBezTo>
                    <a:pt x="53" y="221"/>
                    <a:pt x="53" y="221"/>
                    <a:pt x="53" y="221"/>
                  </a:cubicBezTo>
                  <a:cubicBezTo>
                    <a:pt x="52" y="228"/>
                    <a:pt x="48" y="230"/>
                    <a:pt x="38" y="228"/>
                  </a:cubicBezTo>
                  <a:moveTo>
                    <a:pt x="45" y="197"/>
                  </a:moveTo>
                  <a:cubicBezTo>
                    <a:pt x="12" y="192"/>
                    <a:pt x="12" y="192"/>
                    <a:pt x="12" y="192"/>
                  </a:cubicBezTo>
                  <a:cubicBezTo>
                    <a:pt x="11" y="193"/>
                    <a:pt x="11" y="195"/>
                    <a:pt x="11" y="195"/>
                  </a:cubicBezTo>
                  <a:cubicBezTo>
                    <a:pt x="14" y="197"/>
                    <a:pt x="14" y="197"/>
                    <a:pt x="14" y="199"/>
                  </a:cubicBezTo>
                  <a:cubicBezTo>
                    <a:pt x="4" y="262"/>
                    <a:pt x="4" y="262"/>
                    <a:pt x="4" y="262"/>
                  </a:cubicBezTo>
                  <a:cubicBezTo>
                    <a:pt x="4" y="264"/>
                    <a:pt x="4" y="264"/>
                    <a:pt x="1" y="264"/>
                  </a:cubicBezTo>
                  <a:cubicBezTo>
                    <a:pt x="0" y="265"/>
                    <a:pt x="0" y="267"/>
                    <a:pt x="0" y="267"/>
                  </a:cubicBezTo>
                  <a:cubicBezTo>
                    <a:pt x="1" y="268"/>
                    <a:pt x="22" y="271"/>
                    <a:pt x="22" y="271"/>
                  </a:cubicBezTo>
                  <a:cubicBezTo>
                    <a:pt x="23" y="271"/>
                    <a:pt x="23" y="271"/>
                    <a:pt x="23" y="271"/>
                  </a:cubicBezTo>
                  <a:cubicBezTo>
                    <a:pt x="23" y="268"/>
                    <a:pt x="23" y="268"/>
                    <a:pt x="23" y="268"/>
                  </a:cubicBezTo>
                  <a:cubicBezTo>
                    <a:pt x="21" y="267"/>
                    <a:pt x="20" y="267"/>
                    <a:pt x="20" y="265"/>
                  </a:cubicBezTo>
                  <a:cubicBezTo>
                    <a:pt x="20" y="265"/>
                    <a:pt x="20" y="265"/>
                    <a:pt x="20" y="264"/>
                  </a:cubicBezTo>
                  <a:cubicBezTo>
                    <a:pt x="20" y="264"/>
                    <a:pt x="24" y="240"/>
                    <a:pt x="24" y="239"/>
                  </a:cubicBezTo>
                  <a:cubicBezTo>
                    <a:pt x="24" y="240"/>
                    <a:pt x="39" y="242"/>
                    <a:pt x="39" y="242"/>
                  </a:cubicBezTo>
                  <a:cubicBezTo>
                    <a:pt x="58" y="245"/>
                    <a:pt x="67" y="235"/>
                    <a:pt x="68" y="224"/>
                  </a:cubicBezTo>
                  <a:cubicBezTo>
                    <a:pt x="70" y="213"/>
                    <a:pt x="65" y="200"/>
                    <a:pt x="45" y="197"/>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05" name="Freeform 40">
              <a:extLst>
                <a:ext uri="{FF2B5EF4-FFF2-40B4-BE49-F238E27FC236}">
                  <a16:creationId xmlns:a16="http://schemas.microsoft.com/office/drawing/2014/main" id="{8E7569E3-A574-48E7-B2F1-ADAACF5E507C}"/>
                </a:ext>
              </a:extLst>
            </p:cNvPr>
            <p:cNvSpPr>
              <a:spLocks/>
            </p:cNvSpPr>
            <p:nvPr userDrawn="1"/>
          </p:nvSpPr>
          <p:spPr bwMode="auto">
            <a:xfrm>
              <a:off x="3547" y="1746"/>
              <a:ext cx="70" cy="69"/>
            </a:xfrm>
            <a:custGeom>
              <a:avLst/>
              <a:gdLst>
                <a:gd name="T0" fmla="*/ 39 w 104"/>
                <a:gd name="T1" fmla="*/ 28 h 101"/>
                <a:gd name="T2" fmla="*/ 12 w 104"/>
                <a:gd name="T3" fmla="*/ 18 h 101"/>
                <a:gd name="T4" fmla="*/ 26 w 104"/>
                <a:gd name="T5" fmla="*/ 46 h 101"/>
                <a:gd name="T6" fmla="*/ 0 w 104"/>
                <a:gd name="T7" fmla="*/ 64 h 101"/>
                <a:gd name="T8" fmla="*/ 29 w 104"/>
                <a:gd name="T9" fmla="*/ 71 h 101"/>
                <a:gd name="T10" fmla="*/ 27 w 104"/>
                <a:gd name="T11" fmla="*/ 101 h 101"/>
                <a:gd name="T12" fmla="*/ 52 w 104"/>
                <a:gd name="T13" fmla="*/ 81 h 101"/>
                <a:gd name="T14" fmla="*/ 74 w 104"/>
                <a:gd name="T15" fmla="*/ 101 h 101"/>
                <a:gd name="T16" fmla="*/ 73 w 104"/>
                <a:gd name="T17" fmla="*/ 69 h 101"/>
                <a:gd name="T18" fmla="*/ 104 w 104"/>
                <a:gd name="T19" fmla="*/ 67 h 101"/>
                <a:gd name="T20" fmla="*/ 78 w 104"/>
                <a:gd name="T21" fmla="*/ 47 h 101"/>
                <a:gd name="T22" fmla="*/ 93 w 104"/>
                <a:gd name="T23" fmla="*/ 20 h 101"/>
                <a:gd name="T24" fmla="*/ 63 w 104"/>
                <a:gd name="T25" fmla="*/ 29 h 101"/>
                <a:gd name="T26" fmla="*/ 51 w 104"/>
                <a:gd name="T27" fmla="*/ 0 h 101"/>
                <a:gd name="T28" fmla="*/ 39 w 104"/>
                <a:gd name="T29" fmla="*/ 2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4" h="101">
                  <a:moveTo>
                    <a:pt x="39" y="28"/>
                  </a:moveTo>
                  <a:cubicBezTo>
                    <a:pt x="12" y="18"/>
                    <a:pt x="12" y="18"/>
                    <a:pt x="12" y="18"/>
                  </a:cubicBezTo>
                  <a:cubicBezTo>
                    <a:pt x="26" y="46"/>
                    <a:pt x="26" y="46"/>
                    <a:pt x="26" y="46"/>
                  </a:cubicBezTo>
                  <a:cubicBezTo>
                    <a:pt x="0" y="64"/>
                    <a:pt x="0" y="64"/>
                    <a:pt x="0" y="64"/>
                  </a:cubicBezTo>
                  <a:cubicBezTo>
                    <a:pt x="29" y="71"/>
                    <a:pt x="29" y="71"/>
                    <a:pt x="29" y="71"/>
                  </a:cubicBezTo>
                  <a:cubicBezTo>
                    <a:pt x="27" y="101"/>
                    <a:pt x="27" y="101"/>
                    <a:pt x="27" y="101"/>
                  </a:cubicBezTo>
                  <a:cubicBezTo>
                    <a:pt x="52" y="81"/>
                    <a:pt x="52" y="81"/>
                    <a:pt x="52" y="81"/>
                  </a:cubicBezTo>
                  <a:cubicBezTo>
                    <a:pt x="74" y="101"/>
                    <a:pt x="74" y="101"/>
                    <a:pt x="74" y="101"/>
                  </a:cubicBezTo>
                  <a:cubicBezTo>
                    <a:pt x="73" y="69"/>
                    <a:pt x="73" y="69"/>
                    <a:pt x="73" y="69"/>
                  </a:cubicBezTo>
                  <a:cubicBezTo>
                    <a:pt x="73" y="69"/>
                    <a:pt x="104" y="67"/>
                    <a:pt x="104" y="67"/>
                  </a:cubicBezTo>
                  <a:cubicBezTo>
                    <a:pt x="78" y="47"/>
                    <a:pt x="78" y="47"/>
                    <a:pt x="78" y="47"/>
                  </a:cubicBezTo>
                  <a:cubicBezTo>
                    <a:pt x="93" y="20"/>
                    <a:pt x="93" y="20"/>
                    <a:pt x="93" y="20"/>
                  </a:cubicBezTo>
                  <a:cubicBezTo>
                    <a:pt x="63" y="29"/>
                    <a:pt x="63" y="29"/>
                    <a:pt x="63" y="29"/>
                  </a:cubicBezTo>
                  <a:cubicBezTo>
                    <a:pt x="51" y="0"/>
                    <a:pt x="51" y="0"/>
                    <a:pt x="51" y="0"/>
                  </a:cubicBezTo>
                  <a:lnTo>
                    <a:pt x="39"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06" name="Freeform 41">
              <a:extLst>
                <a:ext uri="{FF2B5EF4-FFF2-40B4-BE49-F238E27FC236}">
                  <a16:creationId xmlns:a16="http://schemas.microsoft.com/office/drawing/2014/main" id="{A4D8481A-818B-46A9-9FEF-10EA30EFE1A2}"/>
                </a:ext>
              </a:extLst>
            </p:cNvPr>
            <p:cNvSpPr>
              <a:spLocks/>
            </p:cNvSpPr>
            <p:nvPr userDrawn="1"/>
          </p:nvSpPr>
          <p:spPr bwMode="auto">
            <a:xfrm>
              <a:off x="3668" y="1778"/>
              <a:ext cx="70" cy="69"/>
            </a:xfrm>
            <a:custGeom>
              <a:avLst/>
              <a:gdLst>
                <a:gd name="T0" fmla="*/ 26 w 70"/>
                <a:gd name="T1" fmla="*/ 19 h 69"/>
                <a:gd name="T2" fmla="*/ 8 w 70"/>
                <a:gd name="T3" fmla="*/ 13 h 69"/>
                <a:gd name="T4" fmla="*/ 17 w 70"/>
                <a:gd name="T5" fmla="*/ 31 h 69"/>
                <a:gd name="T6" fmla="*/ 0 w 70"/>
                <a:gd name="T7" fmla="*/ 43 h 69"/>
                <a:gd name="T8" fmla="*/ 20 w 70"/>
                <a:gd name="T9" fmla="*/ 48 h 69"/>
                <a:gd name="T10" fmla="*/ 18 w 70"/>
                <a:gd name="T11" fmla="*/ 69 h 69"/>
                <a:gd name="T12" fmla="*/ 34 w 70"/>
                <a:gd name="T13" fmla="*/ 55 h 69"/>
                <a:gd name="T14" fmla="*/ 51 w 70"/>
                <a:gd name="T15" fmla="*/ 69 h 69"/>
                <a:gd name="T16" fmla="*/ 49 w 70"/>
                <a:gd name="T17" fmla="*/ 47 h 69"/>
                <a:gd name="T18" fmla="*/ 70 w 70"/>
                <a:gd name="T19" fmla="*/ 45 h 69"/>
                <a:gd name="T20" fmla="*/ 53 w 70"/>
                <a:gd name="T21" fmla="*/ 32 h 69"/>
                <a:gd name="T22" fmla="*/ 63 w 70"/>
                <a:gd name="T23" fmla="*/ 13 h 69"/>
                <a:gd name="T24" fmla="*/ 43 w 70"/>
                <a:gd name="T25" fmla="*/ 19 h 69"/>
                <a:gd name="T26" fmla="*/ 34 w 70"/>
                <a:gd name="T27" fmla="*/ 0 h 69"/>
                <a:gd name="T28" fmla="*/ 26 w 70"/>
                <a:gd name="T29" fmla="*/ 1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 h="69">
                  <a:moveTo>
                    <a:pt x="26" y="19"/>
                  </a:moveTo>
                  <a:lnTo>
                    <a:pt x="8" y="13"/>
                  </a:lnTo>
                  <a:lnTo>
                    <a:pt x="17" y="31"/>
                  </a:lnTo>
                  <a:lnTo>
                    <a:pt x="0" y="43"/>
                  </a:lnTo>
                  <a:lnTo>
                    <a:pt x="20" y="48"/>
                  </a:lnTo>
                  <a:lnTo>
                    <a:pt x="18" y="69"/>
                  </a:lnTo>
                  <a:lnTo>
                    <a:pt x="34" y="55"/>
                  </a:lnTo>
                  <a:lnTo>
                    <a:pt x="51" y="69"/>
                  </a:lnTo>
                  <a:lnTo>
                    <a:pt x="49" y="47"/>
                  </a:lnTo>
                  <a:lnTo>
                    <a:pt x="70" y="45"/>
                  </a:lnTo>
                  <a:lnTo>
                    <a:pt x="53" y="32"/>
                  </a:lnTo>
                  <a:lnTo>
                    <a:pt x="63" y="13"/>
                  </a:lnTo>
                  <a:lnTo>
                    <a:pt x="43" y="19"/>
                  </a:lnTo>
                  <a:lnTo>
                    <a:pt x="34" y="0"/>
                  </a:lnTo>
                  <a:lnTo>
                    <a:pt x="26"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07" name="Freeform 42">
              <a:extLst>
                <a:ext uri="{FF2B5EF4-FFF2-40B4-BE49-F238E27FC236}">
                  <a16:creationId xmlns:a16="http://schemas.microsoft.com/office/drawing/2014/main" id="{DD1FDE39-2A34-4131-98A8-4BC36A5B2E0E}"/>
                </a:ext>
              </a:extLst>
            </p:cNvPr>
            <p:cNvSpPr>
              <a:spLocks/>
            </p:cNvSpPr>
            <p:nvPr userDrawn="1"/>
          </p:nvSpPr>
          <p:spPr bwMode="auto">
            <a:xfrm>
              <a:off x="3524" y="1902"/>
              <a:ext cx="71" cy="69"/>
            </a:xfrm>
            <a:custGeom>
              <a:avLst/>
              <a:gdLst>
                <a:gd name="T0" fmla="*/ 51 w 104"/>
                <a:gd name="T1" fmla="*/ 0 h 101"/>
                <a:gd name="T2" fmla="*/ 62 w 104"/>
                <a:gd name="T3" fmla="*/ 28 h 101"/>
                <a:gd name="T4" fmla="*/ 93 w 104"/>
                <a:gd name="T5" fmla="*/ 20 h 101"/>
                <a:gd name="T6" fmla="*/ 78 w 104"/>
                <a:gd name="T7" fmla="*/ 46 h 101"/>
                <a:gd name="T8" fmla="*/ 104 w 104"/>
                <a:gd name="T9" fmla="*/ 66 h 101"/>
                <a:gd name="T10" fmla="*/ 72 w 104"/>
                <a:gd name="T11" fmla="*/ 69 h 101"/>
                <a:gd name="T12" fmla="*/ 74 w 104"/>
                <a:gd name="T13" fmla="*/ 101 h 101"/>
                <a:gd name="T14" fmla="*/ 51 w 104"/>
                <a:gd name="T15" fmla="*/ 80 h 101"/>
                <a:gd name="T16" fmla="*/ 27 w 104"/>
                <a:gd name="T17" fmla="*/ 101 h 101"/>
                <a:gd name="T18" fmla="*/ 29 w 104"/>
                <a:gd name="T19" fmla="*/ 70 h 101"/>
                <a:gd name="T20" fmla="*/ 0 w 104"/>
                <a:gd name="T21" fmla="*/ 64 h 101"/>
                <a:gd name="T22" fmla="*/ 26 w 104"/>
                <a:gd name="T23" fmla="*/ 45 h 101"/>
                <a:gd name="T24" fmla="*/ 11 w 104"/>
                <a:gd name="T25" fmla="*/ 19 h 101"/>
                <a:gd name="T26" fmla="*/ 39 w 104"/>
                <a:gd name="T27" fmla="*/ 28 h 101"/>
                <a:gd name="T28" fmla="*/ 51 w 104"/>
                <a:gd name="T2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4" h="101">
                  <a:moveTo>
                    <a:pt x="51" y="0"/>
                  </a:moveTo>
                  <a:cubicBezTo>
                    <a:pt x="62" y="28"/>
                    <a:pt x="62" y="28"/>
                    <a:pt x="62" y="28"/>
                  </a:cubicBezTo>
                  <a:cubicBezTo>
                    <a:pt x="93" y="20"/>
                    <a:pt x="93" y="20"/>
                    <a:pt x="93" y="20"/>
                  </a:cubicBezTo>
                  <a:cubicBezTo>
                    <a:pt x="78" y="46"/>
                    <a:pt x="78" y="46"/>
                    <a:pt x="78" y="46"/>
                  </a:cubicBezTo>
                  <a:cubicBezTo>
                    <a:pt x="104" y="66"/>
                    <a:pt x="104" y="66"/>
                    <a:pt x="104" y="66"/>
                  </a:cubicBezTo>
                  <a:cubicBezTo>
                    <a:pt x="104" y="66"/>
                    <a:pt x="72" y="69"/>
                    <a:pt x="72" y="69"/>
                  </a:cubicBezTo>
                  <a:cubicBezTo>
                    <a:pt x="74" y="101"/>
                    <a:pt x="74" y="101"/>
                    <a:pt x="74" y="101"/>
                  </a:cubicBezTo>
                  <a:cubicBezTo>
                    <a:pt x="51" y="80"/>
                    <a:pt x="51" y="80"/>
                    <a:pt x="51" y="80"/>
                  </a:cubicBezTo>
                  <a:cubicBezTo>
                    <a:pt x="27" y="101"/>
                    <a:pt x="27" y="101"/>
                    <a:pt x="27" y="101"/>
                  </a:cubicBezTo>
                  <a:cubicBezTo>
                    <a:pt x="29" y="70"/>
                    <a:pt x="29" y="70"/>
                    <a:pt x="29" y="70"/>
                  </a:cubicBezTo>
                  <a:cubicBezTo>
                    <a:pt x="0" y="64"/>
                    <a:pt x="0" y="64"/>
                    <a:pt x="0" y="64"/>
                  </a:cubicBezTo>
                  <a:cubicBezTo>
                    <a:pt x="26" y="45"/>
                    <a:pt x="26" y="45"/>
                    <a:pt x="26" y="45"/>
                  </a:cubicBezTo>
                  <a:cubicBezTo>
                    <a:pt x="11" y="19"/>
                    <a:pt x="11" y="19"/>
                    <a:pt x="11" y="19"/>
                  </a:cubicBezTo>
                  <a:cubicBezTo>
                    <a:pt x="39" y="28"/>
                    <a:pt x="39" y="28"/>
                    <a:pt x="39" y="28"/>
                  </a:cubicBezTo>
                  <a:lnTo>
                    <a:pt x="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08" name="Freeform 43">
              <a:extLst>
                <a:ext uri="{FF2B5EF4-FFF2-40B4-BE49-F238E27FC236}">
                  <a16:creationId xmlns:a16="http://schemas.microsoft.com/office/drawing/2014/main" id="{51F0A808-C770-485F-A528-1D8B058964D9}"/>
                </a:ext>
              </a:extLst>
            </p:cNvPr>
            <p:cNvSpPr>
              <a:spLocks/>
            </p:cNvSpPr>
            <p:nvPr userDrawn="1"/>
          </p:nvSpPr>
          <p:spPr bwMode="auto">
            <a:xfrm>
              <a:off x="3677" y="1911"/>
              <a:ext cx="50" cy="48"/>
            </a:xfrm>
            <a:custGeom>
              <a:avLst/>
              <a:gdLst>
                <a:gd name="T0" fmla="*/ 25 w 50"/>
                <a:gd name="T1" fmla="*/ 0 h 48"/>
                <a:gd name="T2" fmla="*/ 32 w 50"/>
                <a:gd name="T3" fmla="*/ 18 h 48"/>
                <a:gd name="T4" fmla="*/ 50 w 50"/>
                <a:gd name="T5" fmla="*/ 18 h 48"/>
                <a:gd name="T6" fmla="*/ 35 w 50"/>
                <a:gd name="T7" fmla="*/ 30 h 48"/>
                <a:gd name="T8" fmla="*/ 40 w 50"/>
                <a:gd name="T9" fmla="*/ 48 h 48"/>
                <a:gd name="T10" fmla="*/ 25 w 50"/>
                <a:gd name="T11" fmla="*/ 37 h 48"/>
                <a:gd name="T12" fmla="*/ 10 w 50"/>
                <a:gd name="T13" fmla="*/ 48 h 48"/>
                <a:gd name="T14" fmla="*/ 15 w 50"/>
                <a:gd name="T15" fmla="*/ 30 h 48"/>
                <a:gd name="T16" fmla="*/ 0 w 50"/>
                <a:gd name="T17" fmla="*/ 18 h 48"/>
                <a:gd name="T18" fmla="*/ 19 w 50"/>
                <a:gd name="T19" fmla="*/ 18 h 48"/>
                <a:gd name="T20" fmla="*/ 25 w 50"/>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25" y="0"/>
                  </a:moveTo>
                  <a:lnTo>
                    <a:pt x="32" y="18"/>
                  </a:lnTo>
                  <a:lnTo>
                    <a:pt x="50" y="18"/>
                  </a:lnTo>
                  <a:lnTo>
                    <a:pt x="35" y="30"/>
                  </a:lnTo>
                  <a:lnTo>
                    <a:pt x="40" y="48"/>
                  </a:lnTo>
                  <a:lnTo>
                    <a:pt x="25" y="37"/>
                  </a:lnTo>
                  <a:lnTo>
                    <a:pt x="10" y="48"/>
                  </a:lnTo>
                  <a:lnTo>
                    <a:pt x="15" y="30"/>
                  </a:lnTo>
                  <a:lnTo>
                    <a:pt x="0" y="18"/>
                  </a:lnTo>
                  <a:lnTo>
                    <a:pt x="19" y="18"/>
                  </a:lnTo>
                  <a:lnTo>
                    <a:pt x="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09" name="Freeform 44">
              <a:extLst>
                <a:ext uri="{FF2B5EF4-FFF2-40B4-BE49-F238E27FC236}">
                  <a16:creationId xmlns:a16="http://schemas.microsoft.com/office/drawing/2014/main" id="{42FB658C-AF28-4D32-ABAD-A6213E57FC13}"/>
                </a:ext>
              </a:extLst>
            </p:cNvPr>
            <p:cNvSpPr>
              <a:spLocks/>
            </p:cNvSpPr>
            <p:nvPr userDrawn="1"/>
          </p:nvSpPr>
          <p:spPr bwMode="auto">
            <a:xfrm>
              <a:off x="3667" y="2037"/>
              <a:ext cx="71" cy="69"/>
            </a:xfrm>
            <a:custGeom>
              <a:avLst/>
              <a:gdLst>
                <a:gd name="T0" fmla="*/ 27 w 71"/>
                <a:gd name="T1" fmla="*/ 19 h 69"/>
                <a:gd name="T2" fmla="*/ 8 w 71"/>
                <a:gd name="T3" fmla="*/ 13 h 69"/>
                <a:gd name="T4" fmla="*/ 18 w 71"/>
                <a:gd name="T5" fmla="*/ 31 h 69"/>
                <a:gd name="T6" fmla="*/ 0 w 71"/>
                <a:gd name="T7" fmla="*/ 43 h 69"/>
                <a:gd name="T8" fmla="*/ 20 w 71"/>
                <a:gd name="T9" fmla="*/ 48 h 69"/>
                <a:gd name="T10" fmla="*/ 18 w 71"/>
                <a:gd name="T11" fmla="*/ 69 h 69"/>
                <a:gd name="T12" fmla="*/ 35 w 71"/>
                <a:gd name="T13" fmla="*/ 55 h 69"/>
                <a:gd name="T14" fmla="*/ 50 w 71"/>
                <a:gd name="T15" fmla="*/ 69 h 69"/>
                <a:gd name="T16" fmla="*/ 49 w 71"/>
                <a:gd name="T17" fmla="*/ 48 h 69"/>
                <a:gd name="T18" fmla="*/ 71 w 71"/>
                <a:gd name="T19" fmla="*/ 45 h 69"/>
                <a:gd name="T20" fmla="*/ 53 w 71"/>
                <a:gd name="T21" fmla="*/ 32 h 69"/>
                <a:gd name="T22" fmla="*/ 63 w 71"/>
                <a:gd name="T23" fmla="*/ 13 h 69"/>
                <a:gd name="T24" fmla="*/ 42 w 71"/>
                <a:gd name="T25" fmla="*/ 19 h 69"/>
                <a:gd name="T26" fmla="*/ 35 w 71"/>
                <a:gd name="T27" fmla="*/ 0 h 69"/>
                <a:gd name="T28" fmla="*/ 27 w 71"/>
                <a:gd name="T29" fmla="*/ 1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69">
                  <a:moveTo>
                    <a:pt x="27" y="19"/>
                  </a:moveTo>
                  <a:lnTo>
                    <a:pt x="8" y="13"/>
                  </a:lnTo>
                  <a:lnTo>
                    <a:pt x="18" y="31"/>
                  </a:lnTo>
                  <a:lnTo>
                    <a:pt x="0" y="43"/>
                  </a:lnTo>
                  <a:lnTo>
                    <a:pt x="20" y="48"/>
                  </a:lnTo>
                  <a:lnTo>
                    <a:pt x="18" y="69"/>
                  </a:lnTo>
                  <a:lnTo>
                    <a:pt x="35" y="55"/>
                  </a:lnTo>
                  <a:lnTo>
                    <a:pt x="50" y="69"/>
                  </a:lnTo>
                  <a:lnTo>
                    <a:pt x="49" y="48"/>
                  </a:lnTo>
                  <a:lnTo>
                    <a:pt x="71" y="45"/>
                  </a:lnTo>
                  <a:lnTo>
                    <a:pt x="53" y="32"/>
                  </a:lnTo>
                  <a:lnTo>
                    <a:pt x="63" y="13"/>
                  </a:lnTo>
                  <a:lnTo>
                    <a:pt x="42" y="19"/>
                  </a:lnTo>
                  <a:lnTo>
                    <a:pt x="35" y="0"/>
                  </a:lnTo>
                  <a:lnTo>
                    <a:pt x="27"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10" name="Freeform 45">
              <a:extLst>
                <a:ext uri="{FF2B5EF4-FFF2-40B4-BE49-F238E27FC236}">
                  <a16:creationId xmlns:a16="http://schemas.microsoft.com/office/drawing/2014/main" id="{F5331777-B072-4604-A428-F3206005AC9E}"/>
                </a:ext>
              </a:extLst>
            </p:cNvPr>
            <p:cNvSpPr>
              <a:spLocks/>
            </p:cNvSpPr>
            <p:nvPr userDrawn="1"/>
          </p:nvSpPr>
          <p:spPr bwMode="auto">
            <a:xfrm>
              <a:off x="3639" y="1671"/>
              <a:ext cx="20" cy="12"/>
            </a:xfrm>
            <a:custGeom>
              <a:avLst/>
              <a:gdLst>
                <a:gd name="T0" fmla="*/ 28 w 30"/>
                <a:gd name="T1" fmla="*/ 0 h 18"/>
                <a:gd name="T2" fmla="*/ 0 w 30"/>
                <a:gd name="T3" fmla="*/ 18 h 18"/>
                <a:gd name="T4" fmla="*/ 29 w 30"/>
                <a:gd name="T5" fmla="*/ 9 h 18"/>
                <a:gd name="T6" fmla="*/ 28 w 30"/>
                <a:gd name="T7" fmla="*/ 0 h 18"/>
              </a:gdLst>
              <a:ahLst/>
              <a:cxnLst>
                <a:cxn ang="0">
                  <a:pos x="T0" y="T1"/>
                </a:cxn>
                <a:cxn ang="0">
                  <a:pos x="T2" y="T3"/>
                </a:cxn>
                <a:cxn ang="0">
                  <a:pos x="T4" y="T5"/>
                </a:cxn>
                <a:cxn ang="0">
                  <a:pos x="T6" y="T7"/>
                </a:cxn>
              </a:cxnLst>
              <a:rect l="0" t="0" r="r" b="b"/>
              <a:pathLst>
                <a:path w="30" h="18">
                  <a:moveTo>
                    <a:pt x="28" y="0"/>
                  </a:moveTo>
                  <a:cubicBezTo>
                    <a:pt x="19" y="0"/>
                    <a:pt x="5" y="13"/>
                    <a:pt x="0" y="18"/>
                  </a:cubicBezTo>
                  <a:cubicBezTo>
                    <a:pt x="18" y="11"/>
                    <a:pt x="25" y="15"/>
                    <a:pt x="29" y="9"/>
                  </a:cubicBezTo>
                  <a:cubicBezTo>
                    <a:pt x="30" y="6"/>
                    <a:pt x="30" y="2"/>
                    <a:pt x="2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11" name="Freeform 46">
              <a:extLst>
                <a:ext uri="{FF2B5EF4-FFF2-40B4-BE49-F238E27FC236}">
                  <a16:creationId xmlns:a16="http://schemas.microsoft.com/office/drawing/2014/main" id="{8CAB1CA0-71C2-4FF9-B657-EA9067C1E1CC}"/>
                </a:ext>
              </a:extLst>
            </p:cNvPr>
            <p:cNvSpPr>
              <a:spLocks/>
            </p:cNvSpPr>
            <p:nvPr userDrawn="1"/>
          </p:nvSpPr>
          <p:spPr bwMode="auto">
            <a:xfrm>
              <a:off x="3664" y="1674"/>
              <a:ext cx="12" cy="20"/>
            </a:xfrm>
            <a:custGeom>
              <a:avLst/>
              <a:gdLst>
                <a:gd name="T0" fmla="*/ 2 w 18"/>
                <a:gd name="T1" fmla="*/ 0 h 29"/>
                <a:gd name="T2" fmla="*/ 17 w 18"/>
                <a:gd name="T3" fmla="*/ 29 h 29"/>
                <a:gd name="T4" fmla="*/ 18 w 18"/>
                <a:gd name="T5" fmla="*/ 20 h 29"/>
                <a:gd name="T6" fmla="*/ 2 w 18"/>
                <a:gd name="T7" fmla="*/ 0 h 29"/>
              </a:gdLst>
              <a:ahLst/>
              <a:cxnLst>
                <a:cxn ang="0">
                  <a:pos x="T0" y="T1"/>
                </a:cxn>
                <a:cxn ang="0">
                  <a:pos x="T2" y="T3"/>
                </a:cxn>
                <a:cxn ang="0">
                  <a:pos x="T4" y="T5"/>
                </a:cxn>
                <a:cxn ang="0">
                  <a:pos x="T6" y="T7"/>
                </a:cxn>
              </a:cxnLst>
              <a:rect l="0" t="0" r="r" b="b"/>
              <a:pathLst>
                <a:path w="18" h="29">
                  <a:moveTo>
                    <a:pt x="2" y="0"/>
                  </a:moveTo>
                  <a:cubicBezTo>
                    <a:pt x="0" y="12"/>
                    <a:pt x="8" y="23"/>
                    <a:pt x="17" y="29"/>
                  </a:cubicBezTo>
                  <a:cubicBezTo>
                    <a:pt x="18" y="20"/>
                    <a:pt x="18" y="20"/>
                    <a:pt x="18" y="20"/>
                  </a:cubicBezTo>
                  <a:cubicBezTo>
                    <a:pt x="17" y="12"/>
                    <a:pt x="9" y="4"/>
                    <a:pt x="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12" name="Freeform 47">
              <a:extLst>
                <a:ext uri="{FF2B5EF4-FFF2-40B4-BE49-F238E27FC236}">
                  <a16:creationId xmlns:a16="http://schemas.microsoft.com/office/drawing/2014/main" id="{720FA88A-61BF-41D5-95E0-97EAD3738341}"/>
                </a:ext>
              </a:extLst>
            </p:cNvPr>
            <p:cNvSpPr>
              <a:spLocks/>
            </p:cNvSpPr>
            <p:nvPr userDrawn="1"/>
          </p:nvSpPr>
          <p:spPr bwMode="auto">
            <a:xfrm>
              <a:off x="3659" y="1689"/>
              <a:ext cx="14" cy="21"/>
            </a:xfrm>
            <a:custGeom>
              <a:avLst/>
              <a:gdLst>
                <a:gd name="T0" fmla="*/ 4 w 21"/>
                <a:gd name="T1" fmla="*/ 0 h 30"/>
                <a:gd name="T2" fmla="*/ 1 w 21"/>
                <a:gd name="T3" fmla="*/ 11 h 30"/>
                <a:gd name="T4" fmla="*/ 16 w 21"/>
                <a:gd name="T5" fmla="*/ 30 h 30"/>
                <a:gd name="T6" fmla="*/ 4 w 21"/>
                <a:gd name="T7" fmla="*/ 0 h 30"/>
              </a:gdLst>
              <a:ahLst/>
              <a:cxnLst>
                <a:cxn ang="0">
                  <a:pos x="T0" y="T1"/>
                </a:cxn>
                <a:cxn ang="0">
                  <a:pos x="T2" y="T3"/>
                </a:cxn>
                <a:cxn ang="0">
                  <a:pos x="T4" y="T5"/>
                </a:cxn>
                <a:cxn ang="0">
                  <a:pos x="T6" y="T7"/>
                </a:cxn>
              </a:cxnLst>
              <a:rect l="0" t="0" r="r" b="b"/>
              <a:pathLst>
                <a:path w="21" h="30">
                  <a:moveTo>
                    <a:pt x="4" y="0"/>
                  </a:moveTo>
                  <a:cubicBezTo>
                    <a:pt x="3" y="3"/>
                    <a:pt x="0" y="8"/>
                    <a:pt x="1" y="11"/>
                  </a:cubicBezTo>
                  <a:cubicBezTo>
                    <a:pt x="2" y="18"/>
                    <a:pt x="12" y="20"/>
                    <a:pt x="16" y="30"/>
                  </a:cubicBezTo>
                  <a:cubicBezTo>
                    <a:pt x="21" y="21"/>
                    <a:pt x="14" y="3"/>
                    <a:pt x="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13" name="Freeform 48">
              <a:extLst>
                <a:ext uri="{FF2B5EF4-FFF2-40B4-BE49-F238E27FC236}">
                  <a16:creationId xmlns:a16="http://schemas.microsoft.com/office/drawing/2014/main" id="{B0E6ED8C-3700-4717-AD24-23074F51549B}"/>
                </a:ext>
              </a:extLst>
            </p:cNvPr>
            <p:cNvSpPr>
              <a:spLocks/>
            </p:cNvSpPr>
            <p:nvPr userDrawn="1"/>
          </p:nvSpPr>
          <p:spPr bwMode="auto">
            <a:xfrm>
              <a:off x="3649" y="1702"/>
              <a:ext cx="15" cy="24"/>
            </a:xfrm>
            <a:custGeom>
              <a:avLst/>
              <a:gdLst>
                <a:gd name="T0" fmla="*/ 12 w 22"/>
                <a:gd name="T1" fmla="*/ 0 h 35"/>
                <a:gd name="T2" fmla="*/ 7 w 22"/>
                <a:gd name="T3" fmla="*/ 8 h 35"/>
                <a:gd name="T4" fmla="*/ 13 w 22"/>
                <a:gd name="T5" fmla="*/ 35 h 35"/>
                <a:gd name="T6" fmla="*/ 19 w 22"/>
                <a:gd name="T7" fmla="*/ 11 h 35"/>
                <a:gd name="T8" fmla="*/ 12 w 22"/>
                <a:gd name="T9" fmla="*/ 0 h 35"/>
              </a:gdLst>
              <a:ahLst/>
              <a:cxnLst>
                <a:cxn ang="0">
                  <a:pos x="T0" y="T1"/>
                </a:cxn>
                <a:cxn ang="0">
                  <a:pos x="T2" y="T3"/>
                </a:cxn>
                <a:cxn ang="0">
                  <a:pos x="T4" y="T5"/>
                </a:cxn>
                <a:cxn ang="0">
                  <a:pos x="T6" y="T7"/>
                </a:cxn>
                <a:cxn ang="0">
                  <a:pos x="T8" y="T9"/>
                </a:cxn>
              </a:cxnLst>
              <a:rect l="0" t="0" r="r" b="b"/>
              <a:pathLst>
                <a:path w="22" h="35">
                  <a:moveTo>
                    <a:pt x="12" y="0"/>
                  </a:moveTo>
                  <a:cubicBezTo>
                    <a:pt x="7" y="8"/>
                    <a:pt x="7" y="8"/>
                    <a:pt x="7" y="8"/>
                  </a:cubicBezTo>
                  <a:cubicBezTo>
                    <a:pt x="0" y="19"/>
                    <a:pt x="13" y="28"/>
                    <a:pt x="13" y="35"/>
                  </a:cubicBezTo>
                  <a:cubicBezTo>
                    <a:pt x="17" y="31"/>
                    <a:pt x="22" y="19"/>
                    <a:pt x="19" y="11"/>
                  </a:cubicBezTo>
                  <a:cubicBezTo>
                    <a:pt x="18" y="7"/>
                    <a:pt x="16" y="3"/>
                    <a:pt x="1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14" name="Freeform 49">
              <a:extLst>
                <a:ext uri="{FF2B5EF4-FFF2-40B4-BE49-F238E27FC236}">
                  <a16:creationId xmlns:a16="http://schemas.microsoft.com/office/drawing/2014/main" id="{66824F92-19EA-4F16-A79B-71B2CED53670}"/>
                </a:ext>
              </a:extLst>
            </p:cNvPr>
            <p:cNvSpPr>
              <a:spLocks/>
            </p:cNvSpPr>
            <p:nvPr userDrawn="1"/>
          </p:nvSpPr>
          <p:spPr bwMode="auto">
            <a:xfrm>
              <a:off x="3622" y="1701"/>
              <a:ext cx="27" cy="11"/>
            </a:xfrm>
            <a:custGeom>
              <a:avLst/>
              <a:gdLst>
                <a:gd name="T0" fmla="*/ 23 w 39"/>
                <a:gd name="T1" fmla="*/ 3 h 16"/>
                <a:gd name="T2" fmla="*/ 0 w 39"/>
                <a:gd name="T3" fmla="*/ 12 h 16"/>
                <a:gd name="T4" fmla="*/ 21 w 39"/>
                <a:gd name="T5" fmla="*/ 16 h 16"/>
                <a:gd name="T6" fmla="*/ 39 w 39"/>
                <a:gd name="T7" fmla="*/ 0 h 16"/>
                <a:gd name="T8" fmla="*/ 23 w 39"/>
                <a:gd name="T9" fmla="*/ 3 h 16"/>
              </a:gdLst>
              <a:ahLst/>
              <a:cxnLst>
                <a:cxn ang="0">
                  <a:pos x="T0" y="T1"/>
                </a:cxn>
                <a:cxn ang="0">
                  <a:pos x="T2" y="T3"/>
                </a:cxn>
                <a:cxn ang="0">
                  <a:pos x="T4" y="T5"/>
                </a:cxn>
                <a:cxn ang="0">
                  <a:pos x="T6" y="T7"/>
                </a:cxn>
                <a:cxn ang="0">
                  <a:pos x="T8" y="T9"/>
                </a:cxn>
              </a:cxnLst>
              <a:rect l="0" t="0" r="r" b="b"/>
              <a:pathLst>
                <a:path w="39" h="16">
                  <a:moveTo>
                    <a:pt x="23" y="3"/>
                  </a:moveTo>
                  <a:cubicBezTo>
                    <a:pt x="18" y="5"/>
                    <a:pt x="6" y="13"/>
                    <a:pt x="0" y="12"/>
                  </a:cubicBezTo>
                  <a:cubicBezTo>
                    <a:pt x="3" y="16"/>
                    <a:pt x="16" y="15"/>
                    <a:pt x="21" y="16"/>
                  </a:cubicBezTo>
                  <a:cubicBezTo>
                    <a:pt x="29" y="16"/>
                    <a:pt x="35" y="7"/>
                    <a:pt x="39" y="0"/>
                  </a:cubicBezTo>
                  <a:lnTo>
                    <a:pt x="23"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15" name="Freeform 50">
              <a:extLst>
                <a:ext uri="{FF2B5EF4-FFF2-40B4-BE49-F238E27FC236}">
                  <a16:creationId xmlns:a16="http://schemas.microsoft.com/office/drawing/2014/main" id="{60DD4387-1AD3-4B24-BC69-BBC3023D87C1}"/>
                </a:ext>
              </a:extLst>
            </p:cNvPr>
            <p:cNvSpPr>
              <a:spLocks/>
            </p:cNvSpPr>
            <p:nvPr userDrawn="1"/>
          </p:nvSpPr>
          <p:spPr bwMode="auto">
            <a:xfrm>
              <a:off x="3634" y="1717"/>
              <a:ext cx="16" cy="23"/>
            </a:xfrm>
            <a:custGeom>
              <a:avLst/>
              <a:gdLst>
                <a:gd name="T0" fmla="*/ 19 w 23"/>
                <a:gd name="T1" fmla="*/ 0 h 34"/>
                <a:gd name="T2" fmla="*/ 0 w 23"/>
                <a:gd name="T3" fmla="*/ 34 h 34"/>
                <a:gd name="T4" fmla="*/ 19 w 23"/>
                <a:gd name="T5" fmla="*/ 21 h 34"/>
                <a:gd name="T6" fmla="*/ 19 w 23"/>
                <a:gd name="T7" fmla="*/ 0 h 34"/>
              </a:gdLst>
              <a:ahLst/>
              <a:cxnLst>
                <a:cxn ang="0">
                  <a:pos x="T0" y="T1"/>
                </a:cxn>
                <a:cxn ang="0">
                  <a:pos x="T2" y="T3"/>
                </a:cxn>
                <a:cxn ang="0">
                  <a:pos x="T4" y="T5"/>
                </a:cxn>
                <a:cxn ang="0">
                  <a:pos x="T6" y="T7"/>
                </a:cxn>
              </a:cxnLst>
              <a:rect l="0" t="0" r="r" b="b"/>
              <a:pathLst>
                <a:path w="23" h="34">
                  <a:moveTo>
                    <a:pt x="19" y="0"/>
                  </a:moveTo>
                  <a:cubicBezTo>
                    <a:pt x="3" y="4"/>
                    <a:pt x="13" y="23"/>
                    <a:pt x="0" y="34"/>
                  </a:cubicBezTo>
                  <a:cubicBezTo>
                    <a:pt x="9" y="32"/>
                    <a:pt x="13" y="32"/>
                    <a:pt x="19" y="21"/>
                  </a:cubicBezTo>
                  <a:cubicBezTo>
                    <a:pt x="22" y="15"/>
                    <a:pt x="23" y="5"/>
                    <a:pt x="19"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16" name="Freeform 51">
              <a:extLst>
                <a:ext uri="{FF2B5EF4-FFF2-40B4-BE49-F238E27FC236}">
                  <a16:creationId xmlns:a16="http://schemas.microsoft.com/office/drawing/2014/main" id="{9EBEC58F-1353-43FB-A439-84953B225C25}"/>
                </a:ext>
              </a:extLst>
            </p:cNvPr>
            <p:cNvSpPr>
              <a:spLocks/>
            </p:cNvSpPr>
            <p:nvPr userDrawn="1"/>
          </p:nvSpPr>
          <p:spPr bwMode="auto">
            <a:xfrm>
              <a:off x="3559" y="1682"/>
              <a:ext cx="18" cy="26"/>
            </a:xfrm>
            <a:custGeom>
              <a:avLst/>
              <a:gdLst>
                <a:gd name="T0" fmla="*/ 3 w 26"/>
                <a:gd name="T1" fmla="*/ 16 h 39"/>
                <a:gd name="T2" fmla="*/ 9 w 26"/>
                <a:gd name="T3" fmla="*/ 39 h 39"/>
                <a:gd name="T4" fmla="*/ 17 w 26"/>
                <a:gd name="T5" fmla="*/ 0 h 39"/>
                <a:gd name="T6" fmla="*/ 3 w 26"/>
                <a:gd name="T7" fmla="*/ 16 h 39"/>
              </a:gdLst>
              <a:ahLst/>
              <a:cxnLst>
                <a:cxn ang="0">
                  <a:pos x="T0" y="T1"/>
                </a:cxn>
                <a:cxn ang="0">
                  <a:pos x="T2" y="T3"/>
                </a:cxn>
                <a:cxn ang="0">
                  <a:pos x="T4" y="T5"/>
                </a:cxn>
                <a:cxn ang="0">
                  <a:pos x="T6" y="T7"/>
                </a:cxn>
              </a:cxnLst>
              <a:rect l="0" t="0" r="r" b="b"/>
              <a:pathLst>
                <a:path w="26" h="39">
                  <a:moveTo>
                    <a:pt x="3" y="16"/>
                  </a:moveTo>
                  <a:cubicBezTo>
                    <a:pt x="0" y="28"/>
                    <a:pt x="3" y="31"/>
                    <a:pt x="9" y="39"/>
                  </a:cubicBezTo>
                  <a:cubicBezTo>
                    <a:pt x="6" y="21"/>
                    <a:pt x="26" y="14"/>
                    <a:pt x="17" y="0"/>
                  </a:cubicBezTo>
                  <a:cubicBezTo>
                    <a:pt x="10" y="2"/>
                    <a:pt x="5" y="10"/>
                    <a:pt x="3" y="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17" name="Freeform 52">
              <a:extLst>
                <a:ext uri="{FF2B5EF4-FFF2-40B4-BE49-F238E27FC236}">
                  <a16:creationId xmlns:a16="http://schemas.microsoft.com/office/drawing/2014/main" id="{AC74C73E-BE9F-428F-A907-1832BF4D7F59}"/>
                </a:ext>
              </a:extLst>
            </p:cNvPr>
            <p:cNvSpPr>
              <a:spLocks/>
            </p:cNvSpPr>
            <p:nvPr userDrawn="1"/>
          </p:nvSpPr>
          <p:spPr bwMode="auto">
            <a:xfrm>
              <a:off x="3608" y="1714"/>
              <a:ext cx="27" cy="14"/>
            </a:xfrm>
            <a:custGeom>
              <a:avLst/>
              <a:gdLst>
                <a:gd name="T0" fmla="*/ 0 w 40"/>
                <a:gd name="T1" fmla="*/ 17 h 21"/>
                <a:gd name="T2" fmla="*/ 23 w 40"/>
                <a:gd name="T3" fmla="*/ 17 h 21"/>
                <a:gd name="T4" fmla="*/ 40 w 40"/>
                <a:gd name="T5" fmla="*/ 7 h 21"/>
                <a:gd name="T6" fmla="*/ 0 w 40"/>
                <a:gd name="T7" fmla="*/ 17 h 21"/>
              </a:gdLst>
              <a:ahLst/>
              <a:cxnLst>
                <a:cxn ang="0">
                  <a:pos x="T0" y="T1"/>
                </a:cxn>
                <a:cxn ang="0">
                  <a:pos x="T2" y="T3"/>
                </a:cxn>
                <a:cxn ang="0">
                  <a:pos x="T4" y="T5"/>
                </a:cxn>
                <a:cxn ang="0">
                  <a:pos x="T6" y="T7"/>
                </a:cxn>
              </a:cxnLst>
              <a:rect l="0" t="0" r="r" b="b"/>
              <a:pathLst>
                <a:path w="40" h="21">
                  <a:moveTo>
                    <a:pt x="0" y="17"/>
                  </a:moveTo>
                  <a:cubicBezTo>
                    <a:pt x="0" y="21"/>
                    <a:pt x="16" y="20"/>
                    <a:pt x="23" y="17"/>
                  </a:cubicBezTo>
                  <a:cubicBezTo>
                    <a:pt x="27" y="16"/>
                    <a:pt x="39" y="11"/>
                    <a:pt x="40" y="7"/>
                  </a:cubicBezTo>
                  <a:cubicBezTo>
                    <a:pt x="12" y="0"/>
                    <a:pt x="22" y="11"/>
                    <a:pt x="0" y="1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18" name="Freeform 53">
              <a:extLst>
                <a:ext uri="{FF2B5EF4-FFF2-40B4-BE49-F238E27FC236}">
                  <a16:creationId xmlns:a16="http://schemas.microsoft.com/office/drawing/2014/main" id="{5BA94FF6-EBD9-4D1C-A053-01409AD846D2}"/>
                </a:ext>
              </a:extLst>
            </p:cNvPr>
            <p:cNvSpPr>
              <a:spLocks/>
            </p:cNvSpPr>
            <p:nvPr userDrawn="1"/>
          </p:nvSpPr>
          <p:spPr bwMode="auto">
            <a:xfrm>
              <a:off x="3631" y="1685"/>
              <a:ext cx="25" cy="15"/>
            </a:xfrm>
            <a:custGeom>
              <a:avLst/>
              <a:gdLst>
                <a:gd name="T0" fmla="*/ 0 w 37"/>
                <a:gd name="T1" fmla="*/ 18 h 22"/>
                <a:gd name="T2" fmla="*/ 23 w 37"/>
                <a:gd name="T3" fmla="*/ 14 h 22"/>
                <a:gd name="T4" fmla="*/ 37 w 37"/>
                <a:gd name="T5" fmla="*/ 1 h 22"/>
                <a:gd name="T6" fmla="*/ 0 w 37"/>
                <a:gd name="T7" fmla="*/ 18 h 22"/>
              </a:gdLst>
              <a:ahLst/>
              <a:cxnLst>
                <a:cxn ang="0">
                  <a:pos x="T0" y="T1"/>
                </a:cxn>
                <a:cxn ang="0">
                  <a:pos x="T2" y="T3"/>
                </a:cxn>
                <a:cxn ang="0">
                  <a:pos x="T4" y="T5"/>
                </a:cxn>
                <a:cxn ang="0">
                  <a:pos x="T6" y="T7"/>
                </a:cxn>
              </a:cxnLst>
              <a:rect l="0" t="0" r="r" b="b"/>
              <a:pathLst>
                <a:path w="37" h="22">
                  <a:moveTo>
                    <a:pt x="0" y="18"/>
                  </a:moveTo>
                  <a:cubicBezTo>
                    <a:pt x="1" y="22"/>
                    <a:pt x="16" y="18"/>
                    <a:pt x="23" y="14"/>
                  </a:cubicBezTo>
                  <a:cubicBezTo>
                    <a:pt x="26" y="12"/>
                    <a:pt x="37" y="6"/>
                    <a:pt x="37" y="1"/>
                  </a:cubicBezTo>
                  <a:cubicBezTo>
                    <a:pt x="9" y="0"/>
                    <a:pt x="20" y="8"/>
                    <a:pt x="0" y="1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19" name="Freeform 54">
              <a:extLst>
                <a:ext uri="{FF2B5EF4-FFF2-40B4-BE49-F238E27FC236}">
                  <a16:creationId xmlns:a16="http://schemas.microsoft.com/office/drawing/2014/main" id="{FFA6265A-866A-41DD-89DB-8558018FE864}"/>
                </a:ext>
              </a:extLst>
            </p:cNvPr>
            <p:cNvSpPr>
              <a:spLocks/>
            </p:cNvSpPr>
            <p:nvPr userDrawn="1"/>
          </p:nvSpPr>
          <p:spPr bwMode="auto">
            <a:xfrm>
              <a:off x="3542" y="1671"/>
              <a:ext cx="26" cy="18"/>
            </a:xfrm>
            <a:custGeom>
              <a:avLst/>
              <a:gdLst>
                <a:gd name="T0" fmla="*/ 37 w 37"/>
                <a:gd name="T1" fmla="*/ 2 h 27"/>
                <a:gd name="T2" fmla="*/ 19 w 37"/>
                <a:gd name="T3" fmla="*/ 8 h 27"/>
                <a:gd name="T4" fmla="*/ 3 w 37"/>
                <a:gd name="T5" fmla="*/ 25 h 27"/>
                <a:gd name="T6" fmla="*/ 37 w 37"/>
                <a:gd name="T7" fmla="*/ 2 h 27"/>
              </a:gdLst>
              <a:ahLst/>
              <a:cxnLst>
                <a:cxn ang="0">
                  <a:pos x="T0" y="T1"/>
                </a:cxn>
                <a:cxn ang="0">
                  <a:pos x="T2" y="T3"/>
                </a:cxn>
                <a:cxn ang="0">
                  <a:pos x="T4" y="T5"/>
                </a:cxn>
                <a:cxn ang="0">
                  <a:pos x="T6" y="T7"/>
                </a:cxn>
              </a:cxnLst>
              <a:rect l="0" t="0" r="r" b="b"/>
              <a:pathLst>
                <a:path w="37" h="27">
                  <a:moveTo>
                    <a:pt x="37" y="2"/>
                  </a:moveTo>
                  <a:cubicBezTo>
                    <a:pt x="33" y="0"/>
                    <a:pt x="21" y="6"/>
                    <a:pt x="19" y="8"/>
                  </a:cubicBezTo>
                  <a:cubicBezTo>
                    <a:pt x="11" y="11"/>
                    <a:pt x="0" y="22"/>
                    <a:pt x="3" y="25"/>
                  </a:cubicBezTo>
                  <a:cubicBezTo>
                    <a:pt x="22" y="13"/>
                    <a:pt x="23" y="27"/>
                    <a:pt x="37" y="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20" name="Freeform 55">
              <a:extLst>
                <a:ext uri="{FF2B5EF4-FFF2-40B4-BE49-F238E27FC236}">
                  <a16:creationId xmlns:a16="http://schemas.microsoft.com/office/drawing/2014/main" id="{316DC06C-8E39-46F6-AD9F-E8CACD3E5B37}"/>
                </a:ext>
              </a:extLst>
            </p:cNvPr>
            <p:cNvSpPr>
              <a:spLocks/>
            </p:cNvSpPr>
            <p:nvPr userDrawn="1"/>
          </p:nvSpPr>
          <p:spPr bwMode="auto">
            <a:xfrm>
              <a:off x="3594" y="1635"/>
              <a:ext cx="22" cy="11"/>
            </a:xfrm>
            <a:custGeom>
              <a:avLst/>
              <a:gdLst>
                <a:gd name="T0" fmla="*/ 0 w 32"/>
                <a:gd name="T1" fmla="*/ 5 h 15"/>
                <a:gd name="T2" fmla="*/ 20 w 32"/>
                <a:gd name="T3" fmla="*/ 15 h 15"/>
                <a:gd name="T4" fmla="*/ 32 w 32"/>
                <a:gd name="T5" fmla="*/ 10 h 15"/>
                <a:gd name="T6" fmla="*/ 0 w 32"/>
                <a:gd name="T7" fmla="*/ 5 h 15"/>
              </a:gdLst>
              <a:ahLst/>
              <a:cxnLst>
                <a:cxn ang="0">
                  <a:pos x="T0" y="T1"/>
                </a:cxn>
                <a:cxn ang="0">
                  <a:pos x="T2" y="T3"/>
                </a:cxn>
                <a:cxn ang="0">
                  <a:pos x="T4" y="T5"/>
                </a:cxn>
                <a:cxn ang="0">
                  <a:pos x="T6" y="T7"/>
                </a:cxn>
              </a:cxnLst>
              <a:rect l="0" t="0" r="r" b="b"/>
              <a:pathLst>
                <a:path w="32" h="15">
                  <a:moveTo>
                    <a:pt x="0" y="5"/>
                  </a:moveTo>
                  <a:cubicBezTo>
                    <a:pt x="9" y="8"/>
                    <a:pt x="14" y="14"/>
                    <a:pt x="20" y="15"/>
                  </a:cubicBezTo>
                  <a:cubicBezTo>
                    <a:pt x="28" y="15"/>
                    <a:pt x="30" y="13"/>
                    <a:pt x="32" y="10"/>
                  </a:cubicBezTo>
                  <a:cubicBezTo>
                    <a:pt x="29" y="0"/>
                    <a:pt x="9" y="1"/>
                    <a:pt x="0" y="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21" name="Freeform 56">
              <a:extLst>
                <a:ext uri="{FF2B5EF4-FFF2-40B4-BE49-F238E27FC236}">
                  <a16:creationId xmlns:a16="http://schemas.microsoft.com/office/drawing/2014/main" id="{AE63D3A3-B5E1-4A63-BA9D-483976651B4C}"/>
                </a:ext>
              </a:extLst>
            </p:cNvPr>
            <p:cNvSpPr>
              <a:spLocks/>
            </p:cNvSpPr>
            <p:nvPr userDrawn="1"/>
          </p:nvSpPr>
          <p:spPr bwMode="auto">
            <a:xfrm>
              <a:off x="3614" y="1646"/>
              <a:ext cx="13" cy="22"/>
            </a:xfrm>
            <a:custGeom>
              <a:avLst/>
              <a:gdLst>
                <a:gd name="T0" fmla="*/ 14 w 18"/>
                <a:gd name="T1" fmla="*/ 32 h 32"/>
                <a:gd name="T2" fmla="*/ 16 w 18"/>
                <a:gd name="T3" fmla="*/ 10 h 32"/>
                <a:gd name="T4" fmla="*/ 8 w 18"/>
                <a:gd name="T5" fmla="*/ 0 h 32"/>
                <a:gd name="T6" fmla="*/ 14 w 18"/>
                <a:gd name="T7" fmla="*/ 32 h 32"/>
              </a:gdLst>
              <a:ahLst/>
              <a:cxnLst>
                <a:cxn ang="0">
                  <a:pos x="T0" y="T1"/>
                </a:cxn>
                <a:cxn ang="0">
                  <a:pos x="T2" y="T3"/>
                </a:cxn>
                <a:cxn ang="0">
                  <a:pos x="T4" y="T5"/>
                </a:cxn>
                <a:cxn ang="0">
                  <a:pos x="T6" y="T7"/>
                </a:cxn>
              </a:cxnLst>
              <a:rect l="0" t="0" r="r" b="b"/>
              <a:pathLst>
                <a:path w="18" h="32">
                  <a:moveTo>
                    <a:pt x="14" y="32"/>
                  </a:moveTo>
                  <a:cubicBezTo>
                    <a:pt x="14" y="22"/>
                    <a:pt x="18" y="16"/>
                    <a:pt x="16" y="10"/>
                  </a:cubicBezTo>
                  <a:cubicBezTo>
                    <a:pt x="14" y="2"/>
                    <a:pt x="11" y="1"/>
                    <a:pt x="8" y="0"/>
                  </a:cubicBezTo>
                  <a:cubicBezTo>
                    <a:pt x="0" y="6"/>
                    <a:pt x="7" y="24"/>
                    <a:pt x="14" y="3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22" name="Freeform 57">
              <a:extLst>
                <a:ext uri="{FF2B5EF4-FFF2-40B4-BE49-F238E27FC236}">
                  <a16:creationId xmlns:a16="http://schemas.microsoft.com/office/drawing/2014/main" id="{2F23621E-DDE4-4474-A04F-286CA05B578C}"/>
                </a:ext>
              </a:extLst>
            </p:cNvPr>
            <p:cNvSpPr>
              <a:spLocks/>
            </p:cNvSpPr>
            <p:nvPr userDrawn="1"/>
          </p:nvSpPr>
          <p:spPr bwMode="auto">
            <a:xfrm>
              <a:off x="3574" y="1643"/>
              <a:ext cx="26" cy="14"/>
            </a:xfrm>
            <a:custGeom>
              <a:avLst/>
              <a:gdLst>
                <a:gd name="T0" fmla="*/ 27 w 38"/>
                <a:gd name="T1" fmla="*/ 2 h 20"/>
                <a:gd name="T2" fmla="*/ 0 w 38"/>
                <a:gd name="T3" fmla="*/ 9 h 20"/>
                <a:gd name="T4" fmla="*/ 30 w 38"/>
                <a:gd name="T5" fmla="*/ 15 h 20"/>
                <a:gd name="T6" fmla="*/ 38 w 38"/>
                <a:gd name="T7" fmla="*/ 11 h 20"/>
                <a:gd name="T8" fmla="*/ 27 w 38"/>
                <a:gd name="T9" fmla="*/ 2 h 20"/>
              </a:gdLst>
              <a:ahLst/>
              <a:cxnLst>
                <a:cxn ang="0">
                  <a:pos x="T0" y="T1"/>
                </a:cxn>
                <a:cxn ang="0">
                  <a:pos x="T2" y="T3"/>
                </a:cxn>
                <a:cxn ang="0">
                  <a:pos x="T4" y="T5"/>
                </a:cxn>
                <a:cxn ang="0">
                  <a:pos x="T6" y="T7"/>
                </a:cxn>
                <a:cxn ang="0">
                  <a:pos x="T8" y="T9"/>
                </a:cxn>
              </a:cxnLst>
              <a:rect l="0" t="0" r="r" b="b"/>
              <a:pathLst>
                <a:path w="38" h="20">
                  <a:moveTo>
                    <a:pt x="27" y="2"/>
                  </a:moveTo>
                  <a:cubicBezTo>
                    <a:pt x="19" y="0"/>
                    <a:pt x="5" y="5"/>
                    <a:pt x="0" y="9"/>
                  </a:cubicBezTo>
                  <a:cubicBezTo>
                    <a:pt x="11" y="8"/>
                    <a:pt x="17" y="20"/>
                    <a:pt x="30" y="15"/>
                  </a:cubicBezTo>
                  <a:cubicBezTo>
                    <a:pt x="38" y="11"/>
                    <a:pt x="38" y="11"/>
                    <a:pt x="38" y="11"/>
                  </a:cubicBezTo>
                  <a:cubicBezTo>
                    <a:pt x="35" y="6"/>
                    <a:pt x="31" y="4"/>
                    <a:pt x="27" y="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23" name="Freeform 58">
              <a:extLst>
                <a:ext uri="{FF2B5EF4-FFF2-40B4-BE49-F238E27FC236}">
                  <a16:creationId xmlns:a16="http://schemas.microsoft.com/office/drawing/2014/main" id="{95725A46-9FBA-4D0C-B53B-6F277100FD00}"/>
                </a:ext>
              </a:extLst>
            </p:cNvPr>
            <p:cNvSpPr>
              <a:spLocks/>
            </p:cNvSpPr>
            <p:nvPr userDrawn="1"/>
          </p:nvSpPr>
          <p:spPr bwMode="auto">
            <a:xfrm>
              <a:off x="3602" y="1651"/>
              <a:ext cx="14" cy="25"/>
            </a:xfrm>
            <a:custGeom>
              <a:avLst/>
              <a:gdLst>
                <a:gd name="T0" fmla="*/ 2 w 20"/>
                <a:gd name="T1" fmla="*/ 11 h 37"/>
                <a:gd name="T2" fmla="*/ 10 w 20"/>
                <a:gd name="T3" fmla="*/ 37 h 37"/>
                <a:gd name="T4" fmla="*/ 14 w 20"/>
                <a:gd name="T5" fmla="*/ 8 h 37"/>
                <a:gd name="T6" fmla="*/ 10 w 20"/>
                <a:gd name="T7" fmla="*/ 0 h 37"/>
                <a:gd name="T8" fmla="*/ 2 w 20"/>
                <a:gd name="T9" fmla="*/ 11 h 37"/>
              </a:gdLst>
              <a:ahLst/>
              <a:cxnLst>
                <a:cxn ang="0">
                  <a:pos x="T0" y="T1"/>
                </a:cxn>
                <a:cxn ang="0">
                  <a:pos x="T2" y="T3"/>
                </a:cxn>
                <a:cxn ang="0">
                  <a:pos x="T4" y="T5"/>
                </a:cxn>
                <a:cxn ang="0">
                  <a:pos x="T6" y="T7"/>
                </a:cxn>
                <a:cxn ang="0">
                  <a:pos x="T8" y="T9"/>
                </a:cxn>
              </a:cxnLst>
              <a:rect l="0" t="0" r="r" b="b"/>
              <a:pathLst>
                <a:path w="20" h="37">
                  <a:moveTo>
                    <a:pt x="2" y="11"/>
                  </a:moveTo>
                  <a:cubicBezTo>
                    <a:pt x="0" y="19"/>
                    <a:pt x="6" y="33"/>
                    <a:pt x="10" y="37"/>
                  </a:cubicBezTo>
                  <a:cubicBezTo>
                    <a:pt x="9" y="27"/>
                    <a:pt x="20" y="20"/>
                    <a:pt x="14" y="8"/>
                  </a:cubicBezTo>
                  <a:cubicBezTo>
                    <a:pt x="10" y="0"/>
                    <a:pt x="10" y="0"/>
                    <a:pt x="10" y="0"/>
                  </a:cubicBezTo>
                  <a:cubicBezTo>
                    <a:pt x="6" y="3"/>
                    <a:pt x="3" y="6"/>
                    <a:pt x="2" y="1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24" name="Freeform 59">
              <a:extLst>
                <a:ext uri="{FF2B5EF4-FFF2-40B4-BE49-F238E27FC236}">
                  <a16:creationId xmlns:a16="http://schemas.microsoft.com/office/drawing/2014/main" id="{670C83BC-F9BA-4A77-905F-933F39FABFA1}"/>
                </a:ext>
              </a:extLst>
            </p:cNvPr>
            <p:cNvSpPr>
              <a:spLocks/>
            </p:cNvSpPr>
            <p:nvPr userDrawn="1"/>
          </p:nvSpPr>
          <p:spPr bwMode="auto">
            <a:xfrm>
              <a:off x="3610" y="1731"/>
              <a:ext cx="21" cy="14"/>
            </a:xfrm>
            <a:custGeom>
              <a:avLst/>
              <a:gdLst>
                <a:gd name="T0" fmla="*/ 32 w 32"/>
                <a:gd name="T1" fmla="*/ 0 h 21"/>
                <a:gd name="T2" fmla="*/ 23 w 32"/>
                <a:gd name="T3" fmla="*/ 0 h 21"/>
                <a:gd name="T4" fmla="*/ 0 w 32"/>
                <a:gd name="T5" fmla="*/ 20 h 21"/>
                <a:gd name="T6" fmla="*/ 27 w 32"/>
                <a:gd name="T7" fmla="*/ 12 h 21"/>
                <a:gd name="T8" fmla="*/ 32 w 32"/>
                <a:gd name="T9" fmla="*/ 0 h 21"/>
              </a:gdLst>
              <a:ahLst/>
              <a:cxnLst>
                <a:cxn ang="0">
                  <a:pos x="T0" y="T1"/>
                </a:cxn>
                <a:cxn ang="0">
                  <a:pos x="T2" y="T3"/>
                </a:cxn>
                <a:cxn ang="0">
                  <a:pos x="T4" y="T5"/>
                </a:cxn>
                <a:cxn ang="0">
                  <a:pos x="T6" y="T7"/>
                </a:cxn>
                <a:cxn ang="0">
                  <a:pos x="T8" y="T9"/>
                </a:cxn>
              </a:cxnLst>
              <a:rect l="0" t="0" r="r" b="b"/>
              <a:pathLst>
                <a:path w="32" h="21">
                  <a:moveTo>
                    <a:pt x="32" y="0"/>
                  </a:moveTo>
                  <a:cubicBezTo>
                    <a:pt x="23" y="0"/>
                    <a:pt x="23" y="0"/>
                    <a:pt x="23" y="0"/>
                  </a:cubicBezTo>
                  <a:cubicBezTo>
                    <a:pt x="9" y="2"/>
                    <a:pt x="10" y="16"/>
                    <a:pt x="0" y="20"/>
                  </a:cubicBezTo>
                  <a:cubicBezTo>
                    <a:pt x="6" y="21"/>
                    <a:pt x="21" y="19"/>
                    <a:pt x="27" y="12"/>
                  </a:cubicBezTo>
                  <a:cubicBezTo>
                    <a:pt x="30" y="9"/>
                    <a:pt x="31" y="5"/>
                    <a:pt x="3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25" name="Freeform 60">
              <a:extLst>
                <a:ext uri="{FF2B5EF4-FFF2-40B4-BE49-F238E27FC236}">
                  <a16:creationId xmlns:a16="http://schemas.microsoft.com/office/drawing/2014/main" id="{46B85783-C89E-495A-A282-8E88B0445F42}"/>
                </a:ext>
              </a:extLst>
            </p:cNvPr>
            <p:cNvSpPr>
              <a:spLocks/>
            </p:cNvSpPr>
            <p:nvPr userDrawn="1"/>
          </p:nvSpPr>
          <p:spPr bwMode="auto">
            <a:xfrm>
              <a:off x="3559" y="1655"/>
              <a:ext cx="24" cy="14"/>
            </a:xfrm>
            <a:custGeom>
              <a:avLst/>
              <a:gdLst>
                <a:gd name="T0" fmla="*/ 16 w 36"/>
                <a:gd name="T1" fmla="*/ 2 h 20"/>
                <a:gd name="T2" fmla="*/ 0 w 36"/>
                <a:gd name="T3" fmla="*/ 19 h 20"/>
                <a:gd name="T4" fmla="*/ 36 w 36"/>
                <a:gd name="T5" fmla="*/ 4 h 20"/>
                <a:gd name="T6" fmla="*/ 16 w 36"/>
                <a:gd name="T7" fmla="*/ 2 h 20"/>
              </a:gdLst>
              <a:ahLst/>
              <a:cxnLst>
                <a:cxn ang="0">
                  <a:pos x="T0" y="T1"/>
                </a:cxn>
                <a:cxn ang="0">
                  <a:pos x="T2" y="T3"/>
                </a:cxn>
                <a:cxn ang="0">
                  <a:pos x="T4" y="T5"/>
                </a:cxn>
                <a:cxn ang="0">
                  <a:pos x="T6" y="T7"/>
                </a:cxn>
              </a:cxnLst>
              <a:rect l="0" t="0" r="r" b="b"/>
              <a:pathLst>
                <a:path w="36" h="20">
                  <a:moveTo>
                    <a:pt x="16" y="2"/>
                  </a:moveTo>
                  <a:cubicBezTo>
                    <a:pt x="4" y="6"/>
                    <a:pt x="3" y="10"/>
                    <a:pt x="0" y="19"/>
                  </a:cubicBezTo>
                  <a:cubicBezTo>
                    <a:pt x="13" y="7"/>
                    <a:pt x="30" y="20"/>
                    <a:pt x="36" y="4"/>
                  </a:cubicBezTo>
                  <a:cubicBezTo>
                    <a:pt x="31" y="0"/>
                    <a:pt x="21" y="0"/>
                    <a:pt x="16" y="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26" name="Freeform 61">
              <a:extLst>
                <a:ext uri="{FF2B5EF4-FFF2-40B4-BE49-F238E27FC236}">
                  <a16:creationId xmlns:a16="http://schemas.microsoft.com/office/drawing/2014/main" id="{2D730346-2EFC-4C0F-A881-92E267A0B339}"/>
                </a:ext>
              </a:extLst>
            </p:cNvPr>
            <p:cNvSpPr>
              <a:spLocks/>
            </p:cNvSpPr>
            <p:nvPr userDrawn="1"/>
          </p:nvSpPr>
          <p:spPr bwMode="auto">
            <a:xfrm>
              <a:off x="3588" y="1659"/>
              <a:ext cx="15" cy="27"/>
            </a:xfrm>
            <a:custGeom>
              <a:avLst/>
              <a:gdLst>
                <a:gd name="T0" fmla="*/ 1 w 22"/>
                <a:gd name="T1" fmla="*/ 19 h 39"/>
                <a:gd name="T2" fmla="*/ 13 w 22"/>
                <a:gd name="T3" fmla="*/ 39 h 39"/>
                <a:gd name="T4" fmla="*/ 9 w 22"/>
                <a:gd name="T5" fmla="*/ 0 h 39"/>
                <a:gd name="T6" fmla="*/ 1 w 22"/>
                <a:gd name="T7" fmla="*/ 19 h 39"/>
              </a:gdLst>
              <a:ahLst/>
              <a:cxnLst>
                <a:cxn ang="0">
                  <a:pos x="T0" y="T1"/>
                </a:cxn>
                <a:cxn ang="0">
                  <a:pos x="T2" y="T3"/>
                </a:cxn>
                <a:cxn ang="0">
                  <a:pos x="T4" y="T5"/>
                </a:cxn>
                <a:cxn ang="0">
                  <a:pos x="T6" y="T7"/>
                </a:cxn>
              </a:cxnLst>
              <a:rect l="0" t="0" r="r" b="b"/>
              <a:pathLst>
                <a:path w="22" h="39">
                  <a:moveTo>
                    <a:pt x="1" y="19"/>
                  </a:moveTo>
                  <a:cubicBezTo>
                    <a:pt x="2" y="32"/>
                    <a:pt x="5" y="34"/>
                    <a:pt x="13" y="39"/>
                  </a:cubicBezTo>
                  <a:cubicBezTo>
                    <a:pt x="5" y="23"/>
                    <a:pt x="22" y="10"/>
                    <a:pt x="9" y="0"/>
                  </a:cubicBezTo>
                  <a:cubicBezTo>
                    <a:pt x="3" y="4"/>
                    <a:pt x="0" y="13"/>
                    <a:pt x="1" y="19"/>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sp>
          <p:nvSpPr>
            <p:cNvPr id="127" name="Freeform 62">
              <a:extLst>
                <a:ext uri="{FF2B5EF4-FFF2-40B4-BE49-F238E27FC236}">
                  <a16:creationId xmlns:a16="http://schemas.microsoft.com/office/drawing/2014/main" id="{B53C4D30-7B72-49F2-BB81-5C6D04879EE3}"/>
                </a:ext>
              </a:extLst>
            </p:cNvPr>
            <p:cNvSpPr>
              <a:spLocks/>
            </p:cNvSpPr>
            <p:nvPr userDrawn="1"/>
          </p:nvSpPr>
          <p:spPr bwMode="auto">
            <a:xfrm>
              <a:off x="3578" y="1672"/>
              <a:ext cx="9" cy="26"/>
            </a:xfrm>
            <a:custGeom>
              <a:avLst/>
              <a:gdLst>
                <a:gd name="T0" fmla="*/ 1 w 13"/>
                <a:gd name="T1" fmla="*/ 0 h 39"/>
                <a:gd name="T2" fmla="*/ 8 w 13"/>
                <a:gd name="T3" fmla="*/ 39 h 39"/>
                <a:gd name="T4" fmla="*/ 9 w 13"/>
                <a:gd name="T5" fmla="*/ 10 h 39"/>
                <a:gd name="T6" fmla="*/ 1 w 13"/>
                <a:gd name="T7" fmla="*/ 0 h 39"/>
              </a:gdLst>
              <a:ahLst/>
              <a:cxnLst>
                <a:cxn ang="0">
                  <a:pos x="T0" y="T1"/>
                </a:cxn>
                <a:cxn ang="0">
                  <a:pos x="T2" y="T3"/>
                </a:cxn>
                <a:cxn ang="0">
                  <a:pos x="T4" y="T5"/>
                </a:cxn>
                <a:cxn ang="0">
                  <a:pos x="T6" y="T7"/>
                </a:cxn>
              </a:cxnLst>
              <a:rect l="0" t="0" r="r" b="b"/>
              <a:pathLst>
                <a:path w="13" h="39">
                  <a:moveTo>
                    <a:pt x="1" y="0"/>
                  </a:moveTo>
                  <a:cubicBezTo>
                    <a:pt x="0" y="17"/>
                    <a:pt x="0" y="31"/>
                    <a:pt x="8" y="39"/>
                  </a:cubicBezTo>
                  <a:cubicBezTo>
                    <a:pt x="13" y="25"/>
                    <a:pt x="13" y="19"/>
                    <a:pt x="9" y="10"/>
                  </a:cubicBezTo>
                  <a:cubicBezTo>
                    <a:pt x="8" y="6"/>
                    <a:pt x="4" y="0"/>
                    <a:pt x="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rtl="0"/>
              <a:endParaRPr lang="en-AU" sz="36213" noProof="0"/>
            </a:p>
          </p:txBody>
        </p:sp>
      </p:grpSp>
    </p:spTree>
    <p:extLst>
      <p:ext uri="{BB962C8B-B14F-4D97-AF65-F5344CB8AC3E}">
        <p14:creationId xmlns:p14="http://schemas.microsoft.com/office/powerpoint/2010/main" val="1274833569"/>
      </p:ext>
    </p:extLst>
  </p:cSld>
  <p:clrMap bg1="lt1" tx1="dk1" bg2="lt2" tx2="dk2" accent1="accent1" accent2="accent2" accent3="accent3" accent4="accent4" accent5="accent5" accent6="accent6" hlink="hlink" folHlink="folHlink"/>
  <p:sldLayoutIdLst>
    <p:sldLayoutId id="2147483668" r:id="rId1"/>
    <p:sldLayoutId id="2147483670" r:id="rId2"/>
    <p:sldLayoutId id="2147483672" r:id="rId3"/>
    <p:sldLayoutId id="2147483673" r:id="rId4"/>
    <p:sldLayoutId id="2147483674" r:id="rId5"/>
    <p:sldLayoutId id="2147483675" r:id="rId6"/>
    <p:sldLayoutId id="2147483669" r:id="rId7"/>
  </p:sldLayoutIdLst>
  <p:hf hdr="0" ftr="0" dt="0"/>
  <p:txStyles>
    <p:titleStyle>
      <a:lvl1pPr algn="l" defTabSz="5694980" rtl="0" eaLnBrk="1" latinLnBrk="0" hangingPunct="1">
        <a:lnSpc>
          <a:spcPct val="90000"/>
        </a:lnSpc>
        <a:spcBef>
          <a:spcPct val="0"/>
        </a:spcBef>
        <a:buNone/>
        <a:defRPr sz="13000" b="1" kern="1200">
          <a:solidFill>
            <a:schemeClr val="bg1"/>
          </a:solidFill>
          <a:latin typeface="+mj-lt"/>
          <a:ea typeface="+mj-ea"/>
          <a:cs typeface="+mj-cs"/>
        </a:defRPr>
      </a:lvl1pPr>
    </p:titleStyle>
    <p:bodyStyle>
      <a:lvl1pPr marL="0" indent="0" algn="l" defTabSz="5694980" rtl="0" eaLnBrk="1" latinLnBrk="0" hangingPunct="1">
        <a:lnSpc>
          <a:spcPct val="100000"/>
        </a:lnSpc>
        <a:spcBef>
          <a:spcPts val="3115"/>
        </a:spcBef>
        <a:buFont typeface="Arial" panose="020B0604020202020204" pitchFamily="34" charset="0"/>
        <a:buNone/>
        <a:defRPr sz="5650" kern="1200">
          <a:solidFill>
            <a:schemeClr val="tx1"/>
          </a:solidFill>
          <a:latin typeface="+mn-lt"/>
          <a:ea typeface="+mn-ea"/>
          <a:cs typeface="+mn-cs"/>
        </a:defRPr>
      </a:lvl1pPr>
      <a:lvl2pPr marL="1345270" indent="-1345270" algn="l" defTabSz="5694980" rtl="0" eaLnBrk="1" latinLnBrk="0" hangingPunct="1">
        <a:lnSpc>
          <a:spcPct val="100000"/>
        </a:lnSpc>
        <a:spcBef>
          <a:spcPts val="3115"/>
        </a:spcBef>
        <a:buFont typeface="Arial" panose="020B0604020202020204" pitchFamily="34" charset="0"/>
        <a:buChar char="•"/>
        <a:defRPr sz="5650" kern="1200">
          <a:solidFill>
            <a:schemeClr val="tx1"/>
          </a:solidFill>
          <a:latin typeface="+mn-lt"/>
          <a:ea typeface="+mn-ea"/>
          <a:cs typeface="+mn-cs"/>
        </a:defRPr>
      </a:lvl2pPr>
      <a:lvl3pPr marL="2690548" indent="-1345270" algn="l" defTabSz="5694980" rtl="0" eaLnBrk="1" latinLnBrk="0" hangingPunct="1">
        <a:lnSpc>
          <a:spcPct val="100000"/>
        </a:lnSpc>
        <a:spcBef>
          <a:spcPts val="3115"/>
        </a:spcBef>
        <a:buFont typeface="Calibri" panose="020F0502020204030204" pitchFamily="34" charset="0"/>
        <a:buChar char="–"/>
        <a:defRPr sz="5650" b="0" kern="1200">
          <a:solidFill>
            <a:schemeClr val="tx1"/>
          </a:solidFill>
          <a:latin typeface="+mn-lt"/>
          <a:ea typeface="+mn-ea"/>
          <a:cs typeface="+mn-cs"/>
        </a:defRPr>
      </a:lvl3pPr>
      <a:lvl4pPr marL="0" indent="0" algn="l" defTabSz="5694980" rtl="0" eaLnBrk="1" latinLnBrk="0" hangingPunct="1">
        <a:lnSpc>
          <a:spcPct val="100000"/>
        </a:lnSpc>
        <a:spcBef>
          <a:spcPts val="4984"/>
        </a:spcBef>
        <a:buFont typeface="Arial" panose="020B0604020202020204" pitchFamily="34" charset="0"/>
        <a:buNone/>
        <a:defRPr sz="5650" b="1" kern="1200">
          <a:solidFill>
            <a:schemeClr val="tx1"/>
          </a:solidFill>
          <a:latin typeface="+mn-lt"/>
          <a:ea typeface="+mn-ea"/>
          <a:cs typeface="+mn-cs"/>
        </a:defRPr>
      </a:lvl4pPr>
      <a:lvl5pPr marL="0" indent="0" algn="l" defTabSz="5694980" rtl="0" eaLnBrk="1" latinLnBrk="0" hangingPunct="1">
        <a:lnSpc>
          <a:spcPct val="100000"/>
        </a:lnSpc>
        <a:spcBef>
          <a:spcPts val="3115"/>
        </a:spcBef>
        <a:buFont typeface="Arial" panose="020B0604020202020204" pitchFamily="34" charset="0"/>
        <a:buNone/>
        <a:defRPr sz="5650" kern="1200">
          <a:solidFill>
            <a:schemeClr val="tx2"/>
          </a:solidFill>
          <a:latin typeface="+mn-lt"/>
          <a:ea typeface="+mn-ea"/>
          <a:cs typeface="+mn-cs"/>
        </a:defRPr>
      </a:lvl5pPr>
      <a:lvl6pPr marL="0" indent="0" algn="l" defTabSz="5694980" rtl="0" eaLnBrk="1" latinLnBrk="0" hangingPunct="1">
        <a:lnSpc>
          <a:spcPct val="100000"/>
        </a:lnSpc>
        <a:spcBef>
          <a:spcPts val="3115"/>
        </a:spcBef>
        <a:buFont typeface="Arial" panose="020B0604020202020204" pitchFamily="34" charset="0"/>
        <a:buNone/>
        <a:defRPr sz="5650" kern="1200">
          <a:solidFill>
            <a:schemeClr val="tx1"/>
          </a:solidFill>
          <a:latin typeface="+mn-lt"/>
          <a:ea typeface="+mn-ea"/>
          <a:cs typeface="+mn-cs"/>
        </a:defRPr>
      </a:lvl6pPr>
      <a:lvl7pPr marL="0" indent="0" algn="l" defTabSz="5694980" rtl="0" eaLnBrk="1" latinLnBrk="0" hangingPunct="1">
        <a:lnSpc>
          <a:spcPct val="100000"/>
        </a:lnSpc>
        <a:spcBef>
          <a:spcPts val="3115"/>
        </a:spcBef>
        <a:buFont typeface="Arial" panose="020B0604020202020204" pitchFamily="34" charset="0"/>
        <a:buNone/>
        <a:defRPr sz="5650" kern="1200">
          <a:solidFill>
            <a:schemeClr val="tx1"/>
          </a:solidFill>
          <a:latin typeface="+mn-lt"/>
          <a:ea typeface="+mn-ea"/>
          <a:cs typeface="+mn-cs"/>
        </a:defRPr>
      </a:lvl7pPr>
      <a:lvl8pPr marL="0" indent="0" algn="l" defTabSz="5694980" rtl="0" eaLnBrk="1" latinLnBrk="0" hangingPunct="1">
        <a:lnSpc>
          <a:spcPct val="100000"/>
        </a:lnSpc>
        <a:spcBef>
          <a:spcPts val="3115"/>
        </a:spcBef>
        <a:buFont typeface="Arial" panose="020B0604020202020204" pitchFamily="34" charset="0"/>
        <a:buNone/>
        <a:defRPr sz="5650" kern="1200">
          <a:solidFill>
            <a:schemeClr val="tx1"/>
          </a:solidFill>
          <a:latin typeface="+mn-lt"/>
          <a:ea typeface="+mn-ea"/>
          <a:cs typeface="+mn-cs"/>
        </a:defRPr>
      </a:lvl8pPr>
      <a:lvl9pPr marL="0" indent="0" algn="l" defTabSz="5694980" rtl="0" eaLnBrk="1" latinLnBrk="0" hangingPunct="1">
        <a:lnSpc>
          <a:spcPct val="100000"/>
        </a:lnSpc>
        <a:spcBef>
          <a:spcPts val="3115"/>
        </a:spcBef>
        <a:buFont typeface="Arial" panose="020B0604020202020204" pitchFamily="34" charset="0"/>
        <a:buNone/>
        <a:defRPr sz="5650" kern="1200">
          <a:solidFill>
            <a:schemeClr val="tx1"/>
          </a:solidFill>
          <a:latin typeface="+mn-lt"/>
          <a:ea typeface="+mn-ea"/>
          <a:cs typeface="+mn-cs"/>
        </a:defRPr>
      </a:lvl9pPr>
    </p:bodyStyle>
    <p:otherStyle>
      <a:defPPr>
        <a:defRPr lang="en-US"/>
      </a:defPPr>
      <a:lvl1pPr marL="0" algn="l" defTabSz="5694980" rtl="0" eaLnBrk="1" latinLnBrk="0" hangingPunct="1">
        <a:defRPr sz="11211" kern="1200">
          <a:solidFill>
            <a:schemeClr val="tx1"/>
          </a:solidFill>
          <a:latin typeface="+mn-lt"/>
          <a:ea typeface="+mn-ea"/>
          <a:cs typeface="+mn-cs"/>
        </a:defRPr>
      </a:lvl1pPr>
      <a:lvl2pPr marL="2847498" algn="l" defTabSz="5694980" rtl="0" eaLnBrk="1" latinLnBrk="0" hangingPunct="1">
        <a:defRPr sz="11211" kern="1200">
          <a:solidFill>
            <a:schemeClr val="tx1"/>
          </a:solidFill>
          <a:latin typeface="+mn-lt"/>
          <a:ea typeface="+mn-ea"/>
          <a:cs typeface="+mn-cs"/>
        </a:defRPr>
      </a:lvl2pPr>
      <a:lvl3pPr marL="5694980" algn="l" defTabSz="5694980" rtl="0" eaLnBrk="1" latinLnBrk="0" hangingPunct="1">
        <a:defRPr sz="11211" kern="1200">
          <a:solidFill>
            <a:schemeClr val="tx1"/>
          </a:solidFill>
          <a:latin typeface="+mn-lt"/>
          <a:ea typeface="+mn-ea"/>
          <a:cs typeface="+mn-cs"/>
        </a:defRPr>
      </a:lvl3pPr>
      <a:lvl4pPr marL="8542478" algn="l" defTabSz="5694980" rtl="0" eaLnBrk="1" latinLnBrk="0" hangingPunct="1">
        <a:defRPr sz="11211" kern="1200">
          <a:solidFill>
            <a:schemeClr val="tx1"/>
          </a:solidFill>
          <a:latin typeface="+mn-lt"/>
          <a:ea typeface="+mn-ea"/>
          <a:cs typeface="+mn-cs"/>
        </a:defRPr>
      </a:lvl4pPr>
      <a:lvl5pPr marL="11389969" algn="l" defTabSz="5694980" rtl="0" eaLnBrk="1" latinLnBrk="0" hangingPunct="1">
        <a:defRPr sz="11211" kern="1200">
          <a:solidFill>
            <a:schemeClr val="tx1"/>
          </a:solidFill>
          <a:latin typeface="+mn-lt"/>
          <a:ea typeface="+mn-ea"/>
          <a:cs typeface="+mn-cs"/>
        </a:defRPr>
      </a:lvl5pPr>
      <a:lvl6pPr marL="14237458" algn="l" defTabSz="5694980" rtl="0" eaLnBrk="1" latinLnBrk="0" hangingPunct="1">
        <a:defRPr sz="11211" kern="1200">
          <a:solidFill>
            <a:schemeClr val="tx1"/>
          </a:solidFill>
          <a:latin typeface="+mn-lt"/>
          <a:ea typeface="+mn-ea"/>
          <a:cs typeface="+mn-cs"/>
        </a:defRPr>
      </a:lvl6pPr>
      <a:lvl7pPr marL="17084945" algn="l" defTabSz="5694980" rtl="0" eaLnBrk="1" latinLnBrk="0" hangingPunct="1">
        <a:defRPr sz="11211" kern="1200">
          <a:solidFill>
            <a:schemeClr val="tx1"/>
          </a:solidFill>
          <a:latin typeface="+mn-lt"/>
          <a:ea typeface="+mn-ea"/>
          <a:cs typeface="+mn-cs"/>
        </a:defRPr>
      </a:lvl7pPr>
      <a:lvl8pPr marL="19932440" algn="l" defTabSz="5694980" rtl="0" eaLnBrk="1" latinLnBrk="0" hangingPunct="1">
        <a:defRPr sz="11211" kern="1200">
          <a:solidFill>
            <a:schemeClr val="tx1"/>
          </a:solidFill>
          <a:latin typeface="+mn-lt"/>
          <a:ea typeface="+mn-ea"/>
          <a:cs typeface="+mn-cs"/>
        </a:defRPr>
      </a:lvl8pPr>
      <a:lvl9pPr marL="22779937" algn="l" defTabSz="5694980" rtl="0" eaLnBrk="1" latinLnBrk="0" hangingPunct="1">
        <a:defRPr sz="1121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microsoft.com/office/2018/10/relationships/comments" Target="../comments/modernComment_100_6A12E4C0.xm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36">
            <a:extLst>
              <a:ext uri="{FF2B5EF4-FFF2-40B4-BE49-F238E27FC236}">
                <a16:creationId xmlns:a16="http://schemas.microsoft.com/office/drawing/2014/main" id="{B4476F72-6773-49AF-AEE4-567A0318A463}"/>
              </a:ext>
            </a:extLst>
          </p:cNvPr>
          <p:cNvSpPr>
            <a:spLocks noGrp="1"/>
          </p:cNvSpPr>
          <p:nvPr>
            <p:ph type="body" sz="quarter" idx="18"/>
          </p:nvPr>
        </p:nvSpPr>
        <p:spPr>
          <a:xfrm>
            <a:off x="977103" y="7420810"/>
            <a:ext cx="19406572" cy="4458566"/>
          </a:xfrm>
        </p:spPr>
        <p:txBody>
          <a:bodyPr/>
          <a:lstStyle/>
          <a:p>
            <a:endParaRPr lang="en-US" dirty="0"/>
          </a:p>
          <a:p>
            <a:endParaRPr lang="en-US" dirty="0"/>
          </a:p>
          <a:p>
            <a:endParaRPr lang="en-AU" dirty="0"/>
          </a:p>
        </p:txBody>
      </p:sp>
      <p:sp>
        <p:nvSpPr>
          <p:cNvPr id="40" name="Text Placeholder 39">
            <a:extLst>
              <a:ext uri="{FF2B5EF4-FFF2-40B4-BE49-F238E27FC236}">
                <a16:creationId xmlns:a16="http://schemas.microsoft.com/office/drawing/2014/main" id="{A4A387D3-5D24-45FD-9FE4-C9E0F309E31A}"/>
              </a:ext>
            </a:extLst>
          </p:cNvPr>
          <p:cNvSpPr>
            <a:spLocks noGrp="1"/>
          </p:cNvSpPr>
          <p:nvPr>
            <p:ph type="body" sz="quarter" idx="22"/>
          </p:nvPr>
        </p:nvSpPr>
        <p:spPr>
          <a:xfrm>
            <a:off x="1003232" y="13008707"/>
            <a:ext cx="28321006" cy="6309279"/>
          </a:xfrm>
        </p:spPr>
        <p:txBody>
          <a:bodyPr/>
          <a:lstStyle/>
          <a:p>
            <a:r>
              <a:rPr lang="en-AU" dirty="0"/>
              <a:t>--</a:t>
            </a:r>
          </a:p>
        </p:txBody>
      </p:sp>
      <p:sp>
        <p:nvSpPr>
          <p:cNvPr id="35" name="Text Placeholder 34">
            <a:extLst>
              <a:ext uri="{FF2B5EF4-FFF2-40B4-BE49-F238E27FC236}">
                <a16:creationId xmlns:a16="http://schemas.microsoft.com/office/drawing/2014/main" id="{6972C9EA-90E7-4470-A5CE-294893021BCA}"/>
              </a:ext>
            </a:extLst>
          </p:cNvPr>
          <p:cNvSpPr>
            <a:spLocks noGrp="1"/>
          </p:cNvSpPr>
          <p:nvPr>
            <p:ph type="body" sz="quarter" idx="16"/>
          </p:nvPr>
        </p:nvSpPr>
        <p:spPr>
          <a:xfrm>
            <a:off x="602903" y="40193452"/>
            <a:ext cx="17240559" cy="2693977"/>
          </a:xfrm>
        </p:spPr>
        <p:txBody>
          <a:bodyPr/>
          <a:lstStyle/>
          <a:p>
            <a:r>
              <a:rPr lang="en-AU" sz="2800" b="1" dirty="0">
                <a:latin typeface="+mj-lt"/>
              </a:rPr>
              <a:t>References</a:t>
            </a:r>
          </a:p>
          <a:p>
            <a:pPr marL="514350" indent="-514350">
              <a:buFont typeface="+mj-lt"/>
              <a:buAutoNum type="arabicPeriod"/>
            </a:pPr>
            <a:r>
              <a:rPr lang="en-AU" sz="2800" dirty="0">
                <a:latin typeface="+mj-lt"/>
              </a:rPr>
              <a:t>Deng et al. 2023 "</a:t>
            </a:r>
            <a:r>
              <a:rPr lang="en-AU" sz="2800" dirty="0" err="1">
                <a:latin typeface="+mj-lt"/>
              </a:rPr>
              <a:t>StableMate</a:t>
            </a:r>
            <a:r>
              <a:rPr lang="en-AU" sz="2800" dirty="0">
                <a:latin typeface="+mj-lt"/>
              </a:rPr>
              <a:t>: a new statistical method to select stable predictors in omics data." </a:t>
            </a:r>
            <a:r>
              <a:rPr lang="en-AU" sz="2800" dirty="0" err="1">
                <a:latin typeface="+mj-lt"/>
              </a:rPr>
              <a:t>bioRxiv</a:t>
            </a:r>
            <a:r>
              <a:rPr lang="en-AU" sz="2800" dirty="0">
                <a:latin typeface="+mj-lt"/>
              </a:rPr>
              <a:t> </a:t>
            </a:r>
          </a:p>
          <a:p>
            <a:pPr marL="514350" indent="-514350">
              <a:buFont typeface="+mj-lt"/>
              <a:buAutoNum type="arabicPeriod"/>
            </a:pPr>
            <a:r>
              <a:rPr lang="en-AU" sz="2800" dirty="0">
                <a:latin typeface="+mj-lt"/>
              </a:rPr>
              <a:t>Deng et al. 2022 "</a:t>
            </a:r>
            <a:r>
              <a:rPr lang="en-AU" sz="2800" dirty="0" err="1">
                <a:latin typeface="+mj-lt"/>
              </a:rPr>
              <a:t>Sincast</a:t>
            </a:r>
            <a:r>
              <a:rPr lang="en-AU" sz="2800" dirty="0">
                <a:latin typeface="+mj-lt"/>
              </a:rPr>
              <a:t>: a computational framework to predict cell identities in single-cell transcriptomes using bulk atlases as references." Briefings in Bioinformatics 23.3 </a:t>
            </a:r>
          </a:p>
          <a:p>
            <a:pPr marL="514350" indent="-514350">
              <a:buFont typeface="+mj-lt"/>
              <a:buAutoNum type="arabicPeriod"/>
            </a:pPr>
            <a:r>
              <a:rPr lang="en-AU" sz="2800" dirty="0">
                <a:latin typeface="+mj-lt"/>
              </a:rPr>
              <a:t>Xin et al. 2012 "Stochastic stepwise ensembles for variable selection." J </a:t>
            </a:r>
            <a:r>
              <a:rPr lang="en-AU" sz="2800" dirty="0" err="1">
                <a:latin typeface="+mj-lt"/>
              </a:rPr>
              <a:t>oComp</a:t>
            </a:r>
            <a:r>
              <a:rPr lang="en-AU" sz="2800" dirty="0">
                <a:latin typeface="+mj-lt"/>
              </a:rPr>
              <a:t> and Graphical Stat 21.2</a:t>
            </a:r>
          </a:p>
          <a:p>
            <a:pPr marL="914400" indent="-914400">
              <a:buFont typeface="+mj-lt"/>
              <a:buAutoNum type="arabicPeriod"/>
            </a:pPr>
            <a:endParaRPr lang="en-AU" sz="4800" dirty="0">
              <a:latin typeface="+mj-lt"/>
            </a:endParaRPr>
          </a:p>
        </p:txBody>
      </p:sp>
      <p:pic>
        <p:nvPicPr>
          <p:cNvPr id="13" name="图片 12">
            <a:extLst>
              <a:ext uri="{FF2B5EF4-FFF2-40B4-BE49-F238E27FC236}">
                <a16:creationId xmlns:a16="http://schemas.microsoft.com/office/drawing/2014/main" id="{906B9C1B-A22B-5CA5-942B-2712D9DE0728}"/>
              </a:ext>
            </a:extLst>
          </p:cNvPr>
          <p:cNvPicPr>
            <a:picLocks noChangeAspect="1"/>
          </p:cNvPicPr>
          <p:nvPr/>
        </p:nvPicPr>
        <p:blipFill>
          <a:blip r:embed="rId4"/>
          <a:stretch>
            <a:fillRect/>
          </a:stretch>
        </p:blipFill>
        <p:spPr>
          <a:xfrm>
            <a:off x="25960588" y="8156581"/>
            <a:ext cx="2947372" cy="3501447"/>
          </a:xfrm>
          <a:prstGeom prst="rect">
            <a:avLst/>
          </a:prstGeom>
        </p:spPr>
      </p:pic>
      <p:sp>
        <p:nvSpPr>
          <p:cNvPr id="23" name="矩形: 剪去左右顶角 22">
            <a:extLst>
              <a:ext uri="{FF2B5EF4-FFF2-40B4-BE49-F238E27FC236}">
                <a16:creationId xmlns:a16="http://schemas.microsoft.com/office/drawing/2014/main" id="{97CBA6B3-C32C-F0F6-C7D0-423510F755F9}"/>
              </a:ext>
            </a:extLst>
          </p:cNvPr>
          <p:cNvSpPr/>
          <p:nvPr/>
        </p:nvSpPr>
        <p:spPr>
          <a:xfrm>
            <a:off x="932906" y="6689725"/>
            <a:ext cx="2680497" cy="726628"/>
          </a:xfrm>
          <a:prstGeom prst="snip2SameRect">
            <a:avLst/>
          </a:prstGeom>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b="1" dirty="0"/>
              <a:t>Highlight</a:t>
            </a:r>
            <a:endParaRPr lang="zh-CN" altLang="en-US" sz="4000" b="1" dirty="0"/>
          </a:p>
        </p:txBody>
      </p:sp>
      <p:sp>
        <p:nvSpPr>
          <p:cNvPr id="25" name="Text Placeholder 36">
            <a:extLst>
              <a:ext uri="{FF2B5EF4-FFF2-40B4-BE49-F238E27FC236}">
                <a16:creationId xmlns:a16="http://schemas.microsoft.com/office/drawing/2014/main" id="{3A72DA0F-174F-1D66-38CE-C691D313359D}"/>
              </a:ext>
            </a:extLst>
          </p:cNvPr>
          <p:cNvSpPr txBox="1">
            <a:spLocks/>
          </p:cNvSpPr>
          <p:nvPr/>
        </p:nvSpPr>
        <p:spPr>
          <a:xfrm>
            <a:off x="20842879" y="7416353"/>
            <a:ext cx="8455232" cy="4472560"/>
          </a:xfrm>
          <a:prstGeom prst="rect">
            <a:avLst/>
          </a:prstGeom>
          <a:ln w="101600">
            <a:solidFill>
              <a:schemeClr val="tx2"/>
            </a:solidFill>
          </a:ln>
        </p:spPr>
        <p:txBody>
          <a:bodyPr vert="horz" lIns="540000" tIns="540000" rIns="540000" bIns="540000" rtlCol="0" anchor="t" anchorCtr="0">
            <a:noAutofit/>
          </a:bodyPr>
          <a:lstStyle>
            <a:lvl1pPr marL="0" indent="0" algn="l" defTabSz="5694980" rtl="0" eaLnBrk="1" latinLnBrk="0" hangingPunct="1">
              <a:lnSpc>
                <a:spcPct val="100000"/>
              </a:lnSpc>
              <a:spcBef>
                <a:spcPts val="0"/>
              </a:spcBef>
              <a:buFont typeface="Arial" panose="020B0604020202020204" pitchFamily="34" charset="0"/>
              <a:buNone/>
              <a:defRPr sz="4396" b="1" kern="1200">
                <a:solidFill>
                  <a:schemeClr val="tx2"/>
                </a:solidFill>
                <a:latin typeface="+mn-lt"/>
                <a:ea typeface="+mn-ea"/>
                <a:cs typeface="+mn-cs"/>
              </a:defRPr>
            </a:lvl1pPr>
            <a:lvl2pPr marL="0" indent="0" algn="l" defTabSz="5694980" rtl="0" eaLnBrk="1" latinLnBrk="0" hangingPunct="1">
              <a:lnSpc>
                <a:spcPct val="100000"/>
              </a:lnSpc>
              <a:spcBef>
                <a:spcPts val="0"/>
              </a:spcBef>
              <a:buFont typeface="Arial" panose="020B0604020202020204" pitchFamily="34" charset="0"/>
              <a:buNone/>
              <a:defRPr sz="3996" b="0" kern="1200">
                <a:solidFill>
                  <a:schemeClr val="tx2"/>
                </a:solidFill>
                <a:latin typeface="+mn-lt"/>
                <a:ea typeface="+mn-ea"/>
                <a:cs typeface="+mn-cs"/>
              </a:defRPr>
            </a:lvl2pPr>
            <a:lvl3pPr marL="539504" indent="-539504" algn="l" defTabSz="5694980" rtl="0" eaLnBrk="1" latinLnBrk="0" hangingPunct="1">
              <a:lnSpc>
                <a:spcPct val="100000"/>
              </a:lnSpc>
              <a:spcBef>
                <a:spcPts val="0"/>
              </a:spcBef>
              <a:buFont typeface="Arial" panose="020B0604020202020204" pitchFamily="34" charset="0"/>
              <a:buChar char="•"/>
              <a:defRPr sz="3996" b="0" kern="1200">
                <a:solidFill>
                  <a:schemeClr val="tx2"/>
                </a:solidFill>
                <a:latin typeface="+mn-lt"/>
                <a:ea typeface="+mn-ea"/>
                <a:cs typeface="+mn-cs"/>
              </a:defRPr>
            </a:lvl3pPr>
            <a:lvl4pPr marL="539504" indent="-539504" algn="l" defTabSz="5694980" rtl="0" eaLnBrk="1" latinLnBrk="0" hangingPunct="1">
              <a:lnSpc>
                <a:spcPct val="100000"/>
              </a:lnSpc>
              <a:spcBef>
                <a:spcPts val="0"/>
              </a:spcBef>
              <a:buFont typeface="+mj-lt"/>
              <a:buAutoNum type="arabicPeriod"/>
              <a:defRPr sz="3996" b="0" kern="1200">
                <a:solidFill>
                  <a:schemeClr val="tx2"/>
                </a:solidFill>
                <a:latin typeface="+mn-lt"/>
                <a:ea typeface="+mn-ea"/>
                <a:cs typeface="+mn-cs"/>
              </a:defRPr>
            </a:lvl4pPr>
            <a:lvl5pPr marL="0" indent="0" algn="l" defTabSz="5694980" rtl="0" eaLnBrk="1" latinLnBrk="0" hangingPunct="1">
              <a:lnSpc>
                <a:spcPct val="100000"/>
              </a:lnSpc>
              <a:spcBef>
                <a:spcPts val="0"/>
              </a:spcBef>
              <a:buFont typeface="Arial" panose="020B0604020202020204" pitchFamily="34" charset="0"/>
              <a:buNone/>
              <a:defRPr sz="2997" b="0" i="1" kern="1200">
                <a:solidFill>
                  <a:schemeClr val="tx2"/>
                </a:solidFill>
                <a:latin typeface="+mn-lt"/>
                <a:ea typeface="+mn-ea"/>
                <a:cs typeface="+mn-cs"/>
              </a:defRPr>
            </a:lvl5pPr>
            <a:lvl6pPr marL="0" indent="0" algn="l" defTabSz="5694980" rtl="0" eaLnBrk="1" latinLnBrk="0" hangingPunct="1">
              <a:lnSpc>
                <a:spcPct val="100000"/>
              </a:lnSpc>
              <a:spcBef>
                <a:spcPts val="0"/>
              </a:spcBef>
              <a:buFont typeface="Arial" panose="020B0604020202020204" pitchFamily="34" charset="0"/>
              <a:buNone/>
              <a:defRPr sz="3996" b="0" kern="1200">
                <a:solidFill>
                  <a:schemeClr val="tx2"/>
                </a:solidFill>
                <a:latin typeface="+mn-lt"/>
                <a:ea typeface="+mn-ea"/>
                <a:cs typeface="+mn-cs"/>
              </a:defRPr>
            </a:lvl6pPr>
            <a:lvl7pPr marL="0" indent="0" algn="l" defTabSz="5694980" rtl="0" eaLnBrk="1" latinLnBrk="0" hangingPunct="1">
              <a:lnSpc>
                <a:spcPct val="100000"/>
              </a:lnSpc>
              <a:spcBef>
                <a:spcPts val="0"/>
              </a:spcBef>
              <a:buFont typeface="Arial" panose="020B0604020202020204" pitchFamily="34" charset="0"/>
              <a:buNone/>
              <a:defRPr sz="3996" b="0" kern="1200">
                <a:solidFill>
                  <a:schemeClr val="tx2"/>
                </a:solidFill>
                <a:latin typeface="+mn-lt"/>
                <a:ea typeface="+mn-ea"/>
                <a:cs typeface="+mn-cs"/>
              </a:defRPr>
            </a:lvl7pPr>
            <a:lvl8pPr marL="0" indent="0" algn="l" defTabSz="5694980" rtl="0" eaLnBrk="1" latinLnBrk="0" hangingPunct="1">
              <a:lnSpc>
                <a:spcPct val="100000"/>
              </a:lnSpc>
              <a:spcBef>
                <a:spcPts val="0"/>
              </a:spcBef>
              <a:buFont typeface="Arial" panose="020B0604020202020204" pitchFamily="34" charset="0"/>
              <a:buNone/>
              <a:defRPr sz="3996" b="0" kern="1200">
                <a:solidFill>
                  <a:schemeClr val="tx2"/>
                </a:solidFill>
                <a:latin typeface="+mn-lt"/>
                <a:ea typeface="+mn-ea"/>
                <a:cs typeface="+mn-cs"/>
              </a:defRPr>
            </a:lvl8pPr>
            <a:lvl9pPr marL="0" indent="0" algn="l" defTabSz="5694980" rtl="0" eaLnBrk="1" latinLnBrk="0" hangingPunct="1">
              <a:lnSpc>
                <a:spcPct val="100000"/>
              </a:lnSpc>
              <a:spcBef>
                <a:spcPts val="0"/>
              </a:spcBef>
              <a:buFont typeface="Arial" panose="020B0604020202020204" pitchFamily="34" charset="0"/>
              <a:buNone/>
              <a:defRPr sz="3996" b="0" kern="1200">
                <a:solidFill>
                  <a:schemeClr val="tx2"/>
                </a:solidFill>
                <a:latin typeface="+mn-lt"/>
                <a:ea typeface="+mn-ea"/>
                <a:cs typeface="+mn-cs"/>
              </a:defRPr>
            </a:lvl9pPr>
          </a:lstStyle>
          <a:p>
            <a:pPr algn="just"/>
            <a:endParaRPr lang="en-US" sz="3600" b="0" dirty="0"/>
          </a:p>
          <a:p>
            <a:endParaRPr lang="en-US" dirty="0"/>
          </a:p>
          <a:p>
            <a:endParaRPr lang="en-US" dirty="0"/>
          </a:p>
          <a:p>
            <a:endParaRPr lang="en-US" dirty="0"/>
          </a:p>
          <a:p>
            <a:endParaRPr lang="en-US" dirty="0"/>
          </a:p>
          <a:p>
            <a:endParaRPr lang="en-AU" dirty="0"/>
          </a:p>
        </p:txBody>
      </p:sp>
      <p:sp>
        <p:nvSpPr>
          <p:cNvPr id="26" name="矩形: 剪去左右顶角 25">
            <a:extLst>
              <a:ext uri="{FF2B5EF4-FFF2-40B4-BE49-F238E27FC236}">
                <a16:creationId xmlns:a16="http://schemas.microsoft.com/office/drawing/2014/main" id="{DC8B0F76-9C2E-1215-8397-B0C72CC64918}"/>
              </a:ext>
            </a:extLst>
          </p:cNvPr>
          <p:cNvSpPr/>
          <p:nvPr/>
        </p:nvSpPr>
        <p:spPr>
          <a:xfrm>
            <a:off x="20789776" y="6694935"/>
            <a:ext cx="7712747" cy="726628"/>
          </a:xfrm>
          <a:prstGeom prst="snip2SameRect">
            <a:avLst/>
          </a:prstGeom>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b="1" dirty="0"/>
              <a:t>Link between Stability &amp; Causality</a:t>
            </a:r>
            <a:endParaRPr lang="zh-CN" altLang="en-US" sz="4000" b="1" dirty="0"/>
          </a:p>
        </p:txBody>
      </p:sp>
      <p:pic>
        <p:nvPicPr>
          <p:cNvPr id="28" name="图片 27">
            <a:extLst>
              <a:ext uri="{FF2B5EF4-FFF2-40B4-BE49-F238E27FC236}">
                <a16:creationId xmlns:a16="http://schemas.microsoft.com/office/drawing/2014/main" id="{B54FA0ED-FB4D-E3BE-F99B-BCD84B5BFD59}"/>
              </a:ext>
            </a:extLst>
          </p:cNvPr>
          <p:cNvPicPr>
            <a:picLocks noChangeAspect="1"/>
          </p:cNvPicPr>
          <p:nvPr/>
        </p:nvPicPr>
        <p:blipFill>
          <a:blip r:embed="rId5"/>
          <a:stretch>
            <a:fillRect/>
          </a:stretch>
        </p:blipFill>
        <p:spPr>
          <a:xfrm>
            <a:off x="1453863" y="13507718"/>
            <a:ext cx="18771291" cy="4837564"/>
          </a:xfrm>
          <a:prstGeom prst="rect">
            <a:avLst/>
          </a:prstGeom>
        </p:spPr>
      </p:pic>
      <p:sp>
        <p:nvSpPr>
          <p:cNvPr id="29" name="矩形: 剪去左右顶角 28">
            <a:extLst>
              <a:ext uri="{FF2B5EF4-FFF2-40B4-BE49-F238E27FC236}">
                <a16:creationId xmlns:a16="http://schemas.microsoft.com/office/drawing/2014/main" id="{FAD47C49-647E-5B4F-2032-42B92C45A45A}"/>
              </a:ext>
            </a:extLst>
          </p:cNvPr>
          <p:cNvSpPr/>
          <p:nvPr/>
        </p:nvSpPr>
        <p:spPr>
          <a:xfrm>
            <a:off x="954969" y="12302974"/>
            <a:ext cx="2680497" cy="726628"/>
          </a:xfrm>
          <a:prstGeom prst="snip2SameRect">
            <a:avLst/>
          </a:prstGeom>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b="1" dirty="0"/>
              <a:t>Method</a:t>
            </a:r>
            <a:endParaRPr lang="zh-CN" altLang="en-US" sz="4000" b="1" dirty="0"/>
          </a:p>
        </p:txBody>
      </p:sp>
      <p:sp>
        <p:nvSpPr>
          <p:cNvPr id="32" name="文本框 31">
            <a:extLst>
              <a:ext uri="{FF2B5EF4-FFF2-40B4-BE49-F238E27FC236}">
                <a16:creationId xmlns:a16="http://schemas.microsoft.com/office/drawing/2014/main" id="{A5C67C53-54B1-E7EE-2086-03BB3D314930}"/>
              </a:ext>
            </a:extLst>
          </p:cNvPr>
          <p:cNvSpPr txBox="1"/>
          <p:nvPr/>
        </p:nvSpPr>
        <p:spPr>
          <a:xfrm>
            <a:off x="3613403" y="18564206"/>
            <a:ext cx="17109990" cy="584775"/>
          </a:xfrm>
          <a:prstGeom prst="rect">
            <a:avLst/>
          </a:prstGeom>
          <a:noFill/>
        </p:spPr>
        <p:txBody>
          <a:bodyPr wrap="square">
            <a:spAutoFit/>
          </a:bodyPr>
          <a:lstStyle/>
          <a:p>
            <a:pPr marR="0" lvl="0" algn="just" defTabSz="5694980" rtl="0" eaLnBrk="1" fontAlgn="auto" latinLnBrk="0" hangingPunct="1">
              <a:lnSpc>
                <a:spcPct val="100000"/>
              </a:lnSpc>
              <a:spcBef>
                <a:spcPts val="0"/>
              </a:spcBef>
              <a:spcAft>
                <a:spcPts val="0"/>
              </a:spcAft>
              <a:buClrTx/>
              <a:buSzTx/>
              <a:tabLst/>
              <a:defRPr/>
            </a:pPr>
            <a:r>
              <a:rPr lang="en-US" altLang="zh-CN" sz="3200" b="1" dirty="0">
                <a:solidFill>
                  <a:srgbClr val="094183"/>
                </a:solidFill>
                <a:latin typeface="Calibri"/>
              </a:rPr>
              <a:t>Stable associations</a:t>
            </a:r>
            <a:r>
              <a:rPr lang="en-US" altLang="zh-CN" sz="3200" dirty="0">
                <a:solidFill>
                  <a:srgbClr val="094183"/>
                </a:solidFill>
                <a:latin typeface="Calibri"/>
              </a:rPr>
              <a:t>: functional dependencies that are consistent across cell locations</a:t>
            </a:r>
            <a:endParaRPr kumimoji="0" lang="en-US" altLang="zh-CN" sz="3200" b="0" i="0" u="none" strike="noStrike" kern="1200" cap="none" spc="0" normalizeH="0" baseline="0" noProof="0" dirty="0">
              <a:ln>
                <a:noFill/>
              </a:ln>
              <a:solidFill>
                <a:srgbClr val="094183"/>
              </a:solidFill>
              <a:effectLst/>
              <a:uLnTx/>
              <a:uFillTx/>
              <a:latin typeface="Calibri"/>
              <a:ea typeface="+mn-ea"/>
              <a:cs typeface="+mn-cs"/>
            </a:endParaRPr>
          </a:p>
        </p:txBody>
      </p:sp>
      <p:sp>
        <p:nvSpPr>
          <p:cNvPr id="33" name="文本框 32">
            <a:extLst>
              <a:ext uri="{FF2B5EF4-FFF2-40B4-BE49-F238E27FC236}">
                <a16:creationId xmlns:a16="http://schemas.microsoft.com/office/drawing/2014/main" id="{27F8119F-49A8-51F5-6921-D66A8D896E1E}"/>
              </a:ext>
            </a:extLst>
          </p:cNvPr>
          <p:cNvSpPr txBox="1"/>
          <p:nvPr/>
        </p:nvSpPr>
        <p:spPr>
          <a:xfrm>
            <a:off x="20376483" y="13470635"/>
            <a:ext cx="8539331" cy="5509200"/>
          </a:xfrm>
          <a:prstGeom prst="rect">
            <a:avLst/>
          </a:prstGeom>
          <a:noFill/>
        </p:spPr>
        <p:txBody>
          <a:bodyPr wrap="square">
            <a:spAutoFit/>
          </a:bodyPr>
          <a:lstStyle/>
          <a:p>
            <a:pPr marL="742950" marR="0" lvl="0" indent="-742950" defTabSz="5694980" rtl="0" eaLnBrk="1" fontAlgn="auto" latinLnBrk="0" hangingPunct="1">
              <a:lnSpc>
                <a:spcPct val="100000"/>
              </a:lnSpc>
              <a:spcBef>
                <a:spcPts val="0"/>
              </a:spcBef>
              <a:spcAft>
                <a:spcPts val="0"/>
              </a:spcAft>
              <a:buClrTx/>
              <a:buSzTx/>
              <a:buFont typeface="+mj-lt"/>
              <a:buAutoNum type="arabicPeriod"/>
              <a:tabLst/>
              <a:defRPr/>
            </a:pPr>
            <a:r>
              <a:rPr lang="en-US" altLang="zh-CN" sz="3200" dirty="0">
                <a:solidFill>
                  <a:srgbClr val="094183"/>
                </a:solidFill>
                <a:latin typeface="Calibri"/>
              </a:rPr>
              <a:t>We improved a </a:t>
            </a:r>
            <a:r>
              <a:rPr lang="en-US" altLang="zh-CN" sz="3200" b="1" dirty="0">
                <a:solidFill>
                  <a:srgbClr val="094183"/>
                </a:solidFill>
                <a:latin typeface="Calibri"/>
              </a:rPr>
              <a:t>stochastic selector</a:t>
            </a:r>
            <a:r>
              <a:rPr lang="en-US" altLang="zh-CN" sz="3200" dirty="0">
                <a:solidFill>
                  <a:srgbClr val="094183"/>
                </a:solidFill>
                <a:latin typeface="Calibri"/>
              </a:rPr>
              <a:t>: stochastic stepwise (ST2</a:t>
            </a:r>
            <a:r>
              <a:rPr lang="en-US" altLang="zh-CN" sz="3200" baseline="30000" dirty="0">
                <a:solidFill>
                  <a:srgbClr val="094183"/>
                </a:solidFill>
                <a:latin typeface="Calibri"/>
              </a:rPr>
              <a:t>2</a:t>
            </a:r>
            <a:r>
              <a:rPr lang="en-US" altLang="zh-CN" sz="3200" dirty="0">
                <a:solidFill>
                  <a:srgbClr val="094183"/>
                </a:solidFill>
                <a:latin typeface="Calibri"/>
              </a:rPr>
              <a:t>) variable selection to select genes.</a:t>
            </a:r>
          </a:p>
          <a:p>
            <a:pPr marL="742950" marR="0" lvl="0" indent="-742950" defTabSz="5694980" rtl="0" eaLnBrk="1" fontAlgn="auto" latinLnBrk="0" hangingPunct="1">
              <a:lnSpc>
                <a:spcPct val="100000"/>
              </a:lnSpc>
              <a:spcBef>
                <a:spcPts val="0"/>
              </a:spcBef>
              <a:spcAft>
                <a:spcPts val="0"/>
              </a:spcAft>
              <a:buClrTx/>
              <a:buSzTx/>
              <a:buFont typeface="+mj-lt"/>
              <a:buAutoNum type="arabicPeriod"/>
              <a:tabLst/>
              <a:defRPr/>
            </a:pPr>
            <a:r>
              <a:rPr lang="en-US" altLang="zh-CN" sz="3200" dirty="0">
                <a:solidFill>
                  <a:srgbClr val="094183"/>
                </a:solidFill>
                <a:latin typeface="Calibri"/>
              </a:rPr>
              <a:t>Run ST2 for K times to select </a:t>
            </a:r>
            <a:r>
              <a:rPr lang="en-US" altLang="zh-CN" sz="3200" b="1" dirty="0">
                <a:solidFill>
                  <a:srgbClr val="094183"/>
                </a:solidFill>
                <a:latin typeface="Calibri"/>
              </a:rPr>
              <a:t>highly predictive genes.</a:t>
            </a:r>
          </a:p>
          <a:p>
            <a:pPr marL="742950" marR="0" lvl="0" indent="-742950" defTabSz="5694980" rtl="0" eaLnBrk="1" fontAlgn="auto" latinLnBrk="0" hangingPunct="1">
              <a:lnSpc>
                <a:spcPct val="100000"/>
              </a:lnSpc>
              <a:spcBef>
                <a:spcPts val="0"/>
              </a:spcBef>
              <a:spcAft>
                <a:spcPts val="0"/>
              </a:spcAft>
              <a:buClrTx/>
              <a:buSzTx/>
              <a:buFont typeface="+mj-lt"/>
              <a:buAutoNum type="arabicPeriod"/>
              <a:tabLst/>
              <a:defRPr/>
            </a:pPr>
            <a:r>
              <a:rPr kumimoji="0" lang="en-US" altLang="zh-CN" sz="3200" b="0" i="0" u="none" strike="noStrike" kern="1200" cap="none" spc="0" normalizeH="0" baseline="0" noProof="0" dirty="0">
                <a:ln>
                  <a:noFill/>
                </a:ln>
                <a:solidFill>
                  <a:srgbClr val="094183"/>
                </a:solidFill>
                <a:effectLst/>
                <a:uLnTx/>
                <a:uFillTx/>
                <a:latin typeface="Calibri"/>
                <a:ea typeface="+mn-ea"/>
                <a:cs typeface="+mn-cs"/>
              </a:rPr>
              <a:t>Within each selected predictive gene set, </a:t>
            </a:r>
            <a:r>
              <a:rPr lang="en-US" altLang="zh-CN" sz="3200" dirty="0">
                <a:solidFill>
                  <a:srgbClr val="094183"/>
                </a:solidFill>
                <a:latin typeface="Calibri"/>
              </a:rPr>
              <a:t>run  ST2 for K times to select for </a:t>
            </a:r>
            <a:r>
              <a:rPr lang="en-US" altLang="zh-CN" sz="3200" b="1" dirty="0">
                <a:solidFill>
                  <a:srgbClr val="094183"/>
                </a:solidFill>
                <a:latin typeface="Calibri"/>
              </a:rPr>
              <a:t>stable genes.</a:t>
            </a:r>
          </a:p>
          <a:p>
            <a:pPr marL="742950" marR="0" lvl="0" indent="-742950" defTabSz="5694980" rtl="0" eaLnBrk="1" fontAlgn="auto" latinLnBrk="0" hangingPunct="1">
              <a:lnSpc>
                <a:spcPct val="100000"/>
              </a:lnSpc>
              <a:spcBef>
                <a:spcPts val="0"/>
              </a:spcBef>
              <a:spcAft>
                <a:spcPts val="0"/>
              </a:spcAft>
              <a:buClrTx/>
              <a:buSzTx/>
              <a:buFont typeface="+mj-lt"/>
              <a:buAutoNum type="arabicPeriod"/>
              <a:tabLst/>
              <a:defRPr/>
            </a:pPr>
            <a:r>
              <a:rPr lang="en-US" altLang="zh-CN" sz="3200" dirty="0">
                <a:solidFill>
                  <a:srgbClr val="094183"/>
                </a:solidFill>
                <a:latin typeface="Calibri"/>
              </a:rPr>
              <a:t>Calculate </a:t>
            </a:r>
            <a:r>
              <a:rPr lang="en-US" altLang="zh-CN" sz="3200" b="1" dirty="0">
                <a:solidFill>
                  <a:srgbClr val="094183"/>
                </a:solidFill>
                <a:latin typeface="Calibri"/>
              </a:rPr>
              <a:t>importance scores </a:t>
            </a:r>
            <a:r>
              <a:rPr lang="en-US" altLang="zh-CN" sz="3200" dirty="0">
                <a:solidFill>
                  <a:srgbClr val="094183"/>
                </a:solidFill>
                <a:latin typeface="Calibri"/>
              </a:rPr>
              <a:t>of predictive genes based on weighted average of selection.</a:t>
            </a:r>
          </a:p>
          <a:p>
            <a:pPr marL="742950" marR="0" lvl="0" indent="-742950" defTabSz="5694980" rtl="0" eaLnBrk="1" fontAlgn="auto" latinLnBrk="0" hangingPunct="1">
              <a:lnSpc>
                <a:spcPct val="100000"/>
              </a:lnSpc>
              <a:spcBef>
                <a:spcPts val="0"/>
              </a:spcBef>
              <a:spcAft>
                <a:spcPts val="0"/>
              </a:spcAft>
              <a:buClrTx/>
              <a:buSzTx/>
              <a:buFont typeface="+mj-lt"/>
              <a:buAutoNum type="arabicPeriod"/>
              <a:tabLst/>
              <a:defRPr/>
            </a:pPr>
            <a:r>
              <a:rPr kumimoji="0" lang="en-US" altLang="zh-CN" sz="3200" i="0" u="none" strike="noStrike" kern="1200" cap="none" spc="0" normalizeH="0" baseline="0" noProof="0" dirty="0">
                <a:ln>
                  <a:noFill/>
                </a:ln>
                <a:solidFill>
                  <a:srgbClr val="094183"/>
                </a:solidFill>
                <a:effectLst/>
                <a:uLnTx/>
                <a:uFillTx/>
                <a:latin typeface="Calibri"/>
                <a:ea typeface="+mn-ea"/>
                <a:cs typeface="+mn-cs"/>
              </a:rPr>
              <a:t>Build a regression ensemble based on the </a:t>
            </a:r>
            <a:r>
              <a:rPr lang="en-US" altLang="zh-CN" sz="3200" dirty="0">
                <a:solidFill>
                  <a:srgbClr val="094183"/>
                </a:solidFill>
                <a:latin typeface="Calibri"/>
              </a:rPr>
              <a:t>selection ensemble</a:t>
            </a:r>
            <a:endParaRPr kumimoji="0" lang="en-US" altLang="zh-CN" sz="3200" i="0" u="none" strike="noStrike" kern="1200" cap="none" spc="0" normalizeH="0" baseline="0" noProof="0" dirty="0">
              <a:ln>
                <a:noFill/>
              </a:ln>
              <a:solidFill>
                <a:srgbClr val="094183"/>
              </a:solidFill>
              <a:effectLst/>
              <a:uLnTx/>
              <a:uFillTx/>
              <a:latin typeface="Calibri"/>
              <a:ea typeface="+mn-ea"/>
              <a:cs typeface="+mn-cs"/>
            </a:endParaRPr>
          </a:p>
        </p:txBody>
      </p:sp>
      <p:sp>
        <p:nvSpPr>
          <p:cNvPr id="50" name="文本框 49">
            <a:extLst>
              <a:ext uri="{FF2B5EF4-FFF2-40B4-BE49-F238E27FC236}">
                <a16:creationId xmlns:a16="http://schemas.microsoft.com/office/drawing/2014/main" id="{133C8E56-3ED2-EFB1-F4FF-0C7D5178971F}"/>
              </a:ext>
            </a:extLst>
          </p:cNvPr>
          <p:cNvSpPr txBox="1"/>
          <p:nvPr/>
        </p:nvSpPr>
        <p:spPr>
          <a:xfrm>
            <a:off x="1243086" y="7638698"/>
            <a:ext cx="18955940" cy="4031873"/>
          </a:xfrm>
          <a:prstGeom prst="rect">
            <a:avLst/>
          </a:prstGeom>
          <a:noFill/>
        </p:spPr>
        <p:txBody>
          <a:bodyPr wrap="square">
            <a:spAutoFit/>
          </a:bodyPr>
          <a:lstStyle/>
          <a:p>
            <a:pPr marL="571500" marR="0" lvl="0" indent="-571500" algn="just" defTabSz="56949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3200" b="0" i="0" u="none" strike="noStrike" kern="1200" cap="none" spc="0" normalizeH="0" baseline="0" noProof="0" dirty="0">
                <a:ln>
                  <a:noFill/>
                </a:ln>
                <a:solidFill>
                  <a:srgbClr val="094183"/>
                </a:solidFill>
                <a:effectLst/>
                <a:uLnTx/>
                <a:uFillTx/>
                <a:latin typeface="Calibri"/>
                <a:ea typeface="+mn-ea"/>
                <a:cs typeface="+mn-cs"/>
              </a:rPr>
              <a:t>We developed </a:t>
            </a:r>
            <a:r>
              <a:rPr kumimoji="0" lang="en-US" altLang="zh-CN" sz="3200" b="1" i="0" u="none" strike="noStrike" kern="1200" cap="none" spc="0" normalizeH="0" baseline="0" noProof="0" dirty="0">
                <a:ln>
                  <a:noFill/>
                </a:ln>
                <a:solidFill>
                  <a:srgbClr val="094183"/>
                </a:solidFill>
                <a:effectLst/>
                <a:uLnTx/>
                <a:uFillTx/>
                <a:latin typeface="Calibri"/>
                <a:ea typeface="+mn-ea"/>
                <a:cs typeface="+mn-cs"/>
              </a:rPr>
              <a:t>StableMate</a:t>
            </a:r>
            <a:r>
              <a:rPr kumimoji="0" lang="en-US" altLang="zh-CN" sz="3200" b="1" i="0" u="none" strike="noStrike" kern="1200" cap="none" spc="0" normalizeH="0" baseline="30000" noProof="0" dirty="0">
                <a:ln>
                  <a:noFill/>
                </a:ln>
                <a:solidFill>
                  <a:srgbClr val="094183"/>
                </a:solidFill>
                <a:effectLst/>
                <a:uLnTx/>
                <a:uFillTx/>
                <a:latin typeface="Calibri"/>
                <a:ea typeface="+mn-ea"/>
                <a:cs typeface="+mn-cs"/>
              </a:rPr>
              <a:t>1</a:t>
            </a:r>
            <a:r>
              <a:rPr kumimoji="0" lang="en-US" altLang="zh-CN" sz="3200" b="0" i="0" u="none" strike="noStrike" kern="1200" cap="none" spc="0" normalizeH="0" baseline="0" noProof="0" dirty="0">
                <a:ln>
                  <a:noFill/>
                </a:ln>
                <a:solidFill>
                  <a:srgbClr val="094183"/>
                </a:solidFill>
                <a:effectLst/>
                <a:uLnTx/>
                <a:uFillTx/>
                <a:latin typeface="Calibri"/>
                <a:ea typeface="+mn-ea"/>
                <a:cs typeface="+mn-cs"/>
              </a:rPr>
              <a:t>, a statistical approach which identifies statistical associations that are environment-specific or –agnostic </a:t>
            </a:r>
            <a:r>
              <a:rPr kumimoji="0" lang="en-US" altLang="zh-CN" sz="3200" b="0" i="0" u="none" strike="noStrike" kern="1200" cap="none" spc="0" normalizeH="0" baseline="0" noProof="0" dirty="0">
                <a:ln>
                  <a:noFill/>
                </a:ln>
                <a:solidFill>
                  <a:schemeClr val="tx2"/>
                </a:solidFill>
                <a:effectLst/>
                <a:uLnTx/>
                <a:uFillTx/>
                <a:latin typeface="Calibri"/>
                <a:ea typeface="+mn-ea"/>
                <a:cs typeface="+mn-cs"/>
              </a:rPr>
              <a:t>and stable. </a:t>
            </a:r>
          </a:p>
          <a:p>
            <a:pPr marL="571500" marR="0" lvl="0" indent="-571500" algn="just" defTabSz="56949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3200" b="0" i="0" u="none" strike="noStrike" kern="1200" cap="none" spc="0" normalizeH="0" baseline="0" noProof="0" dirty="0">
                <a:ln>
                  <a:noFill/>
                </a:ln>
                <a:solidFill>
                  <a:srgbClr val="094183"/>
                </a:solidFill>
                <a:effectLst/>
                <a:uLnTx/>
                <a:uFillTx/>
                <a:latin typeface="Calibri"/>
                <a:ea typeface="+mn-ea"/>
                <a:cs typeface="+mn-cs"/>
              </a:rPr>
              <a:t>Environment refers to a biological condition or an experiment from which samples are collected. </a:t>
            </a:r>
          </a:p>
          <a:p>
            <a:pPr marL="571500" marR="0" lvl="0" indent="-571500" algn="just" defTabSz="56949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3200" b="0" i="0" u="none" strike="noStrike" kern="1200" cap="none" spc="0" normalizeH="0" baseline="0" noProof="0" dirty="0">
                <a:ln>
                  <a:noFill/>
                </a:ln>
                <a:solidFill>
                  <a:schemeClr val="tx2"/>
                </a:solidFill>
                <a:effectLst/>
                <a:uLnTx/>
                <a:uFillTx/>
                <a:latin typeface="Calibri"/>
                <a:ea typeface="+mn-ea"/>
                <a:cs typeface="+mn-cs"/>
              </a:rPr>
              <a:t>We applied </a:t>
            </a:r>
            <a:r>
              <a:rPr kumimoji="0" lang="en-US" altLang="zh-CN" sz="3200" b="0" i="0" u="none" strike="noStrike" kern="1200" cap="none" spc="0" normalizeH="0" baseline="0" noProof="0" dirty="0" err="1">
                <a:ln>
                  <a:noFill/>
                </a:ln>
                <a:solidFill>
                  <a:srgbClr val="094183"/>
                </a:solidFill>
                <a:effectLst/>
                <a:uLnTx/>
                <a:uFillTx/>
                <a:latin typeface="Calibri"/>
                <a:ea typeface="+mn-ea"/>
                <a:cs typeface="+mn-cs"/>
              </a:rPr>
              <a:t>StableMate</a:t>
            </a:r>
            <a:r>
              <a:rPr kumimoji="0" lang="en-US" altLang="zh-CN" sz="3200" b="0" i="0" u="none" strike="noStrike" kern="1200" cap="none" spc="0" normalizeH="0" baseline="0" noProof="0" dirty="0">
                <a:ln>
                  <a:noFill/>
                </a:ln>
                <a:solidFill>
                  <a:srgbClr val="094183"/>
                </a:solidFill>
                <a:effectLst/>
                <a:uLnTx/>
                <a:uFillTx/>
                <a:latin typeface="Calibri"/>
                <a:ea typeface="+mn-ea"/>
                <a:cs typeface="+mn-cs"/>
              </a:rPr>
              <a:t> to a scRNA-seq dataset from </a:t>
            </a:r>
            <a:r>
              <a:rPr kumimoji="0" lang="en-US" altLang="zh-CN" sz="3200" b="0" i="0" u="none" strike="noStrike" kern="1200" cap="none" spc="0" normalizeH="0" baseline="0" noProof="0" dirty="0" err="1">
                <a:ln>
                  <a:noFill/>
                </a:ln>
                <a:solidFill>
                  <a:srgbClr val="094183"/>
                </a:solidFill>
                <a:effectLst/>
                <a:uLnTx/>
                <a:uFillTx/>
                <a:latin typeface="Calibri"/>
                <a:ea typeface="+mn-ea"/>
                <a:cs typeface="+mn-cs"/>
              </a:rPr>
              <a:t>Darmanis</a:t>
            </a:r>
            <a:r>
              <a:rPr kumimoji="0" lang="en-US" altLang="zh-CN" sz="3200" b="0" i="0" u="none" strike="noStrike" kern="1200" cap="none" spc="0" normalizeH="0" baseline="0" noProof="0" dirty="0">
                <a:ln>
                  <a:noFill/>
                </a:ln>
                <a:solidFill>
                  <a:srgbClr val="094183"/>
                </a:solidFill>
                <a:effectLst/>
                <a:uLnTx/>
                <a:uFillTx/>
                <a:latin typeface="Calibri"/>
                <a:ea typeface="+mn-ea"/>
                <a:cs typeface="+mn-cs"/>
              </a:rPr>
              <a:t> et al. (2017), who sequenced myeloid cells from the core and the periphery of Glioblastoma (GBM).</a:t>
            </a:r>
          </a:p>
          <a:p>
            <a:pPr marL="571500" marR="0" lvl="0" indent="-571500" algn="just" defTabSz="56949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3200" b="0" i="0" u="none" strike="noStrike" kern="1200" cap="none" spc="0" normalizeH="0" baseline="0" noProof="0" dirty="0">
                <a:ln>
                  <a:noFill/>
                </a:ln>
                <a:solidFill>
                  <a:srgbClr val="094183"/>
                </a:solidFill>
                <a:effectLst/>
                <a:uLnTx/>
                <a:uFillTx/>
                <a:latin typeface="Calibri"/>
                <a:ea typeface="+mn-ea"/>
                <a:cs typeface="+mn-cs"/>
              </a:rPr>
              <a:t>We first characterized cell trajectory between the two locations, core and periphery.</a:t>
            </a:r>
          </a:p>
          <a:p>
            <a:pPr marL="571500" marR="0" lvl="0" indent="-571500" algn="just" defTabSz="569498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3200" b="0" i="0" u="none" strike="noStrike" kern="1200" cap="none" spc="0" normalizeH="0" baseline="0" noProof="0" dirty="0">
                <a:ln>
                  <a:noFill/>
                </a:ln>
                <a:solidFill>
                  <a:srgbClr val="094183"/>
                </a:solidFill>
                <a:effectLst/>
                <a:uLnTx/>
                <a:uFillTx/>
                <a:latin typeface="Calibri"/>
                <a:ea typeface="+mn-ea"/>
                <a:cs typeface="+mn-cs"/>
              </a:rPr>
              <a:t>Our </a:t>
            </a:r>
            <a:r>
              <a:rPr lang="en-US" altLang="zh-CN" sz="3200" dirty="0" err="1">
                <a:solidFill>
                  <a:srgbClr val="094183"/>
                </a:solidFill>
                <a:latin typeface="Calibri"/>
              </a:rPr>
              <a:t>StableMate</a:t>
            </a:r>
            <a:r>
              <a:rPr lang="en-US" altLang="zh-CN" sz="3200" dirty="0">
                <a:solidFill>
                  <a:srgbClr val="094183"/>
                </a:solidFill>
                <a:latin typeface="Calibri"/>
              </a:rPr>
              <a:t> analysis r</a:t>
            </a:r>
            <a:r>
              <a:rPr kumimoji="0" lang="en-US" altLang="zh-CN" sz="3200" b="0" i="0" u="none" strike="noStrike" kern="1200" cap="none" spc="0" normalizeH="0" baseline="0" noProof="0" dirty="0" err="1">
                <a:ln>
                  <a:noFill/>
                </a:ln>
                <a:solidFill>
                  <a:srgbClr val="094183"/>
                </a:solidFill>
                <a:effectLst/>
                <a:uLnTx/>
                <a:uFillTx/>
                <a:latin typeface="Calibri"/>
                <a:ea typeface="+mn-ea"/>
                <a:cs typeface="+mn-cs"/>
              </a:rPr>
              <a:t>evealed</a:t>
            </a:r>
            <a:r>
              <a:rPr kumimoji="0" lang="en-US" altLang="zh-CN" sz="3200" b="0" i="0" u="none" strike="noStrike" kern="1200" cap="none" spc="0" normalizeH="0" baseline="0" noProof="0" dirty="0">
                <a:ln>
                  <a:noFill/>
                </a:ln>
                <a:solidFill>
                  <a:srgbClr val="094183"/>
                </a:solidFill>
                <a:effectLst/>
                <a:uLnTx/>
                <a:uFillTx/>
                <a:latin typeface="Calibri"/>
                <a:ea typeface="+mn-ea"/>
                <a:cs typeface="+mn-cs"/>
              </a:rPr>
              <a:t> transcriptional activities of microglia that are consistently seen or specific to the two locations during its transition to </a:t>
            </a:r>
            <a:r>
              <a:rPr kumimoji="0" lang="en-US" altLang="zh-CN" sz="3200" b="0" i="0" u="none" strike="noStrike" kern="1200" cap="none" spc="0" normalizeH="0" baseline="0" noProof="0" dirty="0" err="1">
                <a:ln>
                  <a:noFill/>
                </a:ln>
                <a:solidFill>
                  <a:srgbClr val="094183"/>
                </a:solidFill>
                <a:effectLst/>
                <a:uLnTx/>
                <a:uFillTx/>
                <a:latin typeface="Calibri"/>
                <a:ea typeface="+mn-ea"/>
                <a:cs typeface="+mn-cs"/>
              </a:rPr>
              <a:t>tumour</a:t>
            </a:r>
            <a:r>
              <a:rPr kumimoji="0" lang="en-US" altLang="zh-CN" sz="3200" b="0" i="0" u="none" strike="noStrike" kern="1200" cap="none" spc="0" normalizeH="0" baseline="0" noProof="0" dirty="0">
                <a:ln>
                  <a:noFill/>
                </a:ln>
                <a:solidFill>
                  <a:srgbClr val="094183"/>
                </a:solidFill>
                <a:effectLst/>
                <a:uLnTx/>
                <a:uFillTx/>
                <a:latin typeface="Calibri"/>
                <a:ea typeface="+mn-ea"/>
                <a:cs typeface="+mn-cs"/>
              </a:rPr>
              <a:t> associated microglia. </a:t>
            </a:r>
            <a:endParaRPr kumimoji="0" lang="en-US" altLang="zh-CN" sz="4000" b="1" i="0" u="none" strike="noStrike" kern="1200" cap="none" spc="0" normalizeH="0" baseline="0" noProof="0" dirty="0">
              <a:ln>
                <a:noFill/>
              </a:ln>
              <a:solidFill>
                <a:srgbClr val="094183"/>
              </a:solidFill>
              <a:effectLst/>
              <a:uLnTx/>
              <a:uFillTx/>
              <a:latin typeface="Calibri"/>
              <a:ea typeface="+mn-ea"/>
              <a:cs typeface="+mn-cs"/>
            </a:endParaRPr>
          </a:p>
        </p:txBody>
      </p:sp>
      <p:sp>
        <p:nvSpPr>
          <p:cNvPr id="74" name="Text Placeholder 39">
            <a:extLst>
              <a:ext uri="{FF2B5EF4-FFF2-40B4-BE49-F238E27FC236}">
                <a16:creationId xmlns:a16="http://schemas.microsoft.com/office/drawing/2014/main" id="{77E2E8FD-5B56-4687-4B37-531D07A97C91}"/>
              </a:ext>
            </a:extLst>
          </p:cNvPr>
          <p:cNvSpPr txBox="1">
            <a:spLocks/>
          </p:cNvSpPr>
          <p:nvPr/>
        </p:nvSpPr>
        <p:spPr>
          <a:xfrm>
            <a:off x="977105" y="20434720"/>
            <a:ext cx="7635954" cy="9620446"/>
          </a:xfrm>
          <a:prstGeom prst="rect">
            <a:avLst/>
          </a:prstGeom>
          <a:ln w="101600">
            <a:solidFill>
              <a:schemeClr val="tx2"/>
            </a:solidFill>
          </a:ln>
        </p:spPr>
        <p:txBody>
          <a:bodyPr vert="horz" lIns="540000" tIns="540000" rIns="540000" bIns="540000" rtlCol="0" anchor="t" anchorCtr="0">
            <a:noAutofit/>
          </a:bodyPr>
          <a:lstStyle>
            <a:lvl1pPr marL="0" indent="0" algn="l" defTabSz="5694980" rtl="0" eaLnBrk="1" latinLnBrk="0" hangingPunct="1">
              <a:lnSpc>
                <a:spcPct val="100000"/>
              </a:lnSpc>
              <a:spcBef>
                <a:spcPts val="0"/>
              </a:spcBef>
              <a:buFont typeface="Arial" panose="020B0604020202020204" pitchFamily="34" charset="0"/>
              <a:buNone/>
              <a:defRPr sz="4396" b="1" kern="1200">
                <a:solidFill>
                  <a:schemeClr val="tx2"/>
                </a:solidFill>
                <a:latin typeface="+mn-lt"/>
                <a:ea typeface="+mn-ea"/>
                <a:cs typeface="+mn-cs"/>
              </a:defRPr>
            </a:lvl1pPr>
            <a:lvl2pPr marL="0" indent="0" algn="l" defTabSz="5694980" rtl="0" eaLnBrk="1" latinLnBrk="0" hangingPunct="1">
              <a:lnSpc>
                <a:spcPct val="100000"/>
              </a:lnSpc>
              <a:spcBef>
                <a:spcPts val="0"/>
              </a:spcBef>
              <a:buFont typeface="Arial" panose="020B0604020202020204" pitchFamily="34" charset="0"/>
              <a:buNone/>
              <a:defRPr sz="3996" b="0" kern="1200">
                <a:solidFill>
                  <a:schemeClr val="tx2"/>
                </a:solidFill>
                <a:latin typeface="+mn-lt"/>
                <a:ea typeface="+mn-ea"/>
                <a:cs typeface="+mn-cs"/>
              </a:defRPr>
            </a:lvl2pPr>
            <a:lvl3pPr marL="539504" indent="-539504" algn="l" defTabSz="5694980" rtl="0" eaLnBrk="1" latinLnBrk="0" hangingPunct="1">
              <a:lnSpc>
                <a:spcPct val="100000"/>
              </a:lnSpc>
              <a:spcBef>
                <a:spcPts val="0"/>
              </a:spcBef>
              <a:buFont typeface="Arial" panose="020B0604020202020204" pitchFamily="34" charset="0"/>
              <a:buChar char="•"/>
              <a:defRPr sz="3996" b="0" kern="1200">
                <a:solidFill>
                  <a:schemeClr val="tx2"/>
                </a:solidFill>
                <a:latin typeface="+mn-lt"/>
                <a:ea typeface="+mn-ea"/>
                <a:cs typeface="+mn-cs"/>
              </a:defRPr>
            </a:lvl3pPr>
            <a:lvl4pPr marL="539504" indent="-539504" algn="l" defTabSz="5694980" rtl="0" eaLnBrk="1" latinLnBrk="0" hangingPunct="1">
              <a:lnSpc>
                <a:spcPct val="100000"/>
              </a:lnSpc>
              <a:spcBef>
                <a:spcPts val="0"/>
              </a:spcBef>
              <a:buFont typeface="+mj-lt"/>
              <a:buAutoNum type="arabicPeriod"/>
              <a:defRPr sz="3996" b="0" kern="1200">
                <a:solidFill>
                  <a:schemeClr val="tx2"/>
                </a:solidFill>
                <a:latin typeface="+mn-lt"/>
                <a:ea typeface="+mn-ea"/>
                <a:cs typeface="+mn-cs"/>
              </a:defRPr>
            </a:lvl4pPr>
            <a:lvl5pPr marL="0" indent="0" algn="l" defTabSz="5694980" rtl="0" eaLnBrk="1" latinLnBrk="0" hangingPunct="1">
              <a:lnSpc>
                <a:spcPct val="100000"/>
              </a:lnSpc>
              <a:spcBef>
                <a:spcPts val="0"/>
              </a:spcBef>
              <a:buFont typeface="Arial" panose="020B0604020202020204" pitchFamily="34" charset="0"/>
              <a:buNone/>
              <a:defRPr sz="2997" b="0" i="1" kern="1200">
                <a:solidFill>
                  <a:schemeClr val="tx2"/>
                </a:solidFill>
                <a:latin typeface="+mn-lt"/>
                <a:ea typeface="+mn-ea"/>
                <a:cs typeface="+mn-cs"/>
              </a:defRPr>
            </a:lvl5pPr>
            <a:lvl6pPr marL="0" indent="0" algn="l" defTabSz="5694980" rtl="0" eaLnBrk="1" latinLnBrk="0" hangingPunct="1">
              <a:lnSpc>
                <a:spcPct val="100000"/>
              </a:lnSpc>
              <a:spcBef>
                <a:spcPts val="0"/>
              </a:spcBef>
              <a:buFont typeface="Arial" panose="020B0604020202020204" pitchFamily="34" charset="0"/>
              <a:buNone/>
              <a:defRPr sz="3996" b="0" kern="1200">
                <a:solidFill>
                  <a:schemeClr val="tx2"/>
                </a:solidFill>
                <a:latin typeface="+mn-lt"/>
                <a:ea typeface="+mn-ea"/>
                <a:cs typeface="+mn-cs"/>
              </a:defRPr>
            </a:lvl6pPr>
            <a:lvl7pPr marL="0" indent="0" algn="l" defTabSz="5694980" rtl="0" eaLnBrk="1" latinLnBrk="0" hangingPunct="1">
              <a:lnSpc>
                <a:spcPct val="100000"/>
              </a:lnSpc>
              <a:spcBef>
                <a:spcPts val="0"/>
              </a:spcBef>
              <a:buFont typeface="Arial" panose="020B0604020202020204" pitchFamily="34" charset="0"/>
              <a:buNone/>
              <a:defRPr sz="3996" b="0" kern="1200">
                <a:solidFill>
                  <a:schemeClr val="tx2"/>
                </a:solidFill>
                <a:latin typeface="+mn-lt"/>
                <a:ea typeface="+mn-ea"/>
                <a:cs typeface="+mn-cs"/>
              </a:defRPr>
            </a:lvl7pPr>
            <a:lvl8pPr marL="0" indent="0" algn="l" defTabSz="5694980" rtl="0" eaLnBrk="1" latinLnBrk="0" hangingPunct="1">
              <a:lnSpc>
                <a:spcPct val="100000"/>
              </a:lnSpc>
              <a:spcBef>
                <a:spcPts val="0"/>
              </a:spcBef>
              <a:buFont typeface="Arial" panose="020B0604020202020204" pitchFamily="34" charset="0"/>
              <a:buNone/>
              <a:defRPr sz="3996" b="0" kern="1200">
                <a:solidFill>
                  <a:schemeClr val="tx2"/>
                </a:solidFill>
                <a:latin typeface="+mn-lt"/>
                <a:ea typeface="+mn-ea"/>
                <a:cs typeface="+mn-cs"/>
              </a:defRPr>
            </a:lvl8pPr>
            <a:lvl9pPr marL="0" indent="0" algn="l" defTabSz="5694980" rtl="0" eaLnBrk="1" latinLnBrk="0" hangingPunct="1">
              <a:lnSpc>
                <a:spcPct val="100000"/>
              </a:lnSpc>
              <a:spcBef>
                <a:spcPts val="0"/>
              </a:spcBef>
              <a:buFont typeface="Arial" panose="020B0604020202020204" pitchFamily="34" charset="0"/>
              <a:buNone/>
              <a:defRPr sz="3996" b="0" kern="1200">
                <a:solidFill>
                  <a:schemeClr val="tx2"/>
                </a:solidFill>
                <a:latin typeface="+mn-lt"/>
                <a:ea typeface="+mn-ea"/>
                <a:cs typeface="+mn-cs"/>
              </a:defRPr>
            </a:lvl9pPr>
          </a:lstStyle>
          <a:p>
            <a:r>
              <a:rPr lang="en-AU" dirty="0"/>
              <a:t> </a:t>
            </a:r>
          </a:p>
        </p:txBody>
      </p:sp>
      <p:sp>
        <p:nvSpPr>
          <p:cNvPr id="75" name="矩形: 剪去左右顶角 74">
            <a:extLst>
              <a:ext uri="{FF2B5EF4-FFF2-40B4-BE49-F238E27FC236}">
                <a16:creationId xmlns:a16="http://schemas.microsoft.com/office/drawing/2014/main" id="{863D480D-EA5D-1327-CC22-ABE45C0930A3}"/>
              </a:ext>
            </a:extLst>
          </p:cNvPr>
          <p:cNvSpPr/>
          <p:nvPr/>
        </p:nvSpPr>
        <p:spPr>
          <a:xfrm>
            <a:off x="931291" y="19737634"/>
            <a:ext cx="2680497" cy="726628"/>
          </a:xfrm>
          <a:prstGeom prst="snip2SameRect">
            <a:avLst/>
          </a:prstGeom>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b="1" dirty="0"/>
              <a:t>Data</a:t>
            </a:r>
            <a:endParaRPr lang="zh-CN" altLang="en-US" sz="4000" b="1" dirty="0"/>
          </a:p>
        </p:txBody>
      </p:sp>
      <p:sp>
        <p:nvSpPr>
          <p:cNvPr id="76" name="文本框 75">
            <a:extLst>
              <a:ext uri="{FF2B5EF4-FFF2-40B4-BE49-F238E27FC236}">
                <a16:creationId xmlns:a16="http://schemas.microsoft.com/office/drawing/2014/main" id="{E604FB54-F77D-22FE-E320-79E0F3912B15}"/>
              </a:ext>
            </a:extLst>
          </p:cNvPr>
          <p:cNvSpPr txBox="1"/>
          <p:nvPr/>
        </p:nvSpPr>
        <p:spPr>
          <a:xfrm>
            <a:off x="1202418" y="28167399"/>
            <a:ext cx="7136249" cy="1569660"/>
          </a:xfrm>
          <a:prstGeom prst="rect">
            <a:avLst/>
          </a:prstGeom>
          <a:noFill/>
        </p:spPr>
        <p:txBody>
          <a:bodyPr wrap="square">
            <a:spAutoFit/>
          </a:bodyPr>
          <a:lstStyle/>
          <a:p>
            <a:pPr marR="0" lvl="0" algn="ctr" defTabSz="5694980" rtl="0" eaLnBrk="1" fontAlgn="auto" latinLnBrk="0" hangingPunct="1">
              <a:lnSpc>
                <a:spcPct val="100000"/>
              </a:lnSpc>
              <a:spcBef>
                <a:spcPts val="0"/>
              </a:spcBef>
              <a:spcAft>
                <a:spcPts val="0"/>
              </a:spcAft>
              <a:buClrTx/>
              <a:buSzTx/>
              <a:tabLst/>
              <a:defRPr/>
            </a:pPr>
            <a:r>
              <a:rPr kumimoji="0" lang="en-US" altLang="zh-CN" sz="3200" b="1" i="0" u="none" strike="noStrike" kern="1200" cap="none" spc="0" normalizeH="0" baseline="0" noProof="0" dirty="0" err="1">
                <a:ln>
                  <a:noFill/>
                </a:ln>
                <a:solidFill>
                  <a:srgbClr val="094183"/>
                </a:solidFill>
                <a:effectLst/>
                <a:uLnTx/>
                <a:uFillTx/>
                <a:latin typeface="Calibri"/>
                <a:ea typeface="+mn-ea"/>
                <a:cs typeface="+mn-cs"/>
              </a:rPr>
              <a:t>Sincast</a:t>
            </a:r>
            <a:r>
              <a:rPr kumimoji="0" lang="en-US" altLang="zh-CN" sz="3200" i="0" u="none" strike="noStrike" kern="1200" cap="none" spc="0" normalizeH="0" baseline="0" noProof="0" dirty="0">
                <a:ln>
                  <a:noFill/>
                </a:ln>
                <a:solidFill>
                  <a:srgbClr val="094183"/>
                </a:solidFill>
                <a:effectLst/>
                <a:uLnTx/>
                <a:uFillTx/>
                <a:latin typeface="Calibri"/>
                <a:ea typeface="+mn-ea"/>
                <a:cs typeface="+mn-cs"/>
              </a:rPr>
              <a:t> projection</a:t>
            </a:r>
            <a:r>
              <a:rPr kumimoji="0" lang="en-US" altLang="zh-CN" sz="3200" i="0" u="none" strike="noStrike" kern="1200" cap="none" spc="0" normalizeH="0" baseline="30000" noProof="0" dirty="0">
                <a:ln>
                  <a:noFill/>
                </a:ln>
                <a:solidFill>
                  <a:srgbClr val="094183"/>
                </a:solidFill>
                <a:effectLst/>
                <a:uLnTx/>
                <a:uFillTx/>
                <a:latin typeface="Calibri"/>
                <a:ea typeface="+mn-ea"/>
                <a:cs typeface="+mn-cs"/>
              </a:rPr>
              <a:t>3</a:t>
            </a:r>
            <a:r>
              <a:rPr kumimoji="0" lang="en-US" altLang="zh-CN" sz="3200" i="0" u="none" strike="noStrike" kern="1200" cap="none" spc="0" normalizeH="0" baseline="0" noProof="0" dirty="0">
                <a:ln>
                  <a:noFill/>
                </a:ln>
                <a:solidFill>
                  <a:srgbClr val="094183"/>
                </a:solidFill>
                <a:effectLst/>
                <a:uLnTx/>
                <a:uFillTx/>
                <a:latin typeface="Calibri"/>
                <a:ea typeface="+mn-ea"/>
                <a:cs typeface="+mn-cs"/>
              </a:rPr>
              <a:t> of the query, reveals a  transition from microglia to macrophage and monocytes </a:t>
            </a:r>
          </a:p>
        </p:txBody>
      </p:sp>
      <p:pic>
        <p:nvPicPr>
          <p:cNvPr id="90" name="图片 89">
            <a:extLst>
              <a:ext uri="{FF2B5EF4-FFF2-40B4-BE49-F238E27FC236}">
                <a16:creationId xmlns:a16="http://schemas.microsoft.com/office/drawing/2014/main" id="{14162EF6-FC24-2A02-A969-6DBD9CB946C9}"/>
              </a:ext>
            </a:extLst>
          </p:cNvPr>
          <p:cNvPicPr>
            <a:picLocks noChangeAspect="1"/>
          </p:cNvPicPr>
          <p:nvPr/>
        </p:nvPicPr>
        <p:blipFill>
          <a:blip r:embed="rId6"/>
          <a:stretch>
            <a:fillRect/>
          </a:stretch>
        </p:blipFill>
        <p:spPr>
          <a:xfrm>
            <a:off x="1290891" y="20645528"/>
            <a:ext cx="7047776" cy="7234018"/>
          </a:xfrm>
          <a:prstGeom prst="rect">
            <a:avLst/>
          </a:prstGeom>
        </p:spPr>
      </p:pic>
      <p:sp>
        <p:nvSpPr>
          <p:cNvPr id="91" name="Text Placeholder 39">
            <a:extLst>
              <a:ext uri="{FF2B5EF4-FFF2-40B4-BE49-F238E27FC236}">
                <a16:creationId xmlns:a16="http://schemas.microsoft.com/office/drawing/2014/main" id="{AD458268-2E15-EDE7-42CA-DF828B9C372D}"/>
              </a:ext>
            </a:extLst>
          </p:cNvPr>
          <p:cNvSpPr txBox="1">
            <a:spLocks/>
          </p:cNvSpPr>
          <p:nvPr/>
        </p:nvSpPr>
        <p:spPr>
          <a:xfrm>
            <a:off x="8926846" y="20434720"/>
            <a:ext cx="20397392" cy="9620446"/>
          </a:xfrm>
          <a:prstGeom prst="rect">
            <a:avLst/>
          </a:prstGeom>
          <a:ln w="101600">
            <a:solidFill>
              <a:schemeClr val="tx2"/>
            </a:solidFill>
          </a:ln>
        </p:spPr>
        <p:txBody>
          <a:bodyPr vert="horz" lIns="540000" tIns="540000" rIns="540000" bIns="540000" rtlCol="0" anchor="t" anchorCtr="0">
            <a:noAutofit/>
          </a:bodyPr>
          <a:lstStyle>
            <a:lvl1pPr marL="0" indent="0" algn="l" defTabSz="5694980" rtl="0" eaLnBrk="1" latinLnBrk="0" hangingPunct="1">
              <a:lnSpc>
                <a:spcPct val="100000"/>
              </a:lnSpc>
              <a:spcBef>
                <a:spcPts val="0"/>
              </a:spcBef>
              <a:buFont typeface="Arial" panose="020B0604020202020204" pitchFamily="34" charset="0"/>
              <a:buNone/>
              <a:defRPr sz="4396" b="1" kern="1200">
                <a:solidFill>
                  <a:schemeClr val="tx2"/>
                </a:solidFill>
                <a:latin typeface="+mn-lt"/>
                <a:ea typeface="+mn-ea"/>
                <a:cs typeface="+mn-cs"/>
              </a:defRPr>
            </a:lvl1pPr>
            <a:lvl2pPr marL="0" indent="0" algn="l" defTabSz="5694980" rtl="0" eaLnBrk="1" latinLnBrk="0" hangingPunct="1">
              <a:lnSpc>
                <a:spcPct val="100000"/>
              </a:lnSpc>
              <a:spcBef>
                <a:spcPts val="0"/>
              </a:spcBef>
              <a:buFont typeface="Arial" panose="020B0604020202020204" pitchFamily="34" charset="0"/>
              <a:buNone/>
              <a:defRPr sz="3996" b="0" kern="1200">
                <a:solidFill>
                  <a:schemeClr val="tx2"/>
                </a:solidFill>
                <a:latin typeface="+mn-lt"/>
                <a:ea typeface="+mn-ea"/>
                <a:cs typeface="+mn-cs"/>
              </a:defRPr>
            </a:lvl2pPr>
            <a:lvl3pPr marL="539504" indent="-539504" algn="l" defTabSz="5694980" rtl="0" eaLnBrk="1" latinLnBrk="0" hangingPunct="1">
              <a:lnSpc>
                <a:spcPct val="100000"/>
              </a:lnSpc>
              <a:spcBef>
                <a:spcPts val="0"/>
              </a:spcBef>
              <a:buFont typeface="Arial" panose="020B0604020202020204" pitchFamily="34" charset="0"/>
              <a:buChar char="•"/>
              <a:defRPr sz="3996" b="0" kern="1200">
                <a:solidFill>
                  <a:schemeClr val="tx2"/>
                </a:solidFill>
                <a:latin typeface="+mn-lt"/>
                <a:ea typeface="+mn-ea"/>
                <a:cs typeface="+mn-cs"/>
              </a:defRPr>
            </a:lvl3pPr>
            <a:lvl4pPr marL="539504" indent="-539504" algn="l" defTabSz="5694980" rtl="0" eaLnBrk="1" latinLnBrk="0" hangingPunct="1">
              <a:lnSpc>
                <a:spcPct val="100000"/>
              </a:lnSpc>
              <a:spcBef>
                <a:spcPts val="0"/>
              </a:spcBef>
              <a:buFont typeface="+mj-lt"/>
              <a:buAutoNum type="arabicPeriod"/>
              <a:defRPr sz="3996" b="0" kern="1200">
                <a:solidFill>
                  <a:schemeClr val="tx2"/>
                </a:solidFill>
                <a:latin typeface="+mn-lt"/>
                <a:ea typeface="+mn-ea"/>
                <a:cs typeface="+mn-cs"/>
              </a:defRPr>
            </a:lvl4pPr>
            <a:lvl5pPr marL="0" indent="0" algn="l" defTabSz="5694980" rtl="0" eaLnBrk="1" latinLnBrk="0" hangingPunct="1">
              <a:lnSpc>
                <a:spcPct val="100000"/>
              </a:lnSpc>
              <a:spcBef>
                <a:spcPts val="0"/>
              </a:spcBef>
              <a:buFont typeface="Arial" panose="020B0604020202020204" pitchFamily="34" charset="0"/>
              <a:buNone/>
              <a:defRPr sz="2997" b="0" i="1" kern="1200">
                <a:solidFill>
                  <a:schemeClr val="tx2"/>
                </a:solidFill>
                <a:latin typeface="+mn-lt"/>
                <a:ea typeface="+mn-ea"/>
                <a:cs typeface="+mn-cs"/>
              </a:defRPr>
            </a:lvl5pPr>
            <a:lvl6pPr marL="0" indent="0" algn="l" defTabSz="5694980" rtl="0" eaLnBrk="1" latinLnBrk="0" hangingPunct="1">
              <a:lnSpc>
                <a:spcPct val="100000"/>
              </a:lnSpc>
              <a:spcBef>
                <a:spcPts val="0"/>
              </a:spcBef>
              <a:buFont typeface="Arial" panose="020B0604020202020204" pitchFamily="34" charset="0"/>
              <a:buNone/>
              <a:defRPr sz="3996" b="0" kern="1200">
                <a:solidFill>
                  <a:schemeClr val="tx2"/>
                </a:solidFill>
                <a:latin typeface="+mn-lt"/>
                <a:ea typeface="+mn-ea"/>
                <a:cs typeface="+mn-cs"/>
              </a:defRPr>
            </a:lvl6pPr>
            <a:lvl7pPr marL="0" indent="0" algn="l" defTabSz="5694980" rtl="0" eaLnBrk="1" latinLnBrk="0" hangingPunct="1">
              <a:lnSpc>
                <a:spcPct val="100000"/>
              </a:lnSpc>
              <a:spcBef>
                <a:spcPts val="0"/>
              </a:spcBef>
              <a:buFont typeface="Arial" panose="020B0604020202020204" pitchFamily="34" charset="0"/>
              <a:buNone/>
              <a:defRPr sz="3996" b="0" kern="1200">
                <a:solidFill>
                  <a:schemeClr val="tx2"/>
                </a:solidFill>
                <a:latin typeface="+mn-lt"/>
                <a:ea typeface="+mn-ea"/>
                <a:cs typeface="+mn-cs"/>
              </a:defRPr>
            </a:lvl7pPr>
            <a:lvl8pPr marL="0" indent="0" algn="l" defTabSz="5694980" rtl="0" eaLnBrk="1" latinLnBrk="0" hangingPunct="1">
              <a:lnSpc>
                <a:spcPct val="100000"/>
              </a:lnSpc>
              <a:spcBef>
                <a:spcPts val="0"/>
              </a:spcBef>
              <a:buFont typeface="Arial" panose="020B0604020202020204" pitchFamily="34" charset="0"/>
              <a:buNone/>
              <a:defRPr sz="3996" b="0" kern="1200">
                <a:solidFill>
                  <a:schemeClr val="tx2"/>
                </a:solidFill>
                <a:latin typeface="+mn-lt"/>
                <a:ea typeface="+mn-ea"/>
                <a:cs typeface="+mn-cs"/>
              </a:defRPr>
            </a:lvl8pPr>
            <a:lvl9pPr marL="0" indent="0" algn="l" defTabSz="5694980" rtl="0" eaLnBrk="1" latinLnBrk="0" hangingPunct="1">
              <a:lnSpc>
                <a:spcPct val="100000"/>
              </a:lnSpc>
              <a:spcBef>
                <a:spcPts val="0"/>
              </a:spcBef>
              <a:buFont typeface="Arial" panose="020B0604020202020204" pitchFamily="34" charset="0"/>
              <a:buNone/>
              <a:defRPr sz="3996" b="0" kern="1200">
                <a:solidFill>
                  <a:schemeClr val="tx2"/>
                </a:solidFill>
                <a:latin typeface="+mn-lt"/>
                <a:ea typeface="+mn-ea"/>
                <a:cs typeface="+mn-cs"/>
              </a:defRPr>
            </a:lvl9pPr>
          </a:lstStyle>
          <a:p>
            <a:r>
              <a:rPr lang="en-AU" dirty="0"/>
              <a:t> </a:t>
            </a:r>
          </a:p>
        </p:txBody>
      </p:sp>
      <p:sp>
        <p:nvSpPr>
          <p:cNvPr id="96" name="矩形: 剪去左右顶角 95">
            <a:extLst>
              <a:ext uri="{FF2B5EF4-FFF2-40B4-BE49-F238E27FC236}">
                <a16:creationId xmlns:a16="http://schemas.microsoft.com/office/drawing/2014/main" id="{09AF763D-85C2-4844-D7AF-401633980DC6}"/>
              </a:ext>
            </a:extLst>
          </p:cNvPr>
          <p:cNvSpPr/>
          <p:nvPr/>
        </p:nvSpPr>
        <p:spPr>
          <a:xfrm>
            <a:off x="8878768" y="19719949"/>
            <a:ext cx="4401884" cy="726628"/>
          </a:xfrm>
          <a:prstGeom prst="snip2SameRect">
            <a:avLst/>
          </a:prstGeom>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b="1" dirty="0"/>
              <a:t>Stability analysis</a:t>
            </a:r>
            <a:endParaRPr lang="zh-CN" altLang="en-US" sz="4000" b="1" dirty="0"/>
          </a:p>
        </p:txBody>
      </p:sp>
      <p:sp>
        <p:nvSpPr>
          <p:cNvPr id="97" name="文本框 96">
            <a:extLst>
              <a:ext uri="{FF2B5EF4-FFF2-40B4-BE49-F238E27FC236}">
                <a16:creationId xmlns:a16="http://schemas.microsoft.com/office/drawing/2014/main" id="{850F097A-A6C6-F185-BBDD-85F4B81D4C8E}"/>
              </a:ext>
            </a:extLst>
          </p:cNvPr>
          <p:cNvSpPr txBox="1"/>
          <p:nvPr/>
        </p:nvSpPr>
        <p:spPr>
          <a:xfrm>
            <a:off x="8871747" y="29297394"/>
            <a:ext cx="20201048" cy="584775"/>
          </a:xfrm>
          <a:prstGeom prst="rect">
            <a:avLst/>
          </a:prstGeom>
          <a:noFill/>
        </p:spPr>
        <p:txBody>
          <a:bodyPr wrap="square">
            <a:spAutoFit/>
          </a:bodyPr>
          <a:lstStyle/>
          <a:p>
            <a:pPr marR="0" lvl="0" algn="ctr" defTabSz="5694980" rtl="0" eaLnBrk="1" fontAlgn="auto" latinLnBrk="0" hangingPunct="1">
              <a:lnSpc>
                <a:spcPct val="100000"/>
              </a:lnSpc>
              <a:spcBef>
                <a:spcPts val="0"/>
              </a:spcBef>
              <a:spcAft>
                <a:spcPts val="0"/>
              </a:spcAft>
              <a:buClrTx/>
              <a:buSzTx/>
              <a:tabLst/>
              <a:defRPr/>
            </a:pPr>
            <a:r>
              <a:rPr kumimoji="0" lang="en-US" altLang="zh-CN" sz="3200" i="0" u="none" strike="noStrike" kern="1200" cap="none" spc="0" normalizeH="0" baseline="0" noProof="0" dirty="0">
                <a:ln>
                  <a:noFill/>
                </a:ln>
                <a:solidFill>
                  <a:srgbClr val="094183"/>
                </a:solidFill>
                <a:effectLst/>
                <a:uLnTx/>
                <a:uFillTx/>
                <a:latin typeface="Calibri"/>
                <a:ea typeface="+mn-ea"/>
                <a:cs typeface="+mn-cs"/>
              </a:rPr>
              <a:t>Predictive in one location but unstable </a:t>
            </a:r>
            <a:r>
              <a:rPr lang="en-US" altLang="zh-CN" sz="3200" dirty="0">
                <a:solidFill>
                  <a:srgbClr val="FF0000"/>
                </a:solidFill>
                <a:latin typeface="Calibri"/>
              </a:rPr>
              <a:t>(labeled red) </a:t>
            </a:r>
            <a:r>
              <a:rPr kumimoji="0" lang="en-US" altLang="zh-CN" sz="3200" i="0" u="none" strike="noStrike" kern="1200" cap="none" spc="0" normalizeH="0" baseline="0" noProof="0" dirty="0">
                <a:ln>
                  <a:noFill/>
                </a:ln>
                <a:solidFill>
                  <a:srgbClr val="094183"/>
                </a:solidFill>
                <a:effectLst/>
                <a:uLnTx/>
                <a:uFillTx/>
                <a:latin typeface="Calibri"/>
                <a:ea typeface="+mn-ea"/>
                <a:cs typeface="+mn-cs"/>
              </a:rPr>
              <a:t>suggests transcriptional activity specific to a location </a:t>
            </a:r>
          </a:p>
        </p:txBody>
      </p:sp>
      <p:sp>
        <p:nvSpPr>
          <p:cNvPr id="104" name="Text Placeholder 39">
            <a:extLst>
              <a:ext uri="{FF2B5EF4-FFF2-40B4-BE49-F238E27FC236}">
                <a16:creationId xmlns:a16="http://schemas.microsoft.com/office/drawing/2014/main" id="{C401A4A0-85F7-0A62-A5A7-F335CEA89931}"/>
              </a:ext>
            </a:extLst>
          </p:cNvPr>
          <p:cNvSpPr txBox="1">
            <a:spLocks/>
          </p:cNvSpPr>
          <p:nvPr/>
        </p:nvSpPr>
        <p:spPr>
          <a:xfrm>
            <a:off x="939001" y="31199803"/>
            <a:ext cx="11485227" cy="8432015"/>
          </a:xfrm>
          <a:prstGeom prst="rect">
            <a:avLst/>
          </a:prstGeom>
          <a:ln w="101600">
            <a:solidFill>
              <a:schemeClr val="tx2"/>
            </a:solidFill>
          </a:ln>
        </p:spPr>
        <p:txBody>
          <a:bodyPr vert="horz" lIns="540000" tIns="540000" rIns="540000" bIns="540000" rtlCol="0" anchor="t" anchorCtr="0">
            <a:noAutofit/>
          </a:bodyPr>
          <a:lstStyle>
            <a:lvl1pPr marL="0" indent="0" algn="l" defTabSz="5694980" rtl="0" eaLnBrk="1" latinLnBrk="0" hangingPunct="1">
              <a:lnSpc>
                <a:spcPct val="100000"/>
              </a:lnSpc>
              <a:spcBef>
                <a:spcPts val="0"/>
              </a:spcBef>
              <a:buFont typeface="Arial" panose="020B0604020202020204" pitchFamily="34" charset="0"/>
              <a:buNone/>
              <a:defRPr sz="4396" b="1" kern="1200">
                <a:solidFill>
                  <a:schemeClr val="tx2"/>
                </a:solidFill>
                <a:latin typeface="+mn-lt"/>
                <a:ea typeface="+mn-ea"/>
                <a:cs typeface="+mn-cs"/>
              </a:defRPr>
            </a:lvl1pPr>
            <a:lvl2pPr marL="0" indent="0" algn="l" defTabSz="5694980" rtl="0" eaLnBrk="1" latinLnBrk="0" hangingPunct="1">
              <a:lnSpc>
                <a:spcPct val="100000"/>
              </a:lnSpc>
              <a:spcBef>
                <a:spcPts val="0"/>
              </a:spcBef>
              <a:buFont typeface="Arial" panose="020B0604020202020204" pitchFamily="34" charset="0"/>
              <a:buNone/>
              <a:defRPr sz="3996" b="0" kern="1200">
                <a:solidFill>
                  <a:schemeClr val="tx2"/>
                </a:solidFill>
                <a:latin typeface="+mn-lt"/>
                <a:ea typeface="+mn-ea"/>
                <a:cs typeface="+mn-cs"/>
              </a:defRPr>
            </a:lvl2pPr>
            <a:lvl3pPr marL="539504" indent="-539504" algn="l" defTabSz="5694980" rtl="0" eaLnBrk="1" latinLnBrk="0" hangingPunct="1">
              <a:lnSpc>
                <a:spcPct val="100000"/>
              </a:lnSpc>
              <a:spcBef>
                <a:spcPts val="0"/>
              </a:spcBef>
              <a:buFont typeface="Arial" panose="020B0604020202020204" pitchFamily="34" charset="0"/>
              <a:buChar char="•"/>
              <a:defRPr sz="3996" b="0" kern="1200">
                <a:solidFill>
                  <a:schemeClr val="tx2"/>
                </a:solidFill>
                <a:latin typeface="+mn-lt"/>
                <a:ea typeface="+mn-ea"/>
                <a:cs typeface="+mn-cs"/>
              </a:defRPr>
            </a:lvl3pPr>
            <a:lvl4pPr marL="539504" indent="-539504" algn="l" defTabSz="5694980" rtl="0" eaLnBrk="1" latinLnBrk="0" hangingPunct="1">
              <a:lnSpc>
                <a:spcPct val="100000"/>
              </a:lnSpc>
              <a:spcBef>
                <a:spcPts val="0"/>
              </a:spcBef>
              <a:buFont typeface="+mj-lt"/>
              <a:buAutoNum type="arabicPeriod"/>
              <a:defRPr sz="3996" b="0" kern="1200">
                <a:solidFill>
                  <a:schemeClr val="tx2"/>
                </a:solidFill>
                <a:latin typeface="+mn-lt"/>
                <a:ea typeface="+mn-ea"/>
                <a:cs typeface="+mn-cs"/>
              </a:defRPr>
            </a:lvl4pPr>
            <a:lvl5pPr marL="0" indent="0" algn="l" defTabSz="5694980" rtl="0" eaLnBrk="1" latinLnBrk="0" hangingPunct="1">
              <a:lnSpc>
                <a:spcPct val="100000"/>
              </a:lnSpc>
              <a:spcBef>
                <a:spcPts val="0"/>
              </a:spcBef>
              <a:buFont typeface="Arial" panose="020B0604020202020204" pitchFamily="34" charset="0"/>
              <a:buNone/>
              <a:defRPr sz="2997" b="0" i="1" kern="1200">
                <a:solidFill>
                  <a:schemeClr val="tx2"/>
                </a:solidFill>
                <a:latin typeface="+mn-lt"/>
                <a:ea typeface="+mn-ea"/>
                <a:cs typeface="+mn-cs"/>
              </a:defRPr>
            </a:lvl5pPr>
            <a:lvl6pPr marL="0" indent="0" algn="l" defTabSz="5694980" rtl="0" eaLnBrk="1" latinLnBrk="0" hangingPunct="1">
              <a:lnSpc>
                <a:spcPct val="100000"/>
              </a:lnSpc>
              <a:spcBef>
                <a:spcPts val="0"/>
              </a:spcBef>
              <a:buFont typeface="Arial" panose="020B0604020202020204" pitchFamily="34" charset="0"/>
              <a:buNone/>
              <a:defRPr sz="3996" b="0" kern="1200">
                <a:solidFill>
                  <a:schemeClr val="tx2"/>
                </a:solidFill>
                <a:latin typeface="+mn-lt"/>
                <a:ea typeface="+mn-ea"/>
                <a:cs typeface="+mn-cs"/>
              </a:defRPr>
            </a:lvl6pPr>
            <a:lvl7pPr marL="0" indent="0" algn="l" defTabSz="5694980" rtl="0" eaLnBrk="1" latinLnBrk="0" hangingPunct="1">
              <a:lnSpc>
                <a:spcPct val="100000"/>
              </a:lnSpc>
              <a:spcBef>
                <a:spcPts val="0"/>
              </a:spcBef>
              <a:buFont typeface="Arial" panose="020B0604020202020204" pitchFamily="34" charset="0"/>
              <a:buNone/>
              <a:defRPr sz="3996" b="0" kern="1200">
                <a:solidFill>
                  <a:schemeClr val="tx2"/>
                </a:solidFill>
                <a:latin typeface="+mn-lt"/>
                <a:ea typeface="+mn-ea"/>
                <a:cs typeface="+mn-cs"/>
              </a:defRPr>
            </a:lvl7pPr>
            <a:lvl8pPr marL="0" indent="0" algn="l" defTabSz="5694980" rtl="0" eaLnBrk="1" latinLnBrk="0" hangingPunct="1">
              <a:lnSpc>
                <a:spcPct val="100000"/>
              </a:lnSpc>
              <a:spcBef>
                <a:spcPts val="0"/>
              </a:spcBef>
              <a:buFont typeface="Arial" panose="020B0604020202020204" pitchFamily="34" charset="0"/>
              <a:buNone/>
              <a:defRPr sz="3996" b="0" kern="1200">
                <a:solidFill>
                  <a:schemeClr val="tx2"/>
                </a:solidFill>
                <a:latin typeface="+mn-lt"/>
                <a:ea typeface="+mn-ea"/>
                <a:cs typeface="+mn-cs"/>
              </a:defRPr>
            </a:lvl8pPr>
            <a:lvl9pPr marL="0" indent="0" algn="l" defTabSz="5694980" rtl="0" eaLnBrk="1" latinLnBrk="0" hangingPunct="1">
              <a:lnSpc>
                <a:spcPct val="100000"/>
              </a:lnSpc>
              <a:spcBef>
                <a:spcPts val="0"/>
              </a:spcBef>
              <a:buFont typeface="Arial" panose="020B0604020202020204" pitchFamily="34" charset="0"/>
              <a:buNone/>
              <a:defRPr sz="3996" b="0" kern="1200">
                <a:solidFill>
                  <a:schemeClr val="tx2"/>
                </a:solidFill>
                <a:latin typeface="+mn-lt"/>
                <a:ea typeface="+mn-ea"/>
                <a:cs typeface="+mn-cs"/>
              </a:defRPr>
            </a:lvl9pPr>
          </a:lstStyle>
          <a:p>
            <a:r>
              <a:rPr lang="en-AU" dirty="0"/>
              <a:t> </a:t>
            </a:r>
          </a:p>
        </p:txBody>
      </p:sp>
      <p:sp>
        <p:nvSpPr>
          <p:cNvPr id="105" name="矩形: 剪去左右顶角 104">
            <a:extLst>
              <a:ext uri="{FF2B5EF4-FFF2-40B4-BE49-F238E27FC236}">
                <a16:creationId xmlns:a16="http://schemas.microsoft.com/office/drawing/2014/main" id="{89896241-98D2-93EB-43BF-CD3EFC255C21}"/>
              </a:ext>
            </a:extLst>
          </p:cNvPr>
          <p:cNvSpPr/>
          <p:nvPr/>
        </p:nvSpPr>
        <p:spPr>
          <a:xfrm>
            <a:off x="893191" y="30480401"/>
            <a:ext cx="4063268" cy="726628"/>
          </a:xfrm>
          <a:prstGeom prst="snip2SameRect">
            <a:avLst/>
          </a:prstGeom>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b="1" dirty="0"/>
              <a:t>Major patterns</a:t>
            </a:r>
            <a:endParaRPr lang="zh-CN" altLang="en-US" sz="4000" b="1" dirty="0"/>
          </a:p>
        </p:txBody>
      </p:sp>
      <p:sp>
        <p:nvSpPr>
          <p:cNvPr id="108" name="文本框 107">
            <a:extLst>
              <a:ext uri="{FF2B5EF4-FFF2-40B4-BE49-F238E27FC236}">
                <a16:creationId xmlns:a16="http://schemas.microsoft.com/office/drawing/2014/main" id="{BACA1888-F3BF-5D77-E6A4-F81B923449F7}"/>
              </a:ext>
            </a:extLst>
          </p:cNvPr>
          <p:cNvSpPr txBox="1"/>
          <p:nvPr/>
        </p:nvSpPr>
        <p:spPr>
          <a:xfrm>
            <a:off x="986891" y="31939901"/>
            <a:ext cx="4041026" cy="1569660"/>
          </a:xfrm>
          <a:prstGeom prst="rect">
            <a:avLst/>
          </a:prstGeom>
          <a:noFill/>
        </p:spPr>
        <p:txBody>
          <a:bodyPr wrap="square">
            <a:spAutoFit/>
          </a:bodyPr>
          <a:lstStyle/>
          <a:p>
            <a:pPr marR="0" lvl="0" algn="ctr" defTabSz="5694980" rtl="0" eaLnBrk="1" fontAlgn="auto" latinLnBrk="0" hangingPunct="1">
              <a:lnSpc>
                <a:spcPct val="100000"/>
              </a:lnSpc>
              <a:spcBef>
                <a:spcPts val="0"/>
              </a:spcBef>
              <a:spcAft>
                <a:spcPts val="0"/>
              </a:spcAft>
              <a:buClrTx/>
              <a:buSzTx/>
              <a:tabLst/>
              <a:defRPr/>
            </a:pPr>
            <a:r>
              <a:rPr kumimoji="0" lang="en-US" altLang="zh-CN" sz="3200" b="1" i="0" u="none" strike="noStrike" kern="1200" cap="none" spc="0" normalizeH="0" baseline="0" noProof="0" dirty="0">
                <a:ln>
                  <a:noFill/>
                </a:ln>
                <a:solidFill>
                  <a:srgbClr val="094183"/>
                </a:solidFill>
                <a:effectLst/>
                <a:uLnTx/>
                <a:uFillTx/>
                <a:latin typeface="Calibri"/>
                <a:ea typeface="+mn-ea"/>
                <a:cs typeface="+mn-cs"/>
              </a:rPr>
              <a:t>Negatively Stable:</a:t>
            </a:r>
          </a:p>
          <a:p>
            <a:pPr marR="0" lvl="0" algn="ctr" defTabSz="5694980" rtl="0" eaLnBrk="1" fontAlgn="auto" latinLnBrk="0" hangingPunct="1">
              <a:lnSpc>
                <a:spcPct val="100000"/>
              </a:lnSpc>
              <a:spcBef>
                <a:spcPts val="0"/>
              </a:spcBef>
              <a:spcAft>
                <a:spcPts val="0"/>
              </a:spcAft>
              <a:buClrTx/>
              <a:buSzTx/>
              <a:tabLst/>
              <a:defRPr/>
            </a:pPr>
            <a:r>
              <a:rPr lang="en-US" altLang="zh-CN" sz="3200" dirty="0">
                <a:solidFill>
                  <a:srgbClr val="094183"/>
                </a:solidFill>
                <a:latin typeface="Calibri"/>
              </a:rPr>
              <a:t>CCL3,CCL4,EGR2,CD83 signify pre-activation</a:t>
            </a:r>
            <a:endParaRPr kumimoji="0" lang="en-US" altLang="zh-CN" sz="3200" i="0" u="none" strike="noStrike" kern="1200" cap="none" spc="0" normalizeH="0" baseline="0" noProof="0" dirty="0">
              <a:ln>
                <a:noFill/>
              </a:ln>
              <a:solidFill>
                <a:srgbClr val="094183"/>
              </a:solidFill>
              <a:effectLst/>
              <a:uLnTx/>
              <a:uFillTx/>
              <a:latin typeface="Calibri"/>
              <a:ea typeface="+mn-ea"/>
              <a:cs typeface="+mn-cs"/>
            </a:endParaRPr>
          </a:p>
        </p:txBody>
      </p:sp>
      <p:sp>
        <p:nvSpPr>
          <p:cNvPr id="111" name="文本框 110">
            <a:extLst>
              <a:ext uri="{FF2B5EF4-FFF2-40B4-BE49-F238E27FC236}">
                <a16:creationId xmlns:a16="http://schemas.microsoft.com/office/drawing/2014/main" id="{77CE0483-0EF1-A531-9AB8-3ED9B859DAD3}"/>
              </a:ext>
            </a:extLst>
          </p:cNvPr>
          <p:cNvSpPr txBox="1"/>
          <p:nvPr/>
        </p:nvSpPr>
        <p:spPr>
          <a:xfrm>
            <a:off x="1182298" y="34351901"/>
            <a:ext cx="3626686" cy="2062103"/>
          </a:xfrm>
          <a:prstGeom prst="rect">
            <a:avLst/>
          </a:prstGeom>
          <a:noFill/>
        </p:spPr>
        <p:txBody>
          <a:bodyPr wrap="square">
            <a:spAutoFit/>
          </a:bodyPr>
          <a:lstStyle/>
          <a:p>
            <a:pPr marR="0" lvl="0" algn="ctr" defTabSz="5694980" rtl="0" eaLnBrk="1" fontAlgn="auto" latinLnBrk="0" hangingPunct="1">
              <a:lnSpc>
                <a:spcPct val="100000"/>
              </a:lnSpc>
              <a:spcBef>
                <a:spcPts val="0"/>
              </a:spcBef>
              <a:spcAft>
                <a:spcPts val="0"/>
              </a:spcAft>
              <a:buClrTx/>
              <a:buSzTx/>
              <a:tabLst/>
              <a:defRPr/>
            </a:pPr>
            <a:r>
              <a:rPr kumimoji="0" lang="en-US" altLang="zh-CN" sz="3200" b="1" i="0" u="none" strike="noStrike" kern="1200" cap="none" spc="0" normalizeH="0" baseline="0" noProof="0" dirty="0">
                <a:ln>
                  <a:noFill/>
                </a:ln>
                <a:solidFill>
                  <a:srgbClr val="094183"/>
                </a:solidFill>
                <a:effectLst/>
                <a:uLnTx/>
                <a:uFillTx/>
                <a:latin typeface="Calibri"/>
                <a:ea typeface="+mn-ea"/>
                <a:cs typeface="+mn-cs"/>
              </a:rPr>
              <a:t>Periphery specific:</a:t>
            </a:r>
          </a:p>
          <a:p>
            <a:pPr marR="0" lvl="0" algn="ctr" defTabSz="5694980" rtl="0" eaLnBrk="1" fontAlgn="auto" latinLnBrk="0" hangingPunct="1">
              <a:lnSpc>
                <a:spcPct val="100000"/>
              </a:lnSpc>
              <a:spcBef>
                <a:spcPts val="0"/>
              </a:spcBef>
              <a:spcAft>
                <a:spcPts val="0"/>
              </a:spcAft>
              <a:buClrTx/>
              <a:buSzTx/>
              <a:tabLst/>
              <a:defRPr/>
            </a:pPr>
            <a:r>
              <a:rPr lang="en-US" altLang="zh-CN" sz="3200" dirty="0">
                <a:solidFill>
                  <a:srgbClr val="094183"/>
                </a:solidFill>
                <a:latin typeface="Calibri"/>
              </a:rPr>
              <a:t>TNF,CCL2,CSF1,</a:t>
            </a:r>
          </a:p>
          <a:p>
            <a:pPr marR="0" lvl="0" algn="ctr" defTabSz="5694980" rtl="0" eaLnBrk="1" fontAlgn="auto" latinLnBrk="0" hangingPunct="1">
              <a:lnSpc>
                <a:spcPct val="100000"/>
              </a:lnSpc>
              <a:spcBef>
                <a:spcPts val="0"/>
              </a:spcBef>
              <a:spcAft>
                <a:spcPts val="0"/>
              </a:spcAft>
              <a:buClrTx/>
              <a:buSzTx/>
              <a:tabLst/>
              <a:defRPr/>
            </a:pPr>
            <a:r>
              <a:rPr lang="en-US" altLang="zh-CN" sz="3200" dirty="0">
                <a:solidFill>
                  <a:srgbClr val="094183"/>
                </a:solidFill>
                <a:latin typeface="Calibri"/>
              </a:rPr>
              <a:t>IL1B signify </a:t>
            </a:r>
            <a:r>
              <a:rPr lang="en-US" altLang="zh-CN" sz="3200" dirty="0" err="1">
                <a:solidFill>
                  <a:srgbClr val="094183"/>
                </a:solidFill>
                <a:latin typeface="Calibri"/>
              </a:rPr>
              <a:t>polarisation</a:t>
            </a:r>
            <a:endParaRPr kumimoji="0" lang="en-US" altLang="zh-CN" sz="3200" i="0" u="none" strike="noStrike" kern="1200" cap="none" spc="0" normalizeH="0" baseline="0" noProof="0" dirty="0">
              <a:ln>
                <a:noFill/>
              </a:ln>
              <a:solidFill>
                <a:srgbClr val="094183"/>
              </a:solidFill>
              <a:effectLst/>
              <a:uLnTx/>
              <a:uFillTx/>
              <a:latin typeface="Calibri"/>
              <a:ea typeface="+mn-ea"/>
              <a:cs typeface="+mn-cs"/>
            </a:endParaRPr>
          </a:p>
        </p:txBody>
      </p:sp>
      <p:sp>
        <p:nvSpPr>
          <p:cNvPr id="112" name="文本框 111">
            <a:extLst>
              <a:ext uri="{FF2B5EF4-FFF2-40B4-BE49-F238E27FC236}">
                <a16:creationId xmlns:a16="http://schemas.microsoft.com/office/drawing/2014/main" id="{473E4944-95FF-AF7C-6F8D-AA5EAFADFAB1}"/>
              </a:ext>
            </a:extLst>
          </p:cNvPr>
          <p:cNvSpPr txBox="1"/>
          <p:nvPr/>
        </p:nvSpPr>
        <p:spPr>
          <a:xfrm>
            <a:off x="1003232" y="37031596"/>
            <a:ext cx="4088916" cy="2062103"/>
          </a:xfrm>
          <a:prstGeom prst="rect">
            <a:avLst/>
          </a:prstGeom>
          <a:noFill/>
        </p:spPr>
        <p:txBody>
          <a:bodyPr wrap="square">
            <a:spAutoFit/>
          </a:bodyPr>
          <a:lstStyle/>
          <a:p>
            <a:pPr marR="0" lvl="0" algn="ctr" defTabSz="5694980" rtl="0" eaLnBrk="1" fontAlgn="auto" latinLnBrk="0" hangingPunct="1">
              <a:lnSpc>
                <a:spcPct val="100000"/>
              </a:lnSpc>
              <a:spcBef>
                <a:spcPts val="0"/>
              </a:spcBef>
              <a:spcAft>
                <a:spcPts val="0"/>
              </a:spcAft>
              <a:buClrTx/>
              <a:buSzTx/>
              <a:tabLst/>
              <a:defRPr/>
            </a:pPr>
            <a:r>
              <a:rPr kumimoji="0" lang="en-US" altLang="zh-CN" sz="3200" b="1" i="0" u="none" strike="noStrike" kern="1200" cap="none" spc="0" normalizeH="0" baseline="0" noProof="0" dirty="0">
                <a:ln>
                  <a:noFill/>
                </a:ln>
                <a:solidFill>
                  <a:srgbClr val="094183"/>
                </a:solidFill>
                <a:effectLst/>
                <a:uLnTx/>
                <a:uFillTx/>
                <a:latin typeface="Calibri"/>
                <a:ea typeface="+mn-ea"/>
                <a:cs typeface="+mn-cs"/>
              </a:rPr>
              <a:t>Core specific:</a:t>
            </a:r>
          </a:p>
          <a:p>
            <a:pPr marR="0" lvl="0" algn="ctr" defTabSz="5694980" rtl="0" eaLnBrk="1" fontAlgn="auto" latinLnBrk="0" hangingPunct="1">
              <a:lnSpc>
                <a:spcPct val="100000"/>
              </a:lnSpc>
              <a:spcBef>
                <a:spcPts val="0"/>
              </a:spcBef>
              <a:spcAft>
                <a:spcPts val="0"/>
              </a:spcAft>
              <a:buClrTx/>
              <a:buSzTx/>
              <a:tabLst/>
              <a:defRPr/>
            </a:pPr>
            <a:r>
              <a:rPr lang="en-US" altLang="zh-CN" sz="3200" dirty="0">
                <a:solidFill>
                  <a:srgbClr val="094183"/>
                </a:solidFill>
                <a:latin typeface="Calibri"/>
              </a:rPr>
              <a:t>VCAN, GXYLT2</a:t>
            </a:r>
          </a:p>
          <a:p>
            <a:pPr marR="0" lvl="0" algn="ctr" defTabSz="5694980" rtl="0" eaLnBrk="1" fontAlgn="auto" latinLnBrk="0" hangingPunct="1">
              <a:lnSpc>
                <a:spcPct val="100000"/>
              </a:lnSpc>
              <a:spcBef>
                <a:spcPts val="0"/>
              </a:spcBef>
              <a:spcAft>
                <a:spcPts val="0"/>
              </a:spcAft>
              <a:buClrTx/>
              <a:buSzTx/>
              <a:tabLst/>
              <a:defRPr/>
            </a:pPr>
            <a:r>
              <a:rPr lang="en-US" altLang="zh-CN" sz="3200" dirty="0">
                <a:solidFill>
                  <a:srgbClr val="094183"/>
                </a:solidFill>
                <a:latin typeface="Calibri"/>
              </a:rPr>
              <a:t>signify the development of TME</a:t>
            </a:r>
            <a:endParaRPr kumimoji="0" lang="en-US" altLang="zh-CN" sz="3200" i="0" u="none" strike="noStrike" kern="1200" cap="none" spc="0" normalizeH="0" baseline="0" noProof="0" dirty="0">
              <a:ln>
                <a:noFill/>
              </a:ln>
              <a:solidFill>
                <a:srgbClr val="094183"/>
              </a:solidFill>
              <a:effectLst/>
              <a:uLnTx/>
              <a:uFillTx/>
              <a:latin typeface="Calibri"/>
              <a:ea typeface="+mn-ea"/>
              <a:cs typeface="+mn-cs"/>
            </a:endParaRPr>
          </a:p>
        </p:txBody>
      </p:sp>
      <p:sp>
        <p:nvSpPr>
          <p:cNvPr id="113" name="矩形: 剪去左右顶角 112">
            <a:extLst>
              <a:ext uri="{FF2B5EF4-FFF2-40B4-BE49-F238E27FC236}">
                <a16:creationId xmlns:a16="http://schemas.microsoft.com/office/drawing/2014/main" id="{2435AD81-50C3-DEB7-2AFC-FE763C094D81}"/>
              </a:ext>
            </a:extLst>
          </p:cNvPr>
          <p:cNvSpPr/>
          <p:nvPr/>
        </p:nvSpPr>
        <p:spPr>
          <a:xfrm>
            <a:off x="12675454" y="30465010"/>
            <a:ext cx="7070683" cy="726628"/>
          </a:xfrm>
          <a:prstGeom prst="snip2SameRect">
            <a:avLst/>
          </a:prstGeom>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b="1" dirty="0"/>
              <a:t>Core-specific M2 TAM markers</a:t>
            </a:r>
            <a:endParaRPr lang="zh-CN" altLang="en-US" sz="4000" b="1" dirty="0"/>
          </a:p>
        </p:txBody>
      </p:sp>
      <p:sp>
        <p:nvSpPr>
          <p:cNvPr id="114" name="Text Placeholder 39">
            <a:extLst>
              <a:ext uri="{FF2B5EF4-FFF2-40B4-BE49-F238E27FC236}">
                <a16:creationId xmlns:a16="http://schemas.microsoft.com/office/drawing/2014/main" id="{9D29E454-F180-F442-A045-B2194F1C63A4}"/>
              </a:ext>
            </a:extLst>
          </p:cNvPr>
          <p:cNvSpPr txBox="1">
            <a:spLocks/>
          </p:cNvSpPr>
          <p:nvPr/>
        </p:nvSpPr>
        <p:spPr>
          <a:xfrm>
            <a:off x="12711451" y="31199803"/>
            <a:ext cx="8169556" cy="8432015"/>
          </a:xfrm>
          <a:prstGeom prst="rect">
            <a:avLst/>
          </a:prstGeom>
          <a:ln w="101600">
            <a:solidFill>
              <a:schemeClr val="tx2"/>
            </a:solidFill>
          </a:ln>
        </p:spPr>
        <p:txBody>
          <a:bodyPr vert="horz" lIns="540000" tIns="540000" rIns="540000" bIns="540000" rtlCol="0" anchor="t" anchorCtr="0">
            <a:noAutofit/>
          </a:bodyPr>
          <a:lstStyle>
            <a:lvl1pPr marL="0" indent="0" algn="l" defTabSz="5694980" rtl="0" eaLnBrk="1" latinLnBrk="0" hangingPunct="1">
              <a:lnSpc>
                <a:spcPct val="100000"/>
              </a:lnSpc>
              <a:spcBef>
                <a:spcPts val="0"/>
              </a:spcBef>
              <a:buFont typeface="Arial" panose="020B0604020202020204" pitchFamily="34" charset="0"/>
              <a:buNone/>
              <a:defRPr sz="4396" b="1" kern="1200">
                <a:solidFill>
                  <a:schemeClr val="tx2"/>
                </a:solidFill>
                <a:latin typeface="+mn-lt"/>
                <a:ea typeface="+mn-ea"/>
                <a:cs typeface="+mn-cs"/>
              </a:defRPr>
            </a:lvl1pPr>
            <a:lvl2pPr marL="0" indent="0" algn="l" defTabSz="5694980" rtl="0" eaLnBrk="1" latinLnBrk="0" hangingPunct="1">
              <a:lnSpc>
                <a:spcPct val="100000"/>
              </a:lnSpc>
              <a:spcBef>
                <a:spcPts val="0"/>
              </a:spcBef>
              <a:buFont typeface="Arial" panose="020B0604020202020204" pitchFamily="34" charset="0"/>
              <a:buNone/>
              <a:defRPr sz="3996" b="0" kern="1200">
                <a:solidFill>
                  <a:schemeClr val="tx2"/>
                </a:solidFill>
                <a:latin typeface="+mn-lt"/>
                <a:ea typeface="+mn-ea"/>
                <a:cs typeface="+mn-cs"/>
              </a:defRPr>
            </a:lvl2pPr>
            <a:lvl3pPr marL="539504" indent="-539504" algn="l" defTabSz="5694980" rtl="0" eaLnBrk="1" latinLnBrk="0" hangingPunct="1">
              <a:lnSpc>
                <a:spcPct val="100000"/>
              </a:lnSpc>
              <a:spcBef>
                <a:spcPts val="0"/>
              </a:spcBef>
              <a:buFont typeface="Arial" panose="020B0604020202020204" pitchFamily="34" charset="0"/>
              <a:buChar char="•"/>
              <a:defRPr sz="3996" b="0" kern="1200">
                <a:solidFill>
                  <a:schemeClr val="tx2"/>
                </a:solidFill>
                <a:latin typeface="+mn-lt"/>
                <a:ea typeface="+mn-ea"/>
                <a:cs typeface="+mn-cs"/>
              </a:defRPr>
            </a:lvl3pPr>
            <a:lvl4pPr marL="539504" indent="-539504" algn="l" defTabSz="5694980" rtl="0" eaLnBrk="1" latinLnBrk="0" hangingPunct="1">
              <a:lnSpc>
                <a:spcPct val="100000"/>
              </a:lnSpc>
              <a:spcBef>
                <a:spcPts val="0"/>
              </a:spcBef>
              <a:buFont typeface="+mj-lt"/>
              <a:buAutoNum type="arabicPeriod"/>
              <a:defRPr sz="3996" b="0" kern="1200">
                <a:solidFill>
                  <a:schemeClr val="tx2"/>
                </a:solidFill>
                <a:latin typeface="+mn-lt"/>
                <a:ea typeface="+mn-ea"/>
                <a:cs typeface="+mn-cs"/>
              </a:defRPr>
            </a:lvl4pPr>
            <a:lvl5pPr marL="0" indent="0" algn="l" defTabSz="5694980" rtl="0" eaLnBrk="1" latinLnBrk="0" hangingPunct="1">
              <a:lnSpc>
                <a:spcPct val="100000"/>
              </a:lnSpc>
              <a:spcBef>
                <a:spcPts val="0"/>
              </a:spcBef>
              <a:buFont typeface="Arial" panose="020B0604020202020204" pitchFamily="34" charset="0"/>
              <a:buNone/>
              <a:defRPr sz="2997" b="0" i="1" kern="1200">
                <a:solidFill>
                  <a:schemeClr val="tx2"/>
                </a:solidFill>
                <a:latin typeface="+mn-lt"/>
                <a:ea typeface="+mn-ea"/>
                <a:cs typeface="+mn-cs"/>
              </a:defRPr>
            </a:lvl5pPr>
            <a:lvl6pPr marL="0" indent="0" algn="l" defTabSz="5694980" rtl="0" eaLnBrk="1" latinLnBrk="0" hangingPunct="1">
              <a:lnSpc>
                <a:spcPct val="100000"/>
              </a:lnSpc>
              <a:spcBef>
                <a:spcPts val="0"/>
              </a:spcBef>
              <a:buFont typeface="Arial" panose="020B0604020202020204" pitchFamily="34" charset="0"/>
              <a:buNone/>
              <a:defRPr sz="3996" b="0" kern="1200">
                <a:solidFill>
                  <a:schemeClr val="tx2"/>
                </a:solidFill>
                <a:latin typeface="+mn-lt"/>
                <a:ea typeface="+mn-ea"/>
                <a:cs typeface="+mn-cs"/>
              </a:defRPr>
            </a:lvl6pPr>
            <a:lvl7pPr marL="0" indent="0" algn="l" defTabSz="5694980" rtl="0" eaLnBrk="1" latinLnBrk="0" hangingPunct="1">
              <a:lnSpc>
                <a:spcPct val="100000"/>
              </a:lnSpc>
              <a:spcBef>
                <a:spcPts val="0"/>
              </a:spcBef>
              <a:buFont typeface="Arial" panose="020B0604020202020204" pitchFamily="34" charset="0"/>
              <a:buNone/>
              <a:defRPr sz="3996" b="0" kern="1200">
                <a:solidFill>
                  <a:schemeClr val="tx2"/>
                </a:solidFill>
                <a:latin typeface="+mn-lt"/>
                <a:ea typeface="+mn-ea"/>
                <a:cs typeface="+mn-cs"/>
              </a:defRPr>
            </a:lvl7pPr>
            <a:lvl8pPr marL="0" indent="0" algn="l" defTabSz="5694980" rtl="0" eaLnBrk="1" latinLnBrk="0" hangingPunct="1">
              <a:lnSpc>
                <a:spcPct val="100000"/>
              </a:lnSpc>
              <a:spcBef>
                <a:spcPts val="0"/>
              </a:spcBef>
              <a:buFont typeface="Arial" panose="020B0604020202020204" pitchFamily="34" charset="0"/>
              <a:buNone/>
              <a:defRPr sz="3996" b="0" kern="1200">
                <a:solidFill>
                  <a:schemeClr val="tx2"/>
                </a:solidFill>
                <a:latin typeface="+mn-lt"/>
                <a:ea typeface="+mn-ea"/>
                <a:cs typeface="+mn-cs"/>
              </a:defRPr>
            </a:lvl8pPr>
            <a:lvl9pPr marL="0" indent="0" algn="l" defTabSz="5694980" rtl="0" eaLnBrk="1" latinLnBrk="0" hangingPunct="1">
              <a:lnSpc>
                <a:spcPct val="100000"/>
              </a:lnSpc>
              <a:spcBef>
                <a:spcPts val="0"/>
              </a:spcBef>
              <a:buFont typeface="Arial" panose="020B0604020202020204" pitchFamily="34" charset="0"/>
              <a:buNone/>
              <a:defRPr sz="3996" b="0" kern="1200">
                <a:solidFill>
                  <a:schemeClr val="tx2"/>
                </a:solidFill>
                <a:latin typeface="+mn-lt"/>
                <a:ea typeface="+mn-ea"/>
                <a:cs typeface="+mn-cs"/>
              </a:defRPr>
            </a:lvl9pPr>
          </a:lstStyle>
          <a:p>
            <a:r>
              <a:rPr lang="en-AU" dirty="0"/>
              <a:t> </a:t>
            </a:r>
          </a:p>
        </p:txBody>
      </p:sp>
      <p:pic>
        <p:nvPicPr>
          <p:cNvPr id="10" name="Picture 9">
            <a:extLst>
              <a:ext uri="{FF2B5EF4-FFF2-40B4-BE49-F238E27FC236}">
                <a16:creationId xmlns:a16="http://schemas.microsoft.com/office/drawing/2014/main" id="{ABE63ED4-A750-A0A7-6E9C-897AFFE92817}"/>
              </a:ext>
            </a:extLst>
          </p:cNvPr>
          <p:cNvPicPr>
            <a:picLocks noChangeAspect="1"/>
          </p:cNvPicPr>
          <p:nvPr/>
        </p:nvPicPr>
        <p:blipFill>
          <a:blip r:embed="rId7"/>
          <a:stretch>
            <a:fillRect/>
          </a:stretch>
        </p:blipFill>
        <p:spPr>
          <a:xfrm>
            <a:off x="12891678" y="31737920"/>
            <a:ext cx="7606901" cy="7355779"/>
          </a:xfrm>
          <a:prstGeom prst="rect">
            <a:avLst/>
          </a:prstGeom>
        </p:spPr>
      </p:pic>
      <p:sp>
        <p:nvSpPr>
          <p:cNvPr id="11" name="文本框 110">
            <a:extLst>
              <a:ext uri="{FF2B5EF4-FFF2-40B4-BE49-F238E27FC236}">
                <a16:creationId xmlns:a16="http://schemas.microsoft.com/office/drawing/2014/main" id="{E516E22D-9481-7627-F8DF-E01DA2D19472}"/>
              </a:ext>
            </a:extLst>
          </p:cNvPr>
          <p:cNvSpPr txBox="1"/>
          <p:nvPr/>
        </p:nvSpPr>
        <p:spPr>
          <a:xfrm>
            <a:off x="16642666" y="35814793"/>
            <a:ext cx="4005453" cy="2554545"/>
          </a:xfrm>
          <a:prstGeom prst="rect">
            <a:avLst/>
          </a:prstGeom>
          <a:noFill/>
        </p:spPr>
        <p:txBody>
          <a:bodyPr wrap="square">
            <a:spAutoFit/>
          </a:bodyPr>
          <a:lstStyle/>
          <a:p>
            <a:pPr marR="0" lvl="0" algn="ctr" defTabSz="5694980" rtl="0" eaLnBrk="1" fontAlgn="auto" latinLnBrk="0" hangingPunct="1">
              <a:lnSpc>
                <a:spcPct val="100000"/>
              </a:lnSpc>
              <a:spcBef>
                <a:spcPts val="0"/>
              </a:spcBef>
              <a:spcAft>
                <a:spcPts val="0"/>
              </a:spcAft>
              <a:buClrTx/>
              <a:buSzTx/>
              <a:tabLst/>
              <a:defRPr/>
            </a:pPr>
            <a:r>
              <a:rPr kumimoji="0" lang="en-US" altLang="zh-CN" sz="3200" i="0" u="none" strike="noStrike" kern="1200" cap="none" spc="0" normalizeH="0" baseline="0" noProof="0" dirty="0">
                <a:ln>
                  <a:noFill/>
                </a:ln>
                <a:solidFill>
                  <a:srgbClr val="094183"/>
                </a:solidFill>
                <a:effectLst/>
                <a:uLnTx/>
                <a:uFillTx/>
                <a:latin typeface="Calibri"/>
                <a:ea typeface="+mn-ea"/>
                <a:cs typeface="+mn-cs"/>
              </a:rPr>
              <a:t>The development of </a:t>
            </a:r>
            <a:r>
              <a:rPr kumimoji="0" lang="en-US" altLang="zh-CN" sz="3200" b="1" i="0" u="none" strike="noStrike" kern="1200" cap="none" spc="0" normalizeH="0" baseline="0" noProof="0" dirty="0">
                <a:ln>
                  <a:noFill/>
                </a:ln>
                <a:solidFill>
                  <a:srgbClr val="094183"/>
                </a:solidFill>
                <a:effectLst/>
                <a:uLnTx/>
                <a:uFillTx/>
                <a:latin typeface="Calibri"/>
                <a:ea typeface="+mn-ea"/>
                <a:cs typeface="+mn-cs"/>
              </a:rPr>
              <a:t>MARCO+; MHC-II-; TMEM119- </a:t>
            </a:r>
            <a:r>
              <a:rPr kumimoji="0" lang="en-US" altLang="zh-CN" sz="3200" i="0" u="none" strike="noStrike" kern="1200" cap="none" spc="0" normalizeH="0" baseline="0" noProof="0" dirty="0">
                <a:ln>
                  <a:noFill/>
                </a:ln>
                <a:solidFill>
                  <a:srgbClr val="094183"/>
                </a:solidFill>
                <a:effectLst/>
                <a:uLnTx/>
                <a:uFillTx/>
                <a:latin typeface="Calibri"/>
                <a:ea typeface="+mn-ea"/>
                <a:cs typeface="+mn-cs"/>
              </a:rPr>
              <a:t>phenotype suggests a transition from microglia to TAM</a:t>
            </a:r>
          </a:p>
        </p:txBody>
      </p:sp>
      <p:pic>
        <p:nvPicPr>
          <p:cNvPr id="12" name="Picture 11">
            <a:extLst>
              <a:ext uri="{FF2B5EF4-FFF2-40B4-BE49-F238E27FC236}">
                <a16:creationId xmlns:a16="http://schemas.microsoft.com/office/drawing/2014/main" id="{E9340DCA-BE4D-7518-DE41-98A419ED1054}"/>
              </a:ext>
            </a:extLst>
          </p:cNvPr>
          <p:cNvPicPr>
            <a:picLocks noChangeAspect="1"/>
          </p:cNvPicPr>
          <p:nvPr/>
        </p:nvPicPr>
        <p:blipFill>
          <a:blip r:embed="rId8"/>
          <a:stretch>
            <a:fillRect/>
          </a:stretch>
        </p:blipFill>
        <p:spPr>
          <a:xfrm>
            <a:off x="5027917" y="31607167"/>
            <a:ext cx="7258864" cy="7579647"/>
          </a:xfrm>
          <a:prstGeom prst="rect">
            <a:avLst/>
          </a:prstGeom>
        </p:spPr>
      </p:pic>
      <p:sp>
        <p:nvSpPr>
          <p:cNvPr id="14" name="Text Placeholder 39">
            <a:extLst>
              <a:ext uri="{FF2B5EF4-FFF2-40B4-BE49-F238E27FC236}">
                <a16:creationId xmlns:a16="http://schemas.microsoft.com/office/drawing/2014/main" id="{A732C8AE-414C-FD2F-F05E-DFD2524D385A}"/>
              </a:ext>
            </a:extLst>
          </p:cNvPr>
          <p:cNvSpPr txBox="1">
            <a:spLocks/>
          </p:cNvSpPr>
          <p:nvPr/>
        </p:nvSpPr>
        <p:spPr>
          <a:xfrm>
            <a:off x="21180087" y="31207029"/>
            <a:ext cx="8169556" cy="8435904"/>
          </a:xfrm>
          <a:prstGeom prst="rect">
            <a:avLst/>
          </a:prstGeom>
          <a:ln w="101600">
            <a:solidFill>
              <a:schemeClr val="tx2"/>
            </a:solidFill>
          </a:ln>
        </p:spPr>
        <p:txBody>
          <a:bodyPr vert="horz" lIns="540000" tIns="540000" rIns="540000" bIns="540000" rtlCol="0" anchor="t" anchorCtr="0">
            <a:noAutofit/>
          </a:bodyPr>
          <a:lstStyle>
            <a:lvl1pPr marL="0" indent="0" algn="l" defTabSz="5694980" rtl="0" eaLnBrk="1" latinLnBrk="0" hangingPunct="1">
              <a:lnSpc>
                <a:spcPct val="100000"/>
              </a:lnSpc>
              <a:spcBef>
                <a:spcPts val="0"/>
              </a:spcBef>
              <a:buFont typeface="Arial" panose="020B0604020202020204" pitchFamily="34" charset="0"/>
              <a:buNone/>
              <a:defRPr sz="4396" b="1" kern="1200">
                <a:solidFill>
                  <a:schemeClr val="tx2"/>
                </a:solidFill>
                <a:latin typeface="+mn-lt"/>
                <a:ea typeface="+mn-ea"/>
                <a:cs typeface="+mn-cs"/>
              </a:defRPr>
            </a:lvl1pPr>
            <a:lvl2pPr marL="0" indent="0" algn="l" defTabSz="5694980" rtl="0" eaLnBrk="1" latinLnBrk="0" hangingPunct="1">
              <a:lnSpc>
                <a:spcPct val="100000"/>
              </a:lnSpc>
              <a:spcBef>
                <a:spcPts val="0"/>
              </a:spcBef>
              <a:buFont typeface="Arial" panose="020B0604020202020204" pitchFamily="34" charset="0"/>
              <a:buNone/>
              <a:defRPr sz="3996" b="0" kern="1200">
                <a:solidFill>
                  <a:schemeClr val="tx2"/>
                </a:solidFill>
                <a:latin typeface="+mn-lt"/>
                <a:ea typeface="+mn-ea"/>
                <a:cs typeface="+mn-cs"/>
              </a:defRPr>
            </a:lvl2pPr>
            <a:lvl3pPr marL="539504" indent="-539504" algn="l" defTabSz="5694980" rtl="0" eaLnBrk="1" latinLnBrk="0" hangingPunct="1">
              <a:lnSpc>
                <a:spcPct val="100000"/>
              </a:lnSpc>
              <a:spcBef>
                <a:spcPts val="0"/>
              </a:spcBef>
              <a:buFont typeface="Arial" panose="020B0604020202020204" pitchFamily="34" charset="0"/>
              <a:buChar char="•"/>
              <a:defRPr sz="3996" b="0" kern="1200">
                <a:solidFill>
                  <a:schemeClr val="tx2"/>
                </a:solidFill>
                <a:latin typeface="+mn-lt"/>
                <a:ea typeface="+mn-ea"/>
                <a:cs typeface="+mn-cs"/>
              </a:defRPr>
            </a:lvl3pPr>
            <a:lvl4pPr marL="539504" indent="-539504" algn="l" defTabSz="5694980" rtl="0" eaLnBrk="1" latinLnBrk="0" hangingPunct="1">
              <a:lnSpc>
                <a:spcPct val="100000"/>
              </a:lnSpc>
              <a:spcBef>
                <a:spcPts val="0"/>
              </a:spcBef>
              <a:buFont typeface="+mj-lt"/>
              <a:buAutoNum type="arabicPeriod"/>
              <a:defRPr sz="3996" b="0" kern="1200">
                <a:solidFill>
                  <a:schemeClr val="tx2"/>
                </a:solidFill>
                <a:latin typeface="+mn-lt"/>
                <a:ea typeface="+mn-ea"/>
                <a:cs typeface="+mn-cs"/>
              </a:defRPr>
            </a:lvl4pPr>
            <a:lvl5pPr marL="0" indent="0" algn="l" defTabSz="5694980" rtl="0" eaLnBrk="1" latinLnBrk="0" hangingPunct="1">
              <a:lnSpc>
                <a:spcPct val="100000"/>
              </a:lnSpc>
              <a:spcBef>
                <a:spcPts val="0"/>
              </a:spcBef>
              <a:buFont typeface="Arial" panose="020B0604020202020204" pitchFamily="34" charset="0"/>
              <a:buNone/>
              <a:defRPr sz="2997" b="0" i="1" kern="1200">
                <a:solidFill>
                  <a:schemeClr val="tx2"/>
                </a:solidFill>
                <a:latin typeface="+mn-lt"/>
                <a:ea typeface="+mn-ea"/>
                <a:cs typeface="+mn-cs"/>
              </a:defRPr>
            </a:lvl5pPr>
            <a:lvl6pPr marL="0" indent="0" algn="l" defTabSz="5694980" rtl="0" eaLnBrk="1" latinLnBrk="0" hangingPunct="1">
              <a:lnSpc>
                <a:spcPct val="100000"/>
              </a:lnSpc>
              <a:spcBef>
                <a:spcPts val="0"/>
              </a:spcBef>
              <a:buFont typeface="Arial" panose="020B0604020202020204" pitchFamily="34" charset="0"/>
              <a:buNone/>
              <a:defRPr sz="3996" b="0" kern="1200">
                <a:solidFill>
                  <a:schemeClr val="tx2"/>
                </a:solidFill>
                <a:latin typeface="+mn-lt"/>
                <a:ea typeface="+mn-ea"/>
                <a:cs typeface="+mn-cs"/>
              </a:defRPr>
            </a:lvl6pPr>
            <a:lvl7pPr marL="0" indent="0" algn="l" defTabSz="5694980" rtl="0" eaLnBrk="1" latinLnBrk="0" hangingPunct="1">
              <a:lnSpc>
                <a:spcPct val="100000"/>
              </a:lnSpc>
              <a:spcBef>
                <a:spcPts val="0"/>
              </a:spcBef>
              <a:buFont typeface="Arial" panose="020B0604020202020204" pitchFamily="34" charset="0"/>
              <a:buNone/>
              <a:defRPr sz="3996" b="0" kern="1200">
                <a:solidFill>
                  <a:schemeClr val="tx2"/>
                </a:solidFill>
                <a:latin typeface="+mn-lt"/>
                <a:ea typeface="+mn-ea"/>
                <a:cs typeface="+mn-cs"/>
              </a:defRPr>
            </a:lvl7pPr>
            <a:lvl8pPr marL="0" indent="0" algn="l" defTabSz="5694980" rtl="0" eaLnBrk="1" latinLnBrk="0" hangingPunct="1">
              <a:lnSpc>
                <a:spcPct val="100000"/>
              </a:lnSpc>
              <a:spcBef>
                <a:spcPts val="0"/>
              </a:spcBef>
              <a:buFont typeface="Arial" panose="020B0604020202020204" pitchFamily="34" charset="0"/>
              <a:buNone/>
              <a:defRPr sz="3996" b="0" kern="1200">
                <a:solidFill>
                  <a:schemeClr val="tx2"/>
                </a:solidFill>
                <a:latin typeface="+mn-lt"/>
                <a:ea typeface="+mn-ea"/>
                <a:cs typeface="+mn-cs"/>
              </a:defRPr>
            </a:lvl8pPr>
            <a:lvl9pPr marL="0" indent="0" algn="l" defTabSz="5694980" rtl="0" eaLnBrk="1" latinLnBrk="0" hangingPunct="1">
              <a:lnSpc>
                <a:spcPct val="100000"/>
              </a:lnSpc>
              <a:spcBef>
                <a:spcPts val="0"/>
              </a:spcBef>
              <a:buFont typeface="Arial" panose="020B0604020202020204" pitchFamily="34" charset="0"/>
              <a:buNone/>
              <a:defRPr sz="3996" b="0" kern="1200">
                <a:solidFill>
                  <a:schemeClr val="tx2"/>
                </a:solidFill>
                <a:latin typeface="+mn-lt"/>
                <a:ea typeface="+mn-ea"/>
                <a:cs typeface="+mn-cs"/>
              </a:defRPr>
            </a:lvl9pPr>
          </a:lstStyle>
          <a:p>
            <a:r>
              <a:rPr lang="en-AU" dirty="0"/>
              <a:t> </a:t>
            </a:r>
          </a:p>
        </p:txBody>
      </p:sp>
      <p:sp>
        <p:nvSpPr>
          <p:cNvPr id="17" name="TextBox 16">
            <a:extLst>
              <a:ext uri="{FF2B5EF4-FFF2-40B4-BE49-F238E27FC236}">
                <a16:creationId xmlns:a16="http://schemas.microsoft.com/office/drawing/2014/main" id="{0407DA30-A81C-D9C6-8B2F-AA42C38C5D03}"/>
              </a:ext>
            </a:extLst>
          </p:cNvPr>
          <p:cNvSpPr txBox="1"/>
          <p:nvPr/>
        </p:nvSpPr>
        <p:spPr>
          <a:xfrm>
            <a:off x="21260066" y="31423605"/>
            <a:ext cx="8076146" cy="9941183"/>
          </a:xfrm>
          <a:prstGeom prst="rect">
            <a:avLst/>
          </a:prstGeom>
          <a:noFill/>
        </p:spPr>
        <p:txBody>
          <a:bodyPr wrap="square">
            <a:spAutoFit/>
          </a:bodyPr>
          <a:lstStyle/>
          <a:p>
            <a:pPr marL="571500" indent="-571500" defTabSz="5694980">
              <a:buFont typeface="Arial" panose="020B0604020202020204" pitchFamily="34" charset="0"/>
              <a:buChar char="•"/>
              <a:defRPr/>
            </a:pPr>
            <a:r>
              <a:rPr lang="en-US" altLang="zh-CN" sz="3200" dirty="0" err="1">
                <a:solidFill>
                  <a:srgbClr val="094183"/>
                </a:solidFill>
                <a:latin typeface="Calibri"/>
              </a:rPr>
              <a:t>StableMate</a:t>
            </a:r>
            <a:r>
              <a:rPr lang="en-US" altLang="zh-CN" sz="3200" dirty="0">
                <a:solidFill>
                  <a:srgbClr val="094183"/>
                </a:solidFill>
                <a:latin typeface="Calibri"/>
              </a:rPr>
              <a:t> make biological insights that cannot be done by traditional statistical analysis (</a:t>
            </a:r>
            <a:r>
              <a:rPr lang="en-US" altLang="zh-CN" sz="3200" dirty="0" err="1">
                <a:solidFill>
                  <a:srgbClr val="094183"/>
                </a:solidFill>
                <a:latin typeface="Calibri"/>
              </a:rPr>
              <a:t>e.g</a:t>
            </a:r>
            <a:r>
              <a:rPr lang="en-US" altLang="zh-CN" sz="3200" dirty="0">
                <a:solidFill>
                  <a:srgbClr val="094183"/>
                </a:solidFill>
                <a:latin typeface="Calibri"/>
              </a:rPr>
              <a:t>, co-expression analysis).</a:t>
            </a:r>
          </a:p>
          <a:p>
            <a:pPr marL="571500" indent="-571500" defTabSz="5694980">
              <a:buFont typeface="Arial" panose="020B0604020202020204" pitchFamily="34" charset="0"/>
              <a:buChar char="•"/>
              <a:defRPr/>
            </a:pPr>
            <a:r>
              <a:rPr lang="en-US" altLang="zh-CN" sz="3200" dirty="0">
                <a:solidFill>
                  <a:srgbClr val="094183"/>
                </a:solidFill>
                <a:latin typeface="Calibri"/>
              </a:rPr>
              <a:t>Periphery myeloid cells were primarily microglia undergoing </a:t>
            </a:r>
            <a:r>
              <a:rPr lang="en-US" altLang="zh-CN" sz="3200" dirty="0" err="1">
                <a:solidFill>
                  <a:srgbClr val="094183"/>
                </a:solidFill>
                <a:latin typeface="Calibri"/>
              </a:rPr>
              <a:t>polarisation</a:t>
            </a:r>
            <a:r>
              <a:rPr lang="en-US" altLang="zh-CN" sz="3200" dirty="0">
                <a:solidFill>
                  <a:srgbClr val="094183"/>
                </a:solidFill>
                <a:latin typeface="Calibri"/>
              </a:rPr>
              <a:t>. </a:t>
            </a:r>
          </a:p>
          <a:p>
            <a:pPr marL="571500" indent="-571500" defTabSz="5694980">
              <a:buFont typeface="Arial" panose="020B0604020202020204" pitchFamily="34" charset="0"/>
              <a:buChar char="•"/>
              <a:defRPr/>
            </a:pPr>
            <a:r>
              <a:rPr lang="en-US" altLang="zh-CN" sz="3200" dirty="0">
                <a:solidFill>
                  <a:srgbClr val="094183"/>
                </a:solidFill>
                <a:latin typeface="Calibri"/>
              </a:rPr>
              <a:t>Pro-inflammatory microglia seem to transiently exist at the start of the core-stage of the transition and were rapidly reprogrammed into M2-like TAM.</a:t>
            </a:r>
          </a:p>
          <a:p>
            <a:pPr marL="571500" indent="-571500" defTabSz="5694980">
              <a:buFont typeface="Arial" panose="020B0604020202020204" pitchFamily="34" charset="0"/>
              <a:buChar char="•"/>
              <a:defRPr/>
            </a:pPr>
            <a:r>
              <a:rPr lang="en-US" altLang="zh-CN" sz="3200" dirty="0">
                <a:solidFill>
                  <a:srgbClr val="094183"/>
                </a:solidFill>
                <a:latin typeface="Calibri"/>
              </a:rPr>
              <a:t>Microglia pre-activation markers seem to active consistently in both locations regardless of the pressure from </a:t>
            </a:r>
            <a:r>
              <a:rPr lang="en-US" altLang="zh-CN" sz="3200" dirty="0" err="1">
                <a:solidFill>
                  <a:srgbClr val="094183"/>
                </a:solidFill>
                <a:latin typeface="Calibri"/>
              </a:rPr>
              <a:t>tumour</a:t>
            </a:r>
            <a:r>
              <a:rPr lang="en-US" altLang="zh-CN" sz="3200" dirty="0">
                <a:solidFill>
                  <a:srgbClr val="094183"/>
                </a:solidFill>
                <a:latin typeface="Calibri"/>
              </a:rPr>
              <a:t> microenvironment.</a:t>
            </a:r>
          </a:p>
          <a:p>
            <a:pPr marL="571500" indent="-571500" defTabSz="5694980">
              <a:buFont typeface="Arial" panose="020B0604020202020204" pitchFamily="34" charset="0"/>
              <a:buChar char="•"/>
              <a:defRPr/>
            </a:pPr>
            <a:r>
              <a:rPr lang="en-US" altLang="zh-CN" sz="3200" dirty="0" err="1">
                <a:solidFill>
                  <a:srgbClr val="094183"/>
                </a:solidFill>
                <a:latin typeface="Calibri"/>
              </a:rPr>
              <a:t>StableMate</a:t>
            </a:r>
            <a:r>
              <a:rPr lang="en-US" altLang="zh-CN" sz="3200" dirty="0">
                <a:solidFill>
                  <a:srgbClr val="094183"/>
                </a:solidFill>
                <a:latin typeface="Calibri"/>
              </a:rPr>
              <a:t> can be applied to wide range of biological data types and questions as demonstrated in our two other case studies.</a:t>
            </a:r>
          </a:p>
          <a:p>
            <a:pPr marL="571500" indent="-571500" defTabSz="5694980">
              <a:buFont typeface="Arial" panose="020B0604020202020204" pitchFamily="34" charset="0"/>
              <a:buChar char="•"/>
              <a:defRPr/>
            </a:pPr>
            <a:endParaRPr lang="en-US" altLang="zh-CN" sz="3200" dirty="0">
              <a:solidFill>
                <a:srgbClr val="094183"/>
              </a:solidFill>
              <a:latin typeface="Calibri"/>
            </a:endParaRPr>
          </a:p>
          <a:p>
            <a:pPr defTabSz="5694980">
              <a:defRPr/>
            </a:pPr>
            <a:endParaRPr lang="en-US" altLang="zh-CN" sz="3200" dirty="0">
              <a:solidFill>
                <a:srgbClr val="094183"/>
              </a:solidFill>
              <a:latin typeface="Calibri"/>
            </a:endParaRPr>
          </a:p>
          <a:p>
            <a:pPr marL="571500" indent="-571500" defTabSz="5694980">
              <a:buFont typeface="Arial" panose="020B0604020202020204" pitchFamily="34" charset="0"/>
              <a:buChar char="•"/>
              <a:defRPr/>
            </a:pPr>
            <a:endParaRPr lang="en-US" altLang="zh-CN" sz="3200" dirty="0">
              <a:solidFill>
                <a:srgbClr val="094183"/>
              </a:solidFill>
              <a:latin typeface="Calibri"/>
            </a:endParaRPr>
          </a:p>
          <a:p>
            <a:pPr marL="571500" indent="-571500" defTabSz="5694980">
              <a:buFont typeface="Arial" panose="020B0604020202020204" pitchFamily="34" charset="0"/>
              <a:buChar char="•"/>
              <a:defRPr/>
            </a:pPr>
            <a:endParaRPr lang="en-AU" sz="3200" dirty="0">
              <a:solidFill>
                <a:srgbClr val="094183"/>
              </a:solidFill>
              <a:latin typeface="Calibri"/>
            </a:endParaRPr>
          </a:p>
        </p:txBody>
      </p:sp>
      <p:sp>
        <p:nvSpPr>
          <p:cNvPr id="18" name="矩形: 剪去左右顶角 112">
            <a:extLst>
              <a:ext uri="{FF2B5EF4-FFF2-40B4-BE49-F238E27FC236}">
                <a16:creationId xmlns:a16="http://schemas.microsoft.com/office/drawing/2014/main" id="{4AFA736F-3BB9-2A58-88C4-3D68ECCB37E7}"/>
              </a:ext>
            </a:extLst>
          </p:cNvPr>
          <p:cNvSpPr/>
          <p:nvPr/>
        </p:nvSpPr>
        <p:spPr>
          <a:xfrm>
            <a:off x="21147437" y="30472781"/>
            <a:ext cx="3215013" cy="726628"/>
          </a:xfrm>
          <a:prstGeom prst="snip2SameRect">
            <a:avLst/>
          </a:prstGeom>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000" b="1" dirty="0"/>
              <a:t>Conclusion</a:t>
            </a:r>
            <a:endParaRPr lang="zh-CN" altLang="en-US" sz="4000" b="1" dirty="0"/>
          </a:p>
        </p:txBody>
      </p:sp>
      <p:sp>
        <p:nvSpPr>
          <p:cNvPr id="24" name="Text Placeholder 34">
            <a:extLst>
              <a:ext uri="{FF2B5EF4-FFF2-40B4-BE49-F238E27FC236}">
                <a16:creationId xmlns:a16="http://schemas.microsoft.com/office/drawing/2014/main" id="{7C16CA07-6076-D1B5-C5E0-9F1810947E6C}"/>
              </a:ext>
            </a:extLst>
          </p:cNvPr>
          <p:cNvSpPr txBox="1">
            <a:spLocks/>
          </p:cNvSpPr>
          <p:nvPr/>
        </p:nvSpPr>
        <p:spPr>
          <a:xfrm>
            <a:off x="18794932" y="41205377"/>
            <a:ext cx="11882829" cy="1649485"/>
          </a:xfrm>
          <a:prstGeom prst="rect">
            <a:avLst/>
          </a:prstGeom>
        </p:spPr>
        <p:txBody>
          <a:bodyPr vert="horz" lIns="91440" tIns="45720" rIns="91440" bIns="45720" rtlCol="0" anchor="t" anchorCtr="0">
            <a:noAutofit/>
          </a:bodyPr>
          <a:lstStyle>
            <a:lvl1pPr marL="0" indent="0" algn="l" defTabSz="5694980" rtl="0" eaLnBrk="1" latinLnBrk="0" hangingPunct="1">
              <a:lnSpc>
                <a:spcPct val="100000"/>
              </a:lnSpc>
              <a:spcBef>
                <a:spcPts val="0"/>
              </a:spcBef>
              <a:buFont typeface="Arial" panose="020B0604020202020204" pitchFamily="34" charset="0"/>
              <a:buNone/>
              <a:defRPr sz="6000" b="0" kern="1200">
                <a:solidFill>
                  <a:schemeClr val="bg1"/>
                </a:solidFill>
                <a:latin typeface="+mn-lt"/>
                <a:ea typeface="+mn-ea"/>
                <a:cs typeface="+mn-cs"/>
              </a:defRPr>
            </a:lvl1pPr>
            <a:lvl2pPr marL="0" indent="0" algn="l" defTabSz="5694980" rtl="0" eaLnBrk="1" latinLnBrk="0" hangingPunct="1">
              <a:lnSpc>
                <a:spcPct val="100000"/>
              </a:lnSpc>
              <a:spcBef>
                <a:spcPts val="0"/>
              </a:spcBef>
              <a:buFont typeface="Arial" panose="020B0604020202020204" pitchFamily="34" charset="0"/>
              <a:buNone/>
              <a:defRPr sz="6000" b="0" kern="1200">
                <a:solidFill>
                  <a:schemeClr val="bg1"/>
                </a:solidFill>
                <a:latin typeface="+mn-lt"/>
                <a:ea typeface="+mn-ea"/>
                <a:cs typeface="+mn-cs"/>
              </a:defRPr>
            </a:lvl2pPr>
            <a:lvl3pPr marL="0" indent="0" algn="l" defTabSz="5694980" rtl="0" eaLnBrk="1" latinLnBrk="0" hangingPunct="1">
              <a:lnSpc>
                <a:spcPct val="100000"/>
              </a:lnSpc>
              <a:spcBef>
                <a:spcPts val="0"/>
              </a:spcBef>
              <a:buFont typeface="Calibri" panose="020F0502020204030204" pitchFamily="34" charset="0"/>
              <a:buNone/>
              <a:defRPr sz="6000" b="0" kern="1200">
                <a:solidFill>
                  <a:schemeClr val="bg1"/>
                </a:solidFill>
                <a:latin typeface="+mn-lt"/>
                <a:ea typeface="+mn-ea"/>
                <a:cs typeface="+mn-cs"/>
              </a:defRPr>
            </a:lvl3pPr>
            <a:lvl4pPr marL="0" indent="0" algn="l" defTabSz="5694980" rtl="0" eaLnBrk="1" latinLnBrk="0" hangingPunct="1">
              <a:lnSpc>
                <a:spcPct val="100000"/>
              </a:lnSpc>
              <a:spcBef>
                <a:spcPts val="0"/>
              </a:spcBef>
              <a:buFont typeface="Arial" panose="020B0604020202020204" pitchFamily="34" charset="0"/>
              <a:buNone/>
              <a:defRPr sz="6000" b="0" kern="1200">
                <a:solidFill>
                  <a:schemeClr val="bg1"/>
                </a:solidFill>
                <a:latin typeface="+mn-lt"/>
                <a:ea typeface="+mn-ea"/>
                <a:cs typeface="+mn-cs"/>
              </a:defRPr>
            </a:lvl4pPr>
            <a:lvl5pPr marL="0" indent="0" algn="l" defTabSz="5694980" rtl="0" eaLnBrk="1" latinLnBrk="0" hangingPunct="1">
              <a:lnSpc>
                <a:spcPct val="100000"/>
              </a:lnSpc>
              <a:spcBef>
                <a:spcPts val="0"/>
              </a:spcBef>
              <a:buFont typeface="Arial" panose="020B0604020202020204" pitchFamily="34" charset="0"/>
              <a:buNone/>
              <a:defRPr sz="6000" b="0" kern="1200">
                <a:solidFill>
                  <a:schemeClr val="bg1"/>
                </a:solidFill>
                <a:latin typeface="+mn-lt"/>
                <a:ea typeface="+mn-ea"/>
                <a:cs typeface="+mn-cs"/>
              </a:defRPr>
            </a:lvl5pPr>
            <a:lvl6pPr marL="0" indent="0" algn="l" defTabSz="5694980" rtl="0" eaLnBrk="1" latinLnBrk="0" hangingPunct="1">
              <a:lnSpc>
                <a:spcPct val="100000"/>
              </a:lnSpc>
              <a:spcBef>
                <a:spcPts val="0"/>
              </a:spcBef>
              <a:buFont typeface="Arial" panose="020B0604020202020204" pitchFamily="34" charset="0"/>
              <a:buNone/>
              <a:defRPr sz="6000" b="0" kern="1200">
                <a:solidFill>
                  <a:schemeClr val="bg1"/>
                </a:solidFill>
                <a:latin typeface="+mn-lt"/>
                <a:ea typeface="+mn-ea"/>
                <a:cs typeface="+mn-cs"/>
              </a:defRPr>
            </a:lvl6pPr>
            <a:lvl7pPr marL="0" indent="0" algn="l" defTabSz="5694980" rtl="0" eaLnBrk="1" latinLnBrk="0" hangingPunct="1">
              <a:lnSpc>
                <a:spcPct val="100000"/>
              </a:lnSpc>
              <a:spcBef>
                <a:spcPts val="0"/>
              </a:spcBef>
              <a:buFont typeface="Arial" panose="020B0604020202020204" pitchFamily="34" charset="0"/>
              <a:buNone/>
              <a:defRPr sz="6000" b="0" kern="1200">
                <a:solidFill>
                  <a:schemeClr val="bg1"/>
                </a:solidFill>
                <a:latin typeface="+mn-lt"/>
                <a:ea typeface="+mn-ea"/>
                <a:cs typeface="+mn-cs"/>
              </a:defRPr>
            </a:lvl7pPr>
            <a:lvl8pPr marL="0" indent="0" algn="l" defTabSz="5694980" rtl="0" eaLnBrk="1" latinLnBrk="0" hangingPunct="1">
              <a:lnSpc>
                <a:spcPct val="100000"/>
              </a:lnSpc>
              <a:spcBef>
                <a:spcPts val="0"/>
              </a:spcBef>
              <a:buFont typeface="Arial" panose="020B0604020202020204" pitchFamily="34" charset="0"/>
              <a:buNone/>
              <a:defRPr sz="6000" b="0" kern="1200">
                <a:solidFill>
                  <a:schemeClr val="bg1"/>
                </a:solidFill>
                <a:latin typeface="+mn-lt"/>
                <a:ea typeface="+mn-ea"/>
                <a:cs typeface="+mn-cs"/>
              </a:defRPr>
            </a:lvl8pPr>
            <a:lvl9pPr marL="0" indent="0" algn="l" defTabSz="5694980" rtl="0" eaLnBrk="1" latinLnBrk="0" hangingPunct="1">
              <a:lnSpc>
                <a:spcPct val="100000"/>
              </a:lnSpc>
              <a:spcBef>
                <a:spcPts val="0"/>
              </a:spcBef>
              <a:buFont typeface="Arial" panose="020B0604020202020204" pitchFamily="34" charset="0"/>
              <a:buNone/>
              <a:defRPr sz="6000" b="0" kern="1200">
                <a:solidFill>
                  <a:schemeClr val="bg1"/>
                </a:solidFill>
                <a:latin typeface="+mn-lt"/>
                <a:ea typeface="+mn-ea"/>
                <a:cs typeface="+mn-cs"/>
              </a:defRPr>
            </a:lvl9pPr>
          </a:lstStyle>
          <a:p>
            <a:r>
              <a:rPr lang="en-AU" sz="2800" b="1" dirty="0">
                <a:latin typeface="+mj-lt"/>
              </a:rPr>
              <a:t>Funding</a:t>
            </a:r>
          </a:p>
          <a:p>
            <a:r>
              <a:rPr lang="en-AU" sz="2800" dirty="0">
                <a:latin typeface="+mj-lt"/>
              </a:rPr>
              <a:t>ARC DP200102903, NHMRC Career Development fellowship GNT1159458 (KALC) and the Melbourne Research Scholarship YD).</a:t>
            </a:r>
          </a:p>
          <a:p>
            <a:endParaRPr lang="en-AU" sz="2800" dirty="0">
              <a:latin typeface="+mj-lt"/>
            </a:endParaRPr>
          </a:p>
          <a:p>
            <a:pPr marL="914400" indent="-914400">
              <a:buFont typeface="+mj-lt"/>
              <a:buAutoNum type="arabicPeriod"/>
            </a:pPr>
            <a:endParaRPr lang="en-AU" sz="4800" dirty="0">
              <a:latin typeface="+mj-lt"/>
            </a:endParaRPr>
          </a:p>
        </p:txBody>
      </p:sp>
      <p:sp>
        <p:nvSpPr>
          <p:cNvPr id="27" name="Title 33">
            <a:extLst>
              <a:ext uri="{FF2B5EF4-FFF2-40B4-BE49-F238E27FC236}">
                <a16:creationId xmlns:a16="http://schemas.microsoft.com/office/drawing/2014/main" id="{25B550D2-1EEC-625F-36D0-B658915EBBAC}"/>
              </a:ext>
            </a:extLst>
          </p:cNvPr>
          <p:cNvSpPr txBox="1">
            <a:spLocks/>
          </p:cNvSpPr>
          <p:nvPr/>
        </p:nvSpPr>
        <p:spPr>
          <a:xfrm>
            <a:off x="21839657" y="4569431"/>
            <a:ext cx="4862707" cy="1649484"/>
          </a:xfrm>
          <a:prstGeom prst="rect">
            <a:avLst/>
          </a:prstGeom>
        </p:spPr>
        <p:txBody>
          <a:bodyPr vert="horz" lIns="91440" tIns="45720" rIns="91440" bIns="45720" rtlCol="0" anchor="ctr" anchorCtr="0">
            <a:noAutofit/>
          </a:bodyPr>
          <a:lstStyle>
            <a:lvl1pPr algn="l" defTabSz="5694980" rtl="0" eaLnBrk="1" latinLnBrk="0" hangingPunct="1">
              <a:lnSpc>
                <a:spcPct val="90000"/>
              </a:lnSpc>
              <a:spcBef>
                <a:spcPct val="0"/>
              </a:spcBef>
              <a:buNone/>
              <a:defRPr sz="13000" b="1" kern="1200">
                <a:solidFill>
                  <a:schemeClr val="bg1"/>
                </a:solidFill>
                <a:latin typeface="+mj-lt"/>
                <a:ea typeface="+mj-ea"/>
                <a:cs typeface="+mj-cs"/>
              </a:defRPr>
            </a:lvl1pPr>
          </a:lstStyle>
          <a:p>
            <a:endParaRPr lang="en-AU" sz="3200" baseline="30000" dirty="0">
              <a:solidFill>
                <a:schemeClr val="bg2"/>
              </a:solidFill>
            </a:endParaRPr>
          </a:p>
        </p:txBody>
      </p:sp>
      <p:sp>
        <p:nvSpPr>
          <p:cNvPr id="5" name="TextBox 4">
            <a:extLst>
              <a:ext uri="{FF2B5EF4-FFF2-40B4-BE49-F238E27FC236}">
                <a16:creationId xmlns:a16="http://schemas.microsoft.com/office/drawing/2014/main" id="{75E43C82-469B-EA97-5F9A-3D2344004A2A}"/>
              </a:ext>
            </a:extLst>
          </p:cNvPr>
          <p:cNvSpPr txBox="1"/>
          <p:nvPr/>
        </p:nvSpPr>
        <p:spPr>
          <a:xfrm>
            <a:off x="18794932" y="40124668"/>
            <a:ext cx="9318260" cy="1015663"/>
          </a:xfrm>
          <a:prstGeom prst="rect">
            <a:avLst/>
          </a:prstGeom>
          <a:noFill/>
        </p:spPr>
        <p:txBody>
          <a:bodyPr wrap="square" rtlCol="0">
            <a:spAutoFit/>
          </a:bodyPr>
          <a:lstStyle/>
          <a:p>
            <a:r>
              <a:rPr lang="en-AU" sz="3000" dirty="0">
                <a:solidFill>
                  <a:schemeClr val="bg1"/>
                </a:solidFill>
                <a:latin typeface="+mj-lt"/>
              </a:rPr>
              <a:t>E: </a:t>
            </a:r>
            <a:r>
              <a:rPr lang="en-AU" sz="3000" dirty="0">
                <a:solidFill>
                  <a:schemeClr val="tx2">
                    <a:lumMod val="20000"/>
                    <a:lumOff val="80000"/>
                  </a:schemeClr>
                </a:solidFill>
                <a:latin typeface="+mj-lt"/>
              </a:rPr>
              <a:t>yidid@student.unimelb.edu.au</a:t>
            </a:r>
          </a:p>
          <a:p>
            <a:r>
              <a:rPr lang="en-AU" sz="3000" dirty="0" err="1">
                <a:solidFill>
                  <a:schemeClr val="bg1"/>
                </a:solidFill>
                <a:latin typeface="+mj-lt"/>
              </a:rPr>
              <a:t>Github</a:t>
            </a:r>
            <a:r>
              <a:rPr lang="en-AU" sz="3000" dirty="0">
                <a:solidFill>
                  <a:schemeClr val="bg1"/>
                </a:solidFill>
                <a:latin typeface="+mj-lt"/>
              </a:rPr>
              <a:t>:  </a:t>
            </a:r>
            <a:r>
              <a:rPr lang="en-AU" sz="3000" dirty="0">
                <a:solidFill>
                  <a:schemeClr val="tx2">
                    <a:lumMod val="20000"/>
                    <a:lumOff val="80000"/>
                  </a:schemeClr>
                </a:solidFill>
                <a:latin typeface="+mj-lt"/>
              </a:rPr>
              <a:t>https://github.com/meiosis97</a:t>
            </a:r>
          </a:p>
        </p:txBody>
      </p:sp>
      <p:sp>
        <p:nvSpPr>
          <p:cNvPr id="9" name="标题 8">
            <a:extLst>
              <a:ext uri="{FF2B5EF4-FFF2-40B4-BE49-F238E27FC236}">
                <a16:creationId xmlns:a16="http://schemas.microsoft.com/office/drawing/2014/main" id="{3216795F-FC12-A03D-2CB9-038F26A1E5CA}"/>
              </a:ext>
            </a:extLst>
          </p:cNvPr>
          <p:cNvSpPr>
            <a:spLocks noGrp="1"/>
          </p:cNvSpPr>
          <p:nvPr>
            <p:ph type="title"/>
          </p:nvPr>
        </p:nvSpPr>
        <p:spPr/>
        <p:txBody>
          <a:bodyPr/>
          <a:lstStyle/>
          <a:p>
            <a:r>
              <a:rPr lang="en-US" altLang="zh-CN" dirty="0"/>
              <a:t> </a:t>
            </a:r>
            <a:endParaRPr lang="zh-CN" altLang="en-US" dirty="0"/>
          </a:p>
        </p:txBody>
      </p:sp>
      <p:sp>
        <p:nvSpPr>
          <p:cNvPr id="16" name="Title 33">
            <a:extLst>
              <a:ext uri="{FF2B5EF4-FFF2-40B4-BE49-F238E27FC236}">
                <a16:creationId xmlns:a16="http://schemas.microsoft.com/office/drawing/2014/main" id="{92DC4AC0-B82B-32F7-E911-B0959137207D}"/>
              </a:ext>
            </a:extLst>
          </p:cNvPr>
          <p:cNvSpPr txBox="1">
            <a:spLocks/>
          </p:cNvSpPr>
          <p:nvPr/>
        </p:nvSpPr>
        <p:spPr>
          <a:xfrm>
            <a:off x="2661118" y="3260569"/>
            <a:ext cx="24461191" cy="979760"/>
          </a:xfrm>
          <a:prstGeom prst="rect">
            <a:avLst/>
          </a:prstGeom>
        </p:spPr>
        <p:txBody>
          <a:bodyPr vert="horz" lIns="91440" tIns="45720" rIns="91440" bIns="45720" rtlCol="0" anchor="ctr" anchorCtr="0">
            <a:noAutofit/>
          </a:bodyPr>
          <a:lstStyle>
            <a:lvl1pPr algn="l" defTabSz="5694980" rtl="0" eaLnBrk="1" latinLnBrk="0" hangingPunct="1">
              <a:lnSpc>
                <a:spcPct val="90000"/>
              </a:lnSpc>
              <a:spcBef>
                <a:spcPct val="0"/>
              </a:spcBef>
              <a:buNone/>
              <a:defRPr sz="13000" b="1" kern="1200">
                <a:solidFill>
                  <a:schemeClr val="bg1"/>
                </a:solidFill>
                <a:latin typeface="+mj-lt"/>
                <a:ea typeface="+mj-ea"/>
                <a:cs typeface="+mj-cs"/>
              </a:defRPr>
            </a:lvl1pPr>
          </a:lstStyle>
          <a:p>
            <a:pPr algn="ctr"/>
            <a:r>
              <a:rPr lang="en-US" altLang="zh-CN" sz="4000" b="0" i="0" dirty="0">
                <a:effectLst/>
              </a:rPr>
              <a:t>Yidi Deng</a:t>
            </a:r>
            <a:r>
              <a:rPr lang="en-US" altLang="zh-CN" sz="4000" b="0" i="0" baseline="30000" dirty="0">
                <a:effectLst/>
              </a:rPr>
              <a:t>1,2</a:t>
            </a:r>
            <a:r>
              <a:rPr lang="en-US" altLang="zh-CN" sz="4000" b="0" i="0" dirty="0">
                <a:effectLst/>
              </a:rPr>
              <a:t>, </a:t>
            </a:r>
            <a:r>
              <a:rPr lang="en-US" altLang="zh-CN" sz="4000" b="0" i="0" dirty="0" err="1">
                <a:effectLst/>
              </a:rPr>
              <a:t>Jiadong</a:t>
            </a:r>
            <a:r>
              <a:rPr lang="en-US" altLang="zh-CN" sz="4000" b="0" i="0" dirty="0">
                <a:effectLst/>
              </a:rPr>
              <a:t> Mao</a:t>
            </a:r>
            <a:r>
              <a:rPr lang="en-US" altLang="zh-CN" sz="4000" b="0" i="0" baseline="30000" dirty="0">
                <a:effectLst/>
              </a:rPr>
              <a:t>1</a:t>
            </a:r>
            <a:r>
              <a:rPr lang="en-US" altLang="zh-CN" sz="4000" b="0" i="0" dirty="0">
                <a:effectLst/>
              </a:rPr>
              <a:t>, </a:t>
            </a:r>
            <a:r>
              <a:rPr lang="en-US" altLang="zh-CN" sz="4000" b="0" i="0" dirty="0" err="1">
                <a:effectLst/>
              </a:rPr>
              <a:t>Jarny</a:t>
            </a:r>
            <a:r>
              <a:rPr lang="en-US" altLang="zh-CN" sz="4000" b="0" i="0" dirty="0">
                <a:effectLst/>
              </a:rPr>
              <a:t> Choi</a:t>
            </a:r>
            <a:r>
              <a:rPr lang="en-US" altLang="zh-CN" sz="4000" b="0" i="0" baseline="30000" dirty="0">
                <a:effectLst/>
              </a:rPr>
              <a:t>2,†,&amp;</a:t>
            </a:r>
            <a:r>
              <a:rPr lang="en-US" altLang="zh-CN" sz="4000" b="0" i="0" dirty="0">
                <a:effectLst/>
              </a:rPr>
              <a:t>, Kim-Anh </a:t>
            </a:r>
            <a:r>
              <a:rPr lang="en-US" altLang="zh-CN" sz="4000" b="0" i="0" dirty="0" err="1">
                <a:effectLst/>
              </a:rPr>
              <a:t>Lˆe</a:t>
            </a:r>
            <a:r>
              <a:rPr lang="en-US" altLang="zh-CN" sz="4000" b="0" i="0" dirty="0">
                <a:effectLst/>
              </a:rPr>
              <a:t> Cao</a:t>
            </a:r>
            <a:r>
              <a:rPr lang="en-US" altLang="zh-CN" sz="4000" b="0" i="0" baseline="30000" dirty="0">
                <a:effectLst/>
              </a:rPr>
              <a:t>1,*,&amp;</a:t>
            </a:r>
            <a:endParaRPr lang="en-AU" sz="23900" baseline="30000" dirty="0">
              <a:solidFill>
                <a:schemeClr val="bg2"/>
              </a:solidFill>
            </a:endParaRPr>
          </a:p>
        </p:txBody>
      </p:sp>
      <p:sp>
        <p:nvSpPr>
          <p:cNvPr id="19" name="矩形 18">
            <a:extLst>
              <a:ext uri="{FF2B5EF4-FFF2-40B4-BE49-F238E27FC236}">
                <a16:creationId xmlns:a16="http://schemas.microsoft.com/office/drawing/2014/main" id="{5D78CD0F-8572-7D5C-EE08-14237BB36C6D}"/>
              </a:ext>
            </a:extLst>
          </p:cNvPr>
          <p:cNvSpPr/>
          <p:nvPr/>
        </p:nvSpPr>
        <p:spPr>
          <a:xfrm>
            <a:off x="950976" y="1060186"/>
            <a:ext cx="4446934" cy="468626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a:extLst>
              <a:ext uri="{FF2B5EF4-FFF2-40B4-BE49-F238E27FC236}">
                <a16:creationId xmlns:a16="http://schemas.microsoft.com/office/drawing/2014/main" id="{CEBD9AB5-5A27-13C3-4648-17E52D8F53AC}"/>
              </a:ext>
            </a:extLst>
          </p:cNvPr>
          <p:cNvPicPr>
            <a:picLocks noChangeAspect="1"/>
          </p:cNvPicPr>
          <p:nvPr/>
        </p:nvPicPr>
        <p:blipFill>
          <a:blip r:embed="rId9">
            <a:clrChange>
              <a:clrFrom>
                <a:srgbClr val="1B4484"/>
              </a:clrFrom>
              <a:clrTo>
                <a:srgbClr val="1B4484">
                  <a:alpha val="0"/>
                </a:srgbClr>
              </a:clrTo>
            </a:clrChange>
          </a:blip>
          <a:stretch>
            <a:fillRect/>
          </a:stretch>
        </p:blipFill>
        <p:spPr>
          <a:xfrm>
            <a:off x="25800667" y="1772182"/>
            <a:ext cx="4446934" cy="3145068"/>
          </a:xfrm>
          <a:prstGeom prst="rect">
            <a:avLst/>
          </a:prstGeom>
        </p:spPr>
      </p:pic>
      <p:pic>
        <p:nvPicPr>
          <p:cNvPr id="21" name="图片 20">
            <a:extLst>
              <a:ext uri="{FF2B5EF4-FFF2-40B4-BE49-F238E27FC236}">
                <a16:creationId xmlns:a16="http://schemas.microsoft.com/office/drawing/2014/main" id="{C0C6D937-25F4-0C42-D3BC-FA745D60D5B6}"/>
              </a:ext>
            </a:extLst>
          </p:cNvPr>
          <p:cNvPicPr>
            <a:picLocks noChangeAspect="1"/>
          </p:cNvPicPr>
          <p:nvPr/>
        </p:nvPicPr>
        <p:blipFill>
          <a:blip r:embed="rId10"/>
          <a:stretch>
            <a:fillRect/>
          </a:stretch>
        </p:blipFill>
        <p:spPr>
          <a:xfrm>
            <a:off x="454831" y="1291281"/>
            <a:ext cx="3810000" cy="3819525"/>
          </a:xfrm>
          <a:prstGeom prst="rect">
            <a:avLst/>
          </a:prstGeom>
        </p:spPr>
      </p:pic>
      <p:sp>
        <p:nvSpPr>
          <p:cNvPr id="22" name="Title 33">
            <a:extLst>
              <a:ext uri="{FF2B5EF4-FFF2-40B4-BE49-F238E27FC236}">
                <a16:creationId xmlns:a16="http://schemas.microsoft.com/office/drawing/2014/main" id="{210A80D4-37E2-3984-F8CF-8FE676D3DAD9}"/>
              </a:ext>
            </a:extLst>
          </p:cNvPr>
          <p:cNvSpPr txBox="1">
            <a:spLocks/>
          </p:cNvSpPr>
          <p:nvPr/>
        </p:nvSpPr>
        <p:spPr>
          <a:xfrm>
            <a:off x="21839657" y="4569431"/>
            <a:ext cx="4862707" cy="1649484"/>
          </a:xfrm>
          <a:prstGeom prst="rect">
            <a:avLst/>
          </a:prstGeom>
        </p:spPr>
        <p:txBody>
          <a:bodyPr vert="horz" lIns="91440" tIns="45720" rIns="91440" bIns="45720" rtlCol="0" anchor="ctr" anchorCtr="0">
            <a:noAutofit/>
          </a:bodyPr>
          <a:lstStyle>
            <a:lvl1pPr algn="l" defTabSz="5694980" rtl="0" eaLnBrk="1" latinLnBrk="0" hangingPunct="1">
              <a:lnSpc>
                <a:spcPct val="90000"/>
              </a:lnSpc>
              <a:spcBef>
                <a:spcPct val="0"/>
              </a:spcBef>
              <a:buNone/>
              <a:defRPr sz="13000" b="1" kern="1200">
                <a:solidFill>
                  <a:schemeClr val="bg1"/>
                </a:solidFill>
                <a:latin typeface="+mj-lt"/>
                <a:ea typeface="+mj-ea"/>
                <a:cs typeface="+mj-cs"/>
              </a:defRPr>
            </a:lvl1pPr>
          </a:lstStyle>
          <a:p>
            <a:endParaRPr lang="en-AU" sz="3200" baseline="30000" dirty="0">
              <a:solidFill>
                <a:schemeClr val="bg2"/>
              </a:solidFill>
            </a:endParaRPr>
          </a:p>
        </p:txBody>
      </p:sp>
      <p:sp>
        <p:nvSpPr>
          <p:cNvPr id="30" name="Title 33">
            <a:extLst>
              <a:ext uri="{FF2B5EF4-FFF2-40B4-BE49-F238E27FC236}">
                <a16:creationId xmlns:a16="http://schemas.microsoft.com/office/drawing/2014/main" id="{C1300A7A-F1B2-6554-6766-316A95F3BD55}"/>
              </a:ext>
            </a:extLst>
          </p:cNvPr>
          <p:cNvSpPr txBox="1">
            <a:spLocks/>
          </p:cNvSpPr>
          <p:nvPr/>
        </p:nvSpPr>
        <p:spPr>
          <a:xfrm>
            <a:off x="4919285" y="4378725"/>
            <a:ext cx="20755545" cy="1649484"/>
          </a:xfrm>
          <a:prstGeom prst="rect">
            <a:avLst/>
          </a:prstGeom>
        </p:spPr>
        <p:txBody>
          <a:bodyPr vert="horz" lIns="91440" tIns="45720" rIns="91440" bIns="45720" rtlCol="0" anchor="ctr" anchorCtr="0">
            <a:noAutofit/>
          </a:bodyPr>
          <a:lstStyle>
            <a:lvl1pPr algn="l" defTabSz="5694980" rtl="0" eaLnBrk="1" latinLnBrk="0" hangingPunct="1">
              <a:lnSpc>
                <a:spcPct val="90000"/>
              </a:lnSpc>
              <a:spcBef>
                <a:spcPct val="0"/>
              </a:spcBef>
              <a:buNone/>
              <a:defRPr sz="13000" b="1" kern="1200">
                <a:solidFill>
                  <a:schemeClr val="bg1"/>
                </a:solidFill>
                <a:latin typeface="+mj-lt"/>
                <a:ea typeface="+mj-ea"/>
                <a:cs typeface="+mj-cs"/>
              </a:defRPr>
            </a:lvl1pPr>
          </a:lstStyle>
          <a:p>
            <a:r>
              <a:rPr lang="en-US" altLang="zh-CN" sz="3200" b="0" i="0" dirty="0">
                <a:effectLst/>
              </a:rPr>
              <a:t>1 Melbourne Integrative Genomics, School of Mathematics and Statistics, The University of Melbourne, Australia</a:t>
            </a:r>
          </a:p>
          <a:p>
            <a:r>
              <a:rPr lang="en-US" altLang="zh-CN" sz="3200" b="0" i="0" dirty="0">
                <a:effectLst/>
              </a:rPr>
              <a:t>2 Department of Anatomy and Physiology, Faculty of Medicine, Dentistry and Health Sciences, The University of Melbourne</a:t>
            </a:r>
            <a:r>
              <a:rPr lang="en-US" altLang="zh-CN" sz="3200" b="0" dirty="0"/>
              <a:t> &amp; </a:t>
            </a:r>
            <a:r>
              <a:rPr lang="en-US" altLang="zh-CN" sz="3200" b="0" i="0" dirty="0">
                <a:effectLst/>
              </a:rPr>
              <a:t>Bioinformatics and Cellular Genomics, St Vincent’s Institute, Australia</a:t>
            </a:r>
            <a:endParaRPr lang="en-AU" sz="3200" baseline="30000" dirty="0">
              <a:solidFill>
                <a:schemeClr val="bg2"/>
              </a:solidFill>
            </a:endParaRPr>
          </a:p>
        </p:txBody>
      </p:sp>
      <p:sp>
        <p:nvSpPr>
          <p:cNvPr id="31" name="Title 33">
            <a:extLst>
              <a:ext uri="{FF2B5EF4-FFF2-40B4-BE49-F238E27FC236}">
                <a16:creationId xmlns:a16="http://schemas.microsoft.com/office/drawing/2014/main" id="{3A71FA11-BD31-E771-8A70-A438670A1536}"/>
              </a:ext>
            </a:extLst>
          </p:cNvPr>
          <p:cNvSpPr txBox="1">
            <a:spLocks/>
          </p:cNvSpPr>
          <p:nvPr/>
        </p:nvSpPr>
        <p:spPr>
          <a:xfrm>
            <a:off x="3680698" y="698401"/>
            <a:ext cx="24137723" cy="979760"/>
          </a:xfrm>
          <a:prstGeom prst="rect">
            <a:avLst/>
          </a:prstGeom>
        </p:spPr>
        <p:txBody>
          <a:bodyPr vert="horz" lIns="91440" tIns="45720" rIns="91440" bIns="45720" rtlCol="0" anchor="ctr" anchorCtr="0">
            <a:noAutofit/>
          </a:bodyPr>
          <a:lstStyle>
            <a:lvl1pPr algn="l" defTabSz="5694980" rtl="0" eaLnBrk="1" latinLnBrk="0" hangingPunct="1">
              <a:lnSpc>
                <a:spcPct val="90000"/>
              </a:lnSpc>
              <a:spcBef>
                <a:spcPct val="0"/>
              </a:spcBef>
              <a:buNone/>
              <a:defRPr sz="13000" b="1" kern="1200">
                <a:solidFill>
                  <a:schemeClr val="bg1"/>
                </a:solidFill>
                <a:latin typeface="+mj-lt"/>
                <a:ea typeface="+mj-ea"/>
                <a:cs typeface="+mj-cs"/>
              </a:defRPr>
            </a:lvl1pPr>
          </a:lstStyle>
          <a:p>
            <a:pPr algn="ctr"/>
            <a:r>
              <a:rPr lang="en-US" altLang="zh-CN" sz="5400" b="0">
                <a:solidFill>
                  <a:schemeClr val="bg2"/>
                </a:solidFill>
              </a:rPr>
              <a:t>StableMate: a new statistical method to select stable predictors in omics data</a:t>
            </a:r>
            <a:br>
              <a:rPr lang="en-US" altLang="zh-CN" sz="5400" b="0">
                <a:solidFill>
                  <a:schemeClr val="bg2"/>
                </a:solidFill>
              </a:rPr>
            </a:br>
            <a:endParaRPr lang="en-AU" sz="5400" b="0" dirty="0">
              <a:solidFill>
                <a:schemeClr val="bg2"/>
              </a:solidFill>
            </a:endParaRPr>
          </a:p>
        </p:txBody>
      </p:sp>
      <p:sp>
        <p:nvSpPr>
          <p:cNvPr id="36" name="文本框 35">
            <a:extLst>
              <a:ext uri="{FF2B5EF4-FFF2-40B4-BE49-F238E27FC236}">
                <a16:creationId xmlns:a16="http://schemas.microsoft.com/office/drawing/2014/main" id="{CB41A48B-94B4-8D90-859B-BFF981E8B02C}"/>
              </a:ext>
            </a:extLst>
          </p:cNvPr>
          <p:cNvSpPr txBox="1"/>
          <p:nvPr/>
        </p:nvSpPr>
        <p:spPr>
          <a:xfrm>
            <a:off x="5957842" y="1325555"/>
            <a:ext cx="18411786" cy="1323439"/>
          </a:xfrm>
          <a:prstGeom prst="rect">
            <a:avLst/>
          </a:prstGeom>
          <a:noFill/>
        </p:spPr>
        <p:txBody>
          <a:bodyPr wrap="square">
            <a:spAutoFit/>
          </a:bodyPr>
          <a:lstStyle/>
          <a:p>
            <a:pPr algn="ctr"/>
            <a:r>
              <a:rPr kumimoji="0" lang="en-US" altLang="zh-CN" sz="4000" b="0" i="0" u="none" strike="noStrike" kern="1200" cap="none" spc="0" normalizeH="0" baseline="0" noProof="0" dirty="0">
                <a:ln>
                  <a:noFill/>
                </a:ln>
                <a:solidFill>
                  <a:srgbClr val="FFFFFF"/>
                </a:solidFill>
                <a:effectLst/>
                <a:uLnTx/>
                <a:uFillTx/>
                <a:latin typeface="Georgia"/>
                <a:ea typeface="+mj-ea"/>
                <a:cs typeface="+mj-cs"/>
              </a:rPr>
              <a:t>A case study of  </a:t>
            </a:r>
            <a:r>
              <a:rPr kumimoji="0" lang="en-US" altLang="zh-CN" sz="4000" b="0" i="0" u="none" strike="noStrike" kern="1200" cap="none" spc="0" normalizeH="0" baseline="0" noProof="0" dirty="0" err="1">
                <a:ln>
                  <a:noFill/>
                </a:ln>
                <a:solidFill>
                  <a:srgbClr val="FFFFFF"/>
                </a:solidFill>
                <a:effectLst/>
                <a:uLnTx/>
                <a:uFillTx/>
                <a:latin typeface="Georgia"/>
                <a:ea typeface="+mj-ea"/>
                <a:cs typeface="+mj-cs"/>
              </a:rPr>
              <a:t>characterising</a:t>
            </a:r>
            <a:r>
              <a:rPr kumimoji="0" lang="en-US" altLang="zh-CN" sz="4000" b="0" i="0" u="none" strike="noStrike" kern="1200" cap="none" spc="0" normalizeH="0" baseline="0" noProof="0" dirty="0">
                <a:ln>
                  <a:noFill/>
                </a:ln>
                <a:solidFill>
                  <a:srgbClr val="FFFFFF"/>
                </a:solidFill>
                <a:effectLst/>
                <a:uLnTx/>
                <a:uFillTx/>
                <a:latin typeface="Georgia"/>
                <a:ea typeface="+mj-ea"/>
                <a:cs typeface="+mj-cs"/>
              </a:rPr>
              <a:t> cell identity transition of</a:t>
            </a:r>
            <a:br>
              <a:rPr kumimoji="0" lang="en-US" altLang="zh-CN" sz="4000" b="0" i="0" u="none" strike="noStrike" kern="1200" cap="none" spc="0" normalizeH="0" baseline="0" noProof="0" dirty="0">
                <a:ln>
                  <a:noFill/>
                </a:ln>
                <a:solidFill>
                  <a:srgbClr val="FFFFFF"/>
                </a:solidFill>
                <a:effectLst/>
                <a:uLnTx/>
                <a:uFillTx/>
                <a:latin typeface="Georgia"/>
                <a:ea typeface="+mj-ea"/>
                <a:cs typeface="+mj-cs"/>
              </a:rPr>
            </a:br>
            <a:r>
              <a:rPr kumimoji="0" lang="en-US" altLang="zh-CN" sz="4000" b="0" i="0" u="none" strike="noStrike" kern="1200" cap="none" spc="0" normalizeH="0" baseline="0" noProof="0" dirty="0">
                <a:ln>
                  <a:noFill/>
                </a:ln>
                <a:solidFill>
                  <a:srgbClr val="FFFFFF"/>
                </a:solidFill>
                <a:effectLst/>
                <a:uLnTx/>
                <a:uFillTx/>
                <a:latin typeface="Georgia"/>
                <a:ea typeface="+mj-ea"/>
                <a:cs typeface="+mj-cs"/>
              </a:rPr>
              <a:t>glioblastoma </a:t>
            </a:r>
            <a:r>
              <a:rPr kumimoji="0" lang="en-US" altLang="zh-CN" sz="4000" b="0" i="0" u="none" strike="noStrike" kern="1200" cap="none" spc="0" normalizeH="0" baseline="0" noProof="0" dirty="0" err="1">
                <a:ln>
                  <a:noFill/>
                </a:ln>
                <a:solidFill>
                  <a:srgbClr val="FFFFFF"/>
                </a:solidFill>
                <a:effectLst/>
                <a:uLnTx/>
                <a:uFillTx/>
                <a:latin typeface="Georgia"/>
                <a:ea typeface="+mj-ea"/>
                <a:cs typeface="+mj-cs"/>
              </a:rPr>
              <a:t>tumour</a:t>
            </a:r>
            <a:r>
              <a:rPr kumimoji="0" lang="en-US" altLang="zh-CN" sz="4000" b="0" i="0" u="none" strike="noStrike" kern="1200" cap="none" spc="0" normalizeH="0" baseline="0" noProof="0" dirty="0">
                <a:ln>
                  <a:noFill/>
                </a:ln>
                <a:solidFill>
                  <a:srgbClr val="FFFFFF"/>
                </a:solidFill>
                <a:effectLst/>
                <a:uLnTx/>
                <a:uFillTx/>
                <a:latin typeface="Georgia"/>
                <a:ea typeface="+mj-ea"/>
                <a:cs typeface="+mj-cs"/>
              </a:rPr>
              <a:t>-infiltrating microglia with </a:t>
            </a:r>
            <a:r>
              <a:rPr kumimoji="0" lang="en-US" altLang="zh-CN" sz="4000" b="0" i="0" u="none" strike="noStrike" kern="1200" cap="none" spc="0" normalizeH="0" baseline="0" noProof="0" dirty="0" err="1">
                <a:ln>
                  <a:noFill/>
                </a:ln>
                <a:solidFill>
                  <a:srgbClr val="FFFFFF"/>
                </a:solidFill>
                <a:effectLst/>
                <a:uLnTx/>
                <a:uFillTx/>
                <a:latin typeface="Georgia"/>
                <a:ea typeface="+mj-ea"/>
                <a:cs typeface="+mj-cs"/>
              </a:rPr>
              <a:t>scRNA</a:t>
            </a:r>
            <a:r>
              <a:rPr kumimoji="0" lang="en-US" altLang="zh-CN" sz="4000" b="0" i="0" u="none" strike="noStrike" kern="1200" cap="none" spc="0" normalizeH="0" baseline="0" noProof="0" dirty="0">
                <a:ln>
                  <a:noFill/>
                </a:ln>
                <a:solidFill>
                  <a:srgbClr val="FFFFFF"/>
                </a:solidFill>
                <a:effectLst/>
                <a:uLnTx/>
                <a:uFillTx/>
                <a:latin typeface="Georgia"/>
                <a:ea typeface="+mj-ea"/>
                <a:cs typeface="+mj-cs"/>
              </a:rPr>
              <a:t>-seq data</a:t>
            </a:r>
            <a:endParaRPr lang="zh-CN" altLang="en-US" sz="6600" dirty="0"/>
          </a:p>
        </p:txBody>
      </p:sp>
      <p:sp>
        <p:nvSpPr>
          <p:cNvPr id="49" name="文本框 48">
            <a:extLst>
              <a:ext uri="{FF2B5EF4-FFF2-40B4-BE49-F238E27FC236}">
                <a16:creationId xmlns:a16="http://schemas.microsoft.com/office/drawing/2014/main" id="{F96E6E12-A2F4-A068-DC73-6E0F556FD2E3}"/>
              </a:ext>
            </a:extLst>
          </p:cNvPr>
          <p:cNvSpPr txBox="1"/>
          <p:nvPr/>
        </p:nvSpPr>
        <p:spPr>
          <a:xfrm>
            <a:off x="21134104" y="7745342"/>
            <a:ext cx="4015574" cy="1077218"/>
          </a:xfrm>
          <a:prstGeom prst="rect">
            <a:avLst/>
          </a:prstGeom>
          <a:noFill/>
        </p:spPr>
        <p:txBody>
          <a:bodyPr wrap="square" rtlCol="0">
            <a:spAutoFit/>
          </a:bodyPr>
          <a:lstStyle/>
          <a:p>
            <a:pPr defTabSz="5694980"/>
            <a:r>
              <a:rPr lang="en-US" altLang="zh-CN" sz="3200" b="1" dirty="0">
                <a:solidFill>
                  <a:schemeClr val="tx2"/>
                </a:solidFill>
              </a:rPr>
              <a:t>Stable associations are approximately causal</a:t>
            </a:r>
          </a:p>
        </p:txBody>
      </p:sp>
      <p:sp>
        <p:nvSpPr>
          <p:cNvPr id="51" name="文本框 50">
            <a:extLst>
              <a:ext uri="{FF2B5EF4-FFF2-40B4-BE49-F238E27FC236}">
                <a16:creationId xmlns:a16="http://schemas.microsoft.com/office/drawing/2014/main" id="{7A259E27-5AD4-B531-CF2D-5304805D6732}"/>
              </a:ext>
            </a:extLst>
          </p:cNvPr>
          <p:cNvSpPr txBox="1"/>
          <p:nvPr/>
        </p:nvSpPr>
        <p:spPr>
          <a:xfrm>
            <a:off x="21130578" y="9049028"/>
            <a:ext cx="4716043" cy="2554545"/>
          </a:xfrm>
          <a:prstGeom prst="rect">
            <a:avLst/>
          </a:prstGeom>
          <a:noFill/>
        </p:spPr>
        <p:txBody>
          <a:bodyPr wrap="square">
            <a:spAutoFit/>
          </a:bodyPr>
          <a:lstStyle/>
          <a:p>
            <a:r>
              <a:rPr kumimoji="0" lang="en-US" altLang="zh-CN" sz="3200" b="0" i="0" u="none" strike="noStrike" kern="1200" cap="none" spc="0" normalizeH="0" baseline="0" noProof="0" dirty="0">
                <a:ln>
                  <a:noFill/>
                </a:ln>
                <a:solidFill>
                  <a:srgbClr val="094183"/>
                </a:solidFill>
                <a:effectLst/>
                <a:uLnTx/>
                <a:uFillTx/>
                <a:latin typeface="Calibri"/>
                <a:ea typeface="+mn-ea"/>
                <a:cs typeface="+mn-cs"/>
              </a:rPr>
              <a:t>(In a regression setting, conditioning on stable predictors, response and environment perturbation are independent )</a:t>
            </a:r>
            <a:endParaRPr lang="zh-CN" altLang="en-US" sz="8000" dirty="0"/>
          </a:p>
        </p:txBody>
      </p:sp>
      <p:sp>
        <p:nvSpPr>
          <p:cNvPr id="53" name="文本框 52">
            <a:extLst>
              <a:ext uri="{FF2B5EF4-FFF2-40B4-BE49-F238E27FC236}">
                <a16:creationId xmlns:a16="http://schemas.microsoft.com/office/drawing/2014/main" id="{FF6ECF8F-DE70-EB3A-9EA1-BCDCA3804693}"/>
              </a:ext>
            </a:extLst>
          </p:cNvPr>
          <p:cNvSpPr txBox="1"/>
          <p:nvPr/>
        </p:nvSpPr>
        <p:spPr>
          <a:xfrm>
            <a:off x="25394117" y="7454902"/>
            <a:ext cx="2390728" cy="830997"/>
          </a:xfrm>
          <a:prstGeom prst="rect">
            <a:avLst/>
          </a:prstGeom>
          <a:noFill/>
        </p:spPr>
        <p:txBody>
          <a:bodyPr wrap="square">
            <a:spAutoFit/>
          </a:bodyPr>
          <a:lstStyle/>
          <a:p>
            <a:pPr defTabSz="5694980"/>
            <a:r>
              <a:rPr lang="en-US" altLang="zh-CN" sz="2400" b="1" dirty="0">
                <a:solidFill>
                  <a:srgbClr val="FF0000"/>
                </a:solidFill>
              </a:rPr>
              <a:t>Environment perturbation</a:t>
            </a:r>
          </a:p>
        </p:txBody>
      </p:sp>
      <p:sp>
        <p:nvSpPr>
          <p:cNvPr id="54" name="文本框 53">
            <a:extLst>
              <a:ext uri="{FF2B5EF4-FFF2-40B4-BE49-F238E27FC236}">
                <a16:creationId xmlns:a16="http://schemas.microsoft.com/office/drawing/2014/main" id="{F14DE415-4730-A9B4-6C11-B68CA7FC777C}"/>
              </a:ext>
            </a:extLst>
          </p:cNvPr>
          <p:cNvSpPr txBox="1"/>
          <p:nvPr/>
        </p:nvSpPr>
        <p:spPr>
          <a:xfrm>
            <a:off x="27246253" y="7819586"/>
            <a:ext cx="1772066" cy="461665"/>
          </a:xfrm>
          <a:prstGeom prst="rect">
            <a:avLst/>
          </a:prstGeom>
          <a:noFill/>
        </p:spPr>
        <p:txBody>
          <a:bodyPr wrap="square">
            <a:spAutoFit/>
          </a:bodyPr>
          <a:lstStyle/>
          <a:p>
            <a:pPr defTabSz="5694980"/>
            <a:r>
              <a:rPr lang="en-US" altLang="zh-CN" sz="2400" b="1" dirty="0"/>
              <a:t>predictors</a:t>
            </a:r>
          </a:p>
        </p:txBody>
      </p:sp>
      <p:sp>
        <p:nvSpPr>
          <p:cNvPr id="55" name="文本框 54">
            <a:extLst>
              <a:ext uri="{FF2B5EF4-FFF2-40B4-BE49-F238E27FC236}">
                <a16:creationId xmlns:a16="http://schemas.microsoft.com/office/drawing/2014/main" id="{FD6768C1-5F2F-D073-898C-F4C5D2B44556}"/>
              </a:ext>
            </a:extLst>
          </p:cNvPr>
          <p:cNvSpPr txBox="1"/>
          <p:nvPr/>
        </p:nvSpPr>
        <p:spPr>
          <a:xfrm>
            <a:off x="27577577" y="9348587"/>
            <a:ext cx="1772066" cy="461665"/>
          </a:xfrm>
          <a:prstGeom prst="rect">
            <a:avLst/>
          </a:prstGeom>
          <a:noFill/>
        </p:spPr>
        <p:txBody>
          <a:bodyPr wrap="square">
            <a:spAutoFit/>
          </a:bodyPr>
          <a:lstStyle/>
          <a:p>
            <a:pPr defTabSz="5694980"/>
            <a:r>
              <a:rPr lang="en-US" altLang="zh-CN" sz="2400" b="1" dirty="0">
                <a:solidFill>
                  <a:srgbClr val="FA8606"/>
                </a:solidFill>
              </a:rPr>
              <a:t>response</a:t>
            </a:r>
            <a:endParaRPr lang="en-US" altLang="zh-CN" sz="2800" b="1" dirty="0">
              <a:solidFill>
                <a:srgbClr val="FA8606"/>
              </a:solidFill>
            </a:endParaRPr>
          </a:p>
        </p:txBody>
      </p:sp>
      <p:pic>
        <p:nvPicPr>
          <p:cNvPr id="63" name="图片 62">
            <a:extLst>
              <a:ext uri="{FF2B5EF4-FFF2-40B4-BE49-F238E27FC236}">
                <a16:creationId xmlns:a16="http://schemas.microsoft.com/office/drawing/2014/main" id="{CB18B0CE-F2AD-4678-D9A2-F878ED2C2BB0}"/>
              </a:ext>
            </a:extLst>
          </p:cNvPr>
          <p:cNvPicPr>
            <a:picLocks noChangeAspect="1"/>
          </p:cNvPicPr>
          <p:nvPr/>
        </p:nvPicPr>
        <p:blipFill rotWithShape="1">
          <a:blip r:embed="rId11"/>
          <a:srcRect l="62185" r="-1"/>
          <a:stretch/>
        </p:blipFill>
        <p:spPr>
          <a:xfrm>
            <a:off x="18402635" y="20644741"/>
            <a:ext cx="10318594" cy="8639471"/>
          </a:xfrm>
          <a:prstGeom prst="rect">
            <a:avLst/>
          </a:prstGeom>
        </p:spPr>
      </p:pic>
      <p:pic>
        <p:nvPicPr>
          <p:cNvPr id="64" name="图片 63">
            <a:extLst>
              <a:ext uri="{FF2B5EF4-FFF2-40B4-BE49-F238E27FC236}">
                <a16:creationId xmlns:a16="http://schemas.microsoft.com/office/drawing/2014/main" id="{DACEA376-FF85-5A37-5A7B-F15594155B29}"/>
              </a:ext>
            </a:extLst>
          </p:cNvPr>
          <p:cNvPicPr>
            <a:picLocks noChangeAspect="1"/>
          </p:cNvPicPr>
          <p:nvPr/>
        </p:nvPicPr>
        <p:blipFill rotWithShape="1">
          <a:blip r:embed="rId11"/>
          <a:srcRect l="95" r="68703"/>
          <a:stretch/>
        </p:blipFill>
        <p:spPr>
          <a:xfrm>
            <a:off x="9785152" y="20626542"/>
            <a:ext cx="8515509" cy="8639471"/>
          </a:xfrm>
          <a:prstGeom prst="rect">
            <a:avLst/>
          </a:prstGeom>
        </p:spPr>
      </p:pic>
      <p:sp>
        <p:nvSpPr>
          <p:cNvPr id="67" name="椭圆 66">
            <a:extLst>
              <a:ext uri="{FF2B5EF4-FFF2-40B4-BE49-F238E27FC236}">
                <a16:creationId xmlns:a16="http://schemas.microsoft.com/office/drawing/2014/main" id="{AB8A691F-C444-5BA2-1CF3-3D3DC57A7CD4}"/>
              </a:ext>
            </a:extLst>
          </p:cNvPr>
          <p:cNvSpPr/>
          <p:nvPr/>
        </p:nvSpPr>
        <p:spPr>
          <a:xfrm>
            <a:off x="25675081" y="21270330"/>
            <a:ext cx="914400" cy="914400"/>
          </a:xfrm>
          <a:prstGeom prst="ellipse">
            <a:avLst/>
          </a:prstGeom>
          <a:noFill/>
          <a:ln w="381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a:extLst>
              <a:ext uri="{FF2B5EF4-FFF2-40B4-BE49-F238E27FC236}">
                <a16:creationId xmlns:a16="http://schemas.microsoft.com/office/drawing/2014/main" id="{597497A6-491B-8966-C206-E4D1EDC0D3C4}"/>
              </a:ext>
            </a:extLst>
          </p:cNvPr>
          <p:cNvSpPr/>
          <p:nvPr/>
        </p:nvSpPr>
        <p:spPr>
          <a:xfrm>
            <a:off x="25742250" y="23320756"/>
            <a:ext cx="914400" cy="914400"/>
          </a:xfrm>
          <a:prstGeom prst="ellipse">
            <a:avLst/>
          </a:prstGeom>
          <a:noFill/>
          <a:ln w="381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a:extLst>
              <a:ext uri="{FF2B5EF4-FFF2-40B4-BE49-F238E27FC236}">
                <a16:creationId xmlns:a16="http://schemas.microsoft.com/office/drawing/2014/main" id="{29954389-CF34-0AEB-3734-CA5E27E4635E}"/>
              </a:ext>
            </a:extLst>
          </p:cNvPr>
          <p:cNvSpPr/>
          <p:nvPr/>
        </p:nvSpPr>
        <p:spPr>
          <a:xfrm>
            <a:off x="15813687" y="20453545"/>
            <a:ext cx="914400" cy="914400"/>
          </a:xfrm>
          <a:prstGeom prst="ellipse">
            <a:avLst/>
          </a:prstGeom>
          <a:noFill/>
          <a:ln w="381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a:extLst>
              <a:ext uri="{FF2B5EF4-FFF2-40B4-BE49-F238E27FC236}">
                <a16:creationId xmlns:a16="http://schemas.microsoft.com/office/drawing/2014/main" id="{D7029113-0907-96C7-1D24-2CA4267DC8C3}"/>
              </a:ext>
            </a:extLst>
          </p:cNvPr>
          <p:cNvSpPr/>
          <p:nvPr/>
        </p:nvSpPr>
        <p:spPr>
          <a:xfrm>
            <a:off x="17174448" y="23674678"/>
            <a:ext cx="914400" cy="914400"/>
          </a:xfrm>
          <a:prstGeom prst="ellipse">
            <a:avLst/>
          </a:prstGeom>
          <a:noFill/>
          <a:ln w="381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a:extLst>
              <a:ext uri="{FF2B5EF4-FFF2-40B4-BE49-F238E27FC236}">
                <a16:creationId xmlns:a16="http://schemas.microsoft.com/office/drawing/2014/main" id="{3D91C1C0-8DC2-CA40-4726-F5A628F14A45}"/>
              </a:ext>
            </a:extLst>
          </p:cNvPr>
          <p:cNvSpPr/>
          <p:nvPr/>
        </p:nvSpPr>
        <p:spPr>
          <a:xfrm>
            <a:off x="13667647" y="22895725"/>
            <a:ext cx="914400" cy="914400"/>
          </a:xfrm>
          <a:prstGeom prst="ellipse">
            <a:avLst/>
          </a:prstGeom>
          <a:noFill/>
          <a:ln w="381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a:extLst>
              <a:ext uri="{FF2B5EF4-FFF2-40B4-BE49-F238E27FC236}">
                <a16:creationId xmlns:a16="http://schemas.microsoft.com/office/drawing/2014/main" id="{18E1F99C-10BC-00B4-04E0-0163F66BC2AB}"/>
              </a:ext>
            </a:extLst>
          </p:cNvPr>
          <p:cNvSpPr/>
          <p:nvPr/>
        </p:nvSpPr>
        <p:spPr>
          <a:xfrm>
            <a:off x="20498579" y="21582981"/>
            <a:ext cx="914400" cy="914400"/>
          </a:xfrm>
          <a:prstGeom prst="ellipse">
            <a:avLst/>
          </a:prstGeom>
          <a:noFill/>
          <a:ln w="381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a:extLst>
              <a:ext uri="{FF2B5EF4-FFF2-40B4-BE49-F238E27FC236}">
                <a16:creationId xmlns:a16="http://schemas.microsoft.com/office/drawing/2014/main" id="{F05375BC-C5AE-BDF3-75BC-5BA539418126}"/>
              </a:ext>
            </a:extLst>
          </p:cNvPr>
          <p:cNvSpPr/>
          <p:nvPr/>
        </p:nvSpPr>
        <p:spPr>
          <a:xfrm>
            <a:off x="20852241" y="27144572"/>
            <a:ext cx="914400" cy="914400"/>
          </a:xfrm>
          <a:prstGeom prst="ellipse">
            <a:avLst/>
          </a:prstGeom>
          <a:noFill/>
          <a:ln w="381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a:extLst>
              <a:ext uri="{FF2B5EF4-FFF2-40B4-BE49-F238E27FC236}">
                <a16:creationId xmlns:a16="http://schemas.microsoft.com/office/drawing/2014/main" id="{0439D8A9-0031-7545-A12B-2A542C7B910A}"/>
              </a:ext>
            </a:extLst>
          </p:cNvPr>
          <p:cNvSpPr/>
          <p:nvPr/>
        </p:nvSpPr>
        <p:spPr>
          <a:xfrm>
            <a:off x="25708045" y="27522560"/>
            <a:ext cx="914400" cy="914400"/>
          </a:xfrm>
          <a:prstGeom prst="ellipse">
            <a:avLst/>
          </a:prstGeom>
          <a:noFill/>
          <a:ln w="381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a:extLst>
              <a:ext uri="{FF2B5EF4-FFF2-40B4-BE49-F238E27FC236}">
                <a16:creationId xmlns:a16="http://schemas.microsoft.com/office/drawing/2014/main" id="{5D29E90F-5BF4-800F-469A-73C8296331BC}"/>
              </a:ext>
            </a:extLst>
          </p:cNvPr>
          <p:cNvSpPr/>
          <p:nvPr/>
        </p:nvSpPr>
        <p:spPr>
          <a:xfrm>
            <a:off x="20055751" y="27980519"/>
            <a:ext cx="914400" cy="914400"/>
          </a:xfrm>
          <a:prstGeom prst="ellipse">
            <a:avLst/>
          </a:prstGeom>
          <a:noFill/>
          <a:ln w="381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a:extLst>
              <a:ext uri="{FF2B5EF4-FFF2-40B4-BE49-F238E27FC236}">
                <a16:creationId xmlns:a16="http://schemas.microsoft.com/office/drawing/2014/main" id="{5E36B610-D42E-5D26-7A79-C9E2F0EA1F0A}"/>
              </a:ext>
            </a:extLst>
          </p:cNvPr>
          <p:cNvSpPr/>
          <p:nvPr/>
        </p:nvSpPr>
        <p:spPr>
          <a:xfrm>
            <a:off x="17327306" y="27221004"/>
            <a:ext cx="914400" cy="914400"/>
          </a:xfrm>
          <a:prstGeom prst="ellipse">
            <a:avLst/>
          </a:prstGeom>
          <a:noFill/>
          <a:ln w="381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a:extLst>
              <a:ext uri="{FF2B5EF4-FFF2-40B4-BE49-F238E27FC236}">
                <a16:creationId xmlns:a16="http://schemas.microsoft.com/office/drawing/2014/main" id="{F4B39B2A-C479-D5E3-60C4-E69DBC130FF9}"/>
              </a:ext>
            </a:extLst>
          </p:cNvPr>
          <p:cNvSpPr/>
          <p:nvPr/>
        </p:nvSpPr>
        <p:spPr>
          <a:xfrm>
            <a:off x="16695128" y="26558882"/>
            <a:ext cx="914400" cy="914400"/>
          </a:xfrm>
          <a:prstGeom prst="ellipse">
            <a:avLst/>
          </a:prstGeom>
          <a:noFill/>
          <a:ln w="381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a:extLst>
              <a:ext uri="{FF2B5EF4-FFF2-40B4-BE49-F238E27FC236}">
                <a16:creationId xmlns:a16="http://schemas.microsoft.com/office/drawing/2014/main" id="{3E9960F0-4827-EA90-52BE-C5FB95314FD7}"/>
              </a:ext>
            </a:extLst>
          </p:cNvPr>
          <p:cNvSpPr/>
          <p:nvPr/>
        </p:nvSpPr>
        <p:spPr>
          <a:xfrm>
            <a:off x="13440453" y="27847209"/>
            <a:ext cx="914400" cy="914400"/>
          </a:xfrm>
          <a:prstGeom prst="ellipse">
            <a:avLst/>
          </a:prstGeom>
          <a:noFill/>
          <a:ln w="381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a:extLst>
              <a:ext uri="{FF2B5EF4-FFF2-40B4-BE49-F238E27FC236}">
                <a16:creationId xmlns:a16="http://schemas.microsoft.com/office/drawing/2014/main" id="{2F6C1B53-9E84-5605-28D6-DADEADC92E0F}"/>
              </a:ext>
            </a:extLst>
          </p:cNvPr>
          <p:cNvSpPr/>
          <p:nvPr/>
        </p:nvSpPr>
        <p:spPr>
          <a:xfrm>
            <a:off x="12254251" y="26101682"/>
            <a:ext cx="914400" cy="914400"/>
          </a:xfrm>
          <a:prstGeom prst="ellipse">
            <a:avLst/>
          </a:prstGeom>
          <a:noFill/>
          <a:ln w="381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a:extLst>
              <a:ext uri="{FF2B5EF4-FFF2-40B4-BE49-F238E27FC236}">
                <a16:creationId xmlns:a16="http://schemas.microsoft.com/office/drawing/2014/main" id="{632CF8EF-A138-66F9-A926-962D62DB3EA4}"/>
              </a:ext>
            </a:extLst>
          </p:cNvPr>
          <p:cNvSpPr/>
          <p:nvPr/>
        </p:nvSpPr>
        <p:spPr>
          <a:xfrm>
            <a:off x="22756622" y="21270330"/>
            <a:ext cx="615597" cy="307941"/>
          </a:xfrm>
          <a:prstGeom prst="rect">
            <a:avLst/>
          </a:prstGeom>
          <a:solidFill>
            <a:srgbClr val="96F2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79623104"/>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University of Melbourne">
  <a:themeElements>
    <a:clrScheme name="University of Melbourne">
      <a:dk1>
        <a:sysClr val="windowText" lastClr="000000"/>
      </a:dk1>
      <a:lt1>
        <a:sysClr val="window" lastClr="FFFFFF"/>
      </a:lt1>
      <a:dk2>
        <a:srgbClr val="094183"/>
      </a:dk2>
      <a:lt2>
        <a:srgbClr val="FFFFFF"/>
      </a:lt2>
      <a:accent1>
        <a:srgbClr val="094183"/>
      </a:accent1>
      <a:accent2>
        <a:srgbClr val="4597AD"/>
      </a:accent2>
      <a:accent3>
        <a:srgbClr val="6DAF7F"/>
      </a:accent3>
      <a:accent4>
        <a:srgbClr val="5D7FBE"/>
      </a:accent4>
      <a:accent5>
        <a:srgbClr val="DDAD6A"/>
      </a:accent5>
      <a:accent6>
        <a:srgbClr val="D1694C"/>
      </a:accent6>
      <a:hlink>
        <a:srgbClr val="000000"/>
      </a:hlink>
      <a:folHlink>
        <a:srgbClr val="000000"/>
      </a:folHlink>
    </a:clrScheme>
    <a:fontScheme name="University of Melbourne">
      <a:majorFont>
        <a:latin typeface="Georgi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oM PowerPoint Poster template-Portrait A0" id="{B149DADC-82AD-4692-A55E-93155454C87C}" vid="{508E76A9-FE9D-4217-A655-2A31A795FA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UoM-PowerPoint-Poster-template-Portrait-A0</Template>
  <TotalTime>15289</TotalTime>
  <Words>676</Words>
  <Application>Microsoft Office PowerPoint</Application>
  <PresentationFormat>自定义</PresentationFormat>
  <Paragraphs>69</Paragraphs>
  <Slides>1</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Arial</vt:lpstr>
      <vt:lpstr>Calibri</vt:lpstr>
      <vt:lpstr>Georgia</vt:lpstr>
      <vt:lpstr>University of Melbourne</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StableMate: characterises cell identity transition of glioblastoma tumour-infiltrating microglia with scRNA-seq data</dc:title>
  <dc:creator>Yidi Deng</dc:creator>
  <cp:lastModifiedBy>Yidi Deng</cp:lastModifiedBy>
  <cp:revision>11</cp:revision>
  <dcterms:created xsi:type="dcterms:W3CDTF">2023-10-22T06:30:39Z</dcterms:created>
  <dcterms:modified xsi:type="dcterms:W3CDTF">2023-10-23T13:03:52Z</dcterms:modified>
</cp:coreProperties>
</file>