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0834-5AB6-EE49-81F9-FA046F769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A5964-B905-9F45-AAEB-179C95B56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F78F-9C7D-FA47-9B33-9E682291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532C-3721-2B4C-86C8-04A90608C44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8038-04BB-6249-A339-FEF1886B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03228-C6D1-2348-97E1-E913C91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35A5-6E23-0041-863C-0858726D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C5AE-16B0-774B-A39A-7BCB983B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91227-1A31-AA4B-9F3B-5335E2B84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204AF-2BFB-5648-940E-FA222293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532C-3721-2B4C-86C8-04A90608C44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E96B-20B2-374A-973F-B3B24FCB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9E25-BAC4-FC45-908E-CDBB225C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35A5-6E23-0041-863C-0858726D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7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DA8D8-31F5-D343-B523-378F212D3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F4F95-9522-1946-B1F7-B66E49D93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32A5-84B3-2040-BF7D-53A91529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532C-3721-2B4C-86C8-04A90608C44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1BC95-4448-7148-81BD-8CA0FAA9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1FA9-8FD3-2C4A-9D60-5E4595F1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35A5-6E23-0041-863C-0858726D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3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EFE8-164C-F046-9C14-D360F840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BE0C-6712-DB4F-8857-E19D0160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9DFF-99E2-CE48-BA56-5C218B21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532C-3721-2B4C-86C8-04A90608C44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C1EE-BBD1-6A40-A251-08C8DC3A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E5516-E498-B147-A518-CFF8AFF0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35A5-6E23-0041-863C-0858726D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1043-1903-724E-812B-FC1AC79A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E9F5C-F55D-074A-8734-6AAF8D00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0807-737F-7E41-8726-AF607389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532C-3721-2B4C-86C8-04A90608C44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59B5-65D3-C84F-9838-CFDCC0CD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3469-2DF1-6548-9257-E7F228A9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35A5-6E23-0041-863C-0858726D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0E37-8325-4D42-9940-53CCF86A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CE08-6AAF-8D45-8B9A-79A9A18A5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3D772-8B45-4942-AF3E-7CDF22B68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3235F-5376-B541-AFC7-760EBA00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532C-3721-2B4C-86C8-04A90608C44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548F-FADB-704E-B9A6-5432792C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2459F-0A3B-4C4A-BDA1-16698D8B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35A5-6E23-0041-863C-0858726D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5EE8-B743-9C44-8471-8E0E5811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25BE-1351-9540-9CB0-7DA1CBE7B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3F7A7-8C13-C545-A539-6C663C3E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EDC3A-B3A1-E941-9164-F9FE6ADC6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0C714-685B-3847-8630-F46A1EC1A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89C29-C7E3-8C49-9A66-00C12FC2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532C-3721-2B4C-86C8-04A90608C44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C2BF3-99CF-0C4B-9231-BACBAC90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7CB4F-A19F-8443-B38D-D242FCCA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35A5-6E23-0041-863C-0858726D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1F2F-AD71-B24A-A2C5-4797353D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416CB-F6B9-3A41-9AD0-B4EB79A3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532C-3721-2B4C-86C8-04A90608C44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26784-3F1B-394F-8CD4-867E3E5C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984CE-9264-C74B-BA7F-4019271C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35A5-6E23-0041-863C-0858726D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7DAA2-9BB5-1F42-890B-D9F442F9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532C-3721-2B4C-86C8-04A90608C44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1904D-BE8E-7846-9045-31CEF84F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40877-F32A-0B4A-A7DD-B83E4D2C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35A5-6E23-0041-863C-0858726D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7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95C8-8D16-2A46-80C7-DB9872F0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8F34-8079-8E4D-A6BA-FDB72DBE3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8B57B-207B-854E-8011-00DE94E2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8F6A9-B7F4-7144-AF88-48A53955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532C-3721-2B4C-86C8-04A90608C44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CB37-F215-A549-A5E1-218F65F5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18C0B-F993-7F43-8AF3-6134F36F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35A5-6E23-0041-863C-0858726D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BB3C-8E19-DC4B-9462-C57B6BDA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953C3-5D75-574F-93C1-3B100B4F3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B983B-D87A-034E-BDBE-4D052C0EA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E4BFC-7AEE-C94F-946E-8C73C86B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532C-3721-2B4C-86C8-04A90608C44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2621-CBDE-D547-8A7D-70B9D29C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D7221-2B80-F245-BA09-63BCD83D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35A5-6E23-0041-863C-0858726D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92A4E-29E5-EE4A-8410-5061A5F7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5ED69-8CDE-D346-B412-16C19063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E35F-5D9B-6242-B8E4-A6F8E400F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532C-3721-2B4C-86C8-04A90608C44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EC8D1-7965-B943-AE75-A2890630D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656A3-7791-3843-B240-1F6FFA945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35A5-6E23-0041-863C-0858726D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7A2D10B-15EA-7D4B-B1EA-3D804E61D173}"/>
              </a:ext>
            </a:extLst>
          </p:cNvPr>
          <p:cNvGrpSpPr/>
          <p:nvPr/>
        </p:nvGrpSpPr>
        <p:grpSpPr>
          <a:xfrm>
            <a:off x="341907" y="1302306"/>
            <a:ext cx="8538966" cy="5059684"/>
            <a:chOff x="341907" y="1302306"/>
            <a:chExt cx="8538966" cy="505968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7254C3-07D7-E143-A330-9B150495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07" y="1969290"/>
              <a:ext cx="4699000" cy="415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197B46B-5D9C-D946-BE07-91CE1FA4A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5968" y="1671638"/>
              <a:ext cx="321470" cy="369092"/>
            </a:xfrm>
            <a:prstGeom prst="straightConnector1">
              <a:avLst/>
            </a:prstGeom>
            <a:ln w="69850">
              <a:solidFill>
                <a:srgbClr val="FF2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D9144E-9435-3849-822F-CF889821B8E5}"/>
                </a:ext>
              </a:extLst>
            </p:cNvPr>
            <p:cNvSpPr txBox="1"/>
            <p:nvPr/>
          </p:nvSpPr>
          <p:spPr>
            <a:xfrm>
              <a:off x="1893093" y="1302306"/>
              <a:ext cx="2593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Open Sans" panose="020B0606030504020204" pitchFamily="34" charset="0"/>
                </a:rPr>
                <a:t>File extension is </a:t>
              </a:r>
              <a:r>
                <a:rPr lang="en-US" dirty="0" err="1">
                  <a:solidFill>
                    <a:srgbClr val="FF0000"/>
                  </a:solidFill>
                  <a:latin typeface="Open Sans" panose="020B0606030504020204" pitchFamily="34" charset="0"/>
                </a:rPr>
                <a:t>Rmd</a:t>
              </a:r>
              <a:endParaRPr lang="en-US" dirty="0">
                <a:solidFill>
                  <a:srgbClr val="FF0000"/>
                </a:solidFill>
                <a:latin typeface="Open Sans" panose="020B0606030504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4F40C01-999B-0E4B-9349-D00C6AB09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6891" y="2978943"/>
              <a:ext cx="1589484" cy="0"/>
            </a:xfrm>
            <a:prstGeom prst="straightConnector1">
              <a:avLst/>
            </a:prstGeom>
            <a:ln w="139700">
              <a:solidFill>
                <a:srgbClr val="FF2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8B42A1-8D96-2C48-859C-B873E71AD509}"/>
                </a:ext>
              </a:extLst>
            </p:cNvPr>
            <p:cNvSpPr txBox="1"/>
            <p:nvPr/>
          </p:nvSpPr>
          <p:spPr>
            <a:xfrm>
              <a:off x="5286375" y="2206836"/>
              <a:ext cx="2771775" cy="1544214"/>
            </a:xfrm>
            <a:prstGeom prst="rect">
              <a:avLst/>
            </a:prstGeom>
            <a:solidFill>
              <a:srgbClr val="FF0000"/>
            </a:solidFill>
            <a:effectLst>
              <a:softEdge rad="0"/>
            </a:effectLst>
          </p:spPr>
          <p:txBody>
            <a:bodyPr wrap="square" lIns="216000" tIns="216000" rIns="216000" bIns="216000" rtlCol="0">
              <a:spAutoFit/>
            </a:bodyPr>
            <a:lstStyle/>
            <a:p>
              <a:r>
                <a:rPr lang="en-AU" sz="2400" b="1" dirty="0">
                  <a:solidFill>
                    <a:srgbClr val="FFFF00"/>
                  </a:solidFill>
                  <a:latin typeface="Open Sans" panose="020B0606030504020204" pitchFamily="34" charset="0"/>
                </a:rPr>
                <a:t>YAML</a:t>
              </a:r>
              <a:r>
                <a:rPr lang="en-AU" sz="2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: meta data fenced  by ---</a:t>
              </a:r>
              <a:endParaRPr lang="en-US" sz="2400" b="1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37EC34-4D6D-1C45-8C6F-5EFFA3D6BC81}"/>
                </a:ext>
              </a:extLst>
            </p:cNvPr>
            <p:cNvSpPr txBox="1"/>
            <p:nvPr/>
          </p:nvSpPr>
          <p:spPr>
            <a:xfrm>
              <a:off x="6328173" y="3935715"/>
              <a:ext cx="2552700" cy="1174883"/>
            </a:xfrm>
            <a:prstGeom prst="rect">
              <a:avLst/>
            </a:prstGeom>
            <a:solidFill>
              <a:srgbClr val="FF0000"/>
            </a:solidFill>
            <a:effectLst>
              <a:softEdge rad="0"/>
            </a:effectLst>
          </p:spPr>
          <p:txBody>
            <a:bodyPr wrap="square" lIns="216000" tIns="216000" rIns="216000" bIns="216000" rtlCol="0">
              <a:spAutoFit/>
            </a:bodyPr>
            <a:lstStyle/>
            <a:p>
              <a:r>
                <a:rPr lang="en-AU" sz="2400" b="1" dirty="0">
                  <a:solidFill>
                    <a:srgbClr val="FFFF00"/>
                  </a:solidFill>
                  <a:latin typeface="Open Sans" panose="020B0606030504020204" pitchFamily="34" charset="0"/>
                </a:rPr>
                <a:t>Text</a:t>
              </a:r>
              <a:r>
                <a:rPr lang="en-AU" sz="2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 can use markdown</a:t>
              </a:r>
              <a:endParaRPr lang="en-US" sz="2400" b="1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B48524-09F7-234C-94F0-452D6E58C9B2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4486275" y="4352435"/>
              <a:ext cx="1841898" cy="170722"/>
            </a:xfrm>
            <a:prstGeom prst="straightConnector1">
              <a:avLst/>
            </a:prstGeom>
            <a:ln w="139700">
              <a:solidFill>
                <a:srgbClr val="FF2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68129F4-D1F2-0540-98C2-753B91CD0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1407" y="5470333"/>
              <a:ext cx="2880718" cy="373255"/>
            </a:xfrm>
            <a:prstGeom prst="straightConnector1">
              <a:avLst/>
            </a:prstGeom>
            <a:ln w="139700">
              <a:solidFill>
                <a:srgbClr val="FF2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0AABC5-8740-9541-AEF6-9A40D74B9B6B}"/>
                </a:ext>
              </a:extLst>
            </p:cNvPr>
            <p:cNvSpPr txBox="1"/>
            <p:nvPr/>
          </p:nvSpPr>
          <p:spPr>
            <a:xfrm>
              <a:off x="5286375" y="5187107"/>
              <a:ext cx="2771775" cy="1174883"/>
            </a:xfrm>
            <a:prstGeom prst="rect">
              <a:avLst/>
            </a:prstGeom>
            <a:solidFill>
              <a:srgbClr val="FF0000"/>
            </a:solidFill>
            <a:effectLst>
              <a:softEdge rad="0"/>
            </a:effectLst>
          </p:spPr>
          <p:txBody>
            <a:bodyPr wrap="square" lIns="216000" tIns="216000" rIns="216000" bIns="216000" rtlCol="0">
              <a:spAutoFit/>
            </a:bodyPr>
            <a:lstStyle/>
            <a:p>
              <a:r>
                <a:rPr lang="en-AU" sz="2400" b="1" dirty="0">
                  <a:solidFill>
                    <a:srgbClr val="FFFF00"/>
                  </a:solidFill>
                  <a:latin typeface="Open Sans" panose="020B0606030504020204" pitchFamily="34" charset="0"/>
                </a:rPr>
                <a:t>Code chunk</a:t>
              </a:r>
              <a:r>
                <a:rPr lang="en-AU" sz="2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: fenced by ```</a:t>
              </a:r>
              <a:endParaRPr lang="en-US" sz="2400" b="1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75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C7254C3-07D7-E143-A330-9B150495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7" y="1969290"/>
            <a:ext cx="4699000" cy="415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7DA27DC8-3C1C-9043-99D9-4EF7ABD8877D}"/>
              </a:ext>
            </a:extLst>
          </p:cNvPr>
          <p:cNvSpPr/>
          <p:nvPr/>
        </p:nvSpPr>
        <p:spPr>
          <a:xfrm>
            <a:off x="2870931" y="1157288"/>
            <a:ext cx="4401408" cy="105156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DBE667-F3B8-2D4F-B935-7DC4A9FC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204" y="2655357"/>
            <a:ext cx="5027613" cy="3476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010709-9447-A44B-A873-8667443CA30A}"/>
              </a:ext>
            </a:extLst>
          </p:cNvPr>
          <p:cNvSpPr txBox="1"/>
          <p:nvPr/>
        </p:nvSpPr>
        <p:spPr>
          <a:xfrm>
            <a:off x="7272339" y="2166367"/>
            <a:ext cx="28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</a:rPr>
              <a:t>first-</a:t>
            </a:r>
            <a:r>
              <a:rPr lang="en-US" dirty="0" err="1">
                <a:latin typeface="Open Sans" panose="020B0606030504020204" pitchFamily="34" charset="0"/>
              </a:rPr>
              <a:t>rmarkdown.html</a:t>
            </a:r>
            <a:endParaRPr lang="en-US" dirty="0">
              <a:latin typeface="Open Sans" panose="020B0606030504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BF0C94-4473-6146-B2AF-CA9A06DB1A7B}"/>
              </a:ext>
            </a:extLst>
          </p:cNvPr>
          <p:cNvCxnSpPr>
            <a:cxnSpLocks/>
          </p:cNvCxnSpPr>
          <p:nvPr/>
        </p:nvCxnSpPr>
        <p:spPr>
          <a:xfrm flipH="1">
            <a:off x="9321069" y="1417548"/>
            <a:ext cx="189209" cy="791683"/>
          </a:xfrm>
          <a:prstGeom prst="straightConnector1">
            <a:avLst/>
          </a:prstGeom>
          <a:ln w="69850">
            <a:solidFill>
              <a:srgbClr val="FF2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9724BC-C4B0-2E4A-AAC6-539EED2BE0D6}"/>
              </a:ext>
            </a:extLst>
          </p:cNvPr>
          <p:cNvSpPr txBox="1"/>
          <p:nvPr/>
        </p:nvSpPr>
        <p:spPr>
          <a:xfrm>
            <a:off x="8343900" y="788969"/>
            <a:ext cx="3543300" cy="1051772"/>
          </a:xfrm>
          <a:prstGeom prst="rect">
            <a:avLst/>
          </a:prstGeom>
          <a:solidFill>
            <a:srgbClr val="FF0000"/>
          </a:solidFill>
          <a:effectLst>
            <a:softEdge rad="0"/>
          </a:effectLst>
        </p:spPr>
        <p:txBody>
          <a:bodyPr wrap="square" lIns="216000" tIns="216000" rIns="216000" bIns="216000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pen Sans" panose="020B0606030504020204" pitchFamily="34" charset="0"/>
              </a:rPr>
              <a:t>Output file name matches </a:t>
            </a:r>
            <a:r>
              <a:rPr lang="en-AU" sz="2000" b="1" dirty="0" err="1">
                <a:solidFill>
                  <a:schemeClr val="bg1"/>
                </a:solidFill>
                <a:latin typeface="Open Sans" panose="020B0606030504020204" pitchFamily="34" charset="0"/>
              </a:rPr>
              <a:t>Rmd</a:t>
            </a:r>
            <a:r>
              <a:rPr lang="en-AU" sz="2000" b="1" dirty="0">
                <a:solidFill>
                  <a:schemeClr val="bg1"/>
                </a:solidFill>
                <a:latin typeface="Open Sans" panose="020B0606030504020204" pitchFamily="34" charset="0"/>
              </a:rPr>
              <a:t> file name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1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5B7AD-5C35-4748-81E0-C8446E25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81" y="1927063"/>
            <a:ext cx="4610100" cy="4203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7DA27DC8-3C1C-9043-99D9-4EF7ABD8877D}"/>
              </a:ext>
            </a:extLst>
          </p:cNvPr>
          <p:cNvSpPr/>
          <p:nvPr/>
        </p:nvSpPr>
        <p:spPr>
          <a:xfrm>
            <a:off x="2870931" y="1157288"/>
            <a:ext cx="4401408" cy="105156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010709-9447-A44B-A873-8667443CA30A}"/>
              </a:ext>
            </a:extLst>
          </p:cNvPr>
          <p:cNvSpPr txBox="1"/>
          <p:nvPr/>
        </p:nvSpPr>
        <p:spPr>
          <a:xfrm>
            <a:off x="7272339" y="1839516"/>
            <a:ext cx="28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</a:rPr>
              <a:t>first-</a:t>
            </a:r>
            <a:r>
              <a:rPr lang="en-US" dirty="0" err="1">
                <a:latin typeface="Open Sans" panose="020B0606030504020204" pitchFamily="34" charset="0"/>
              </a:rPr>
              <a:t>rmarkdown.pdf</a:t>
            </a:r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5184E-DD38-9044-A5F8-960B18FBD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553" y="2357437"/>
            <a:ext cx="5968769" cy="25415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3AA8D1-132C-2E49-99E8-01369ED5A812}"/>
              </a:ext>
            </a:extLst>
          </p:cNvPr>
          <p:cNvCxnSpPr>
            <a:cxnSpLocks/>
          </p:cNvCxnSpPr>
          <p:nvPr/>
        </p:nvCxnSpPr>
        <p:spPr>
          <a:xfrm flipH="1" flipV="1">
            <a:off x="3100388" y="3157538"/>
            <a:ext cx="2995612" cy="2662182"/>
          </a:xfrm>
          <a:prstGeom prst="straightConnector1">
            <a:avLst/>
          </a:prstGeom>
          <a:ln w="139700">
            <a:solidFill>
              <a:srgbClr val="FF2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CAC1E0-4E99-7C4C-A3C8-DAA31E0B6A11}"/>
              </a:ext>
            </a:extLst>
          </p:cNvPr>
          <p:cNvSpPr txBox="1"/>
          <p:nvPr/>
        </p:nvSpPr>
        <p:spPr>
          <a:xfrm>
            <a:off x="5691982" y="5325212"/>
            <a:ext cx="2123281" cy="805551"/>
          </a:xfrm>
          <a:prstGeom prst="rect">
            <a:avLst/>
          </a:prstGeom>
          <a:solidFill>
            <a:srgbClr val="FF0000"/>
          </a:solidFill>
          <a:effectLst>
            <a:softEdge rad="0"/>
          </a:effectLst>
        </p:spPr>
        <p:txBody>
          <a:bodyPr wrap="square" lIns="216000" tIns="216000" rIns="216000" bIns="216000" rtlCol="0">
            <a:spAutoFit/>
          </a:bodyPr>
          <a:lstStyle/>
          <a:p>
            <a:r>
              <a:rPr lang="en-AU" sz="2400" b="1" dirty="0">
                <a:solidFill>
                  <a:srgbClr val="FFFF00"/>
                </a:solidFill>
                <a:latin typeface="Open Sans" panose="020B0606030504020204" pitchFamily="34" charset="0"/>
              </a:rPr>
              <a:t>pdf output</a:t>
            </a:r>
            <a:endParaRPr lang="en-US" sz="24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5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Emi Tanaka</cp:lastModifiedBy>
  <cp:revision>7</cp:revision>
  <dcterms:created xsi:type="dcterms:W3CDTF">2019-09-30T23:46:46Z</dcterms:created>
  <dcterms:modified xsi:type="dcterms:W3CDTF">2019-10-01T00:25:37Z</dcterms:modified>
</cp:coreProperties>
</file>