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g0du7S7pG5grT+7MGIKC5yc68Q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font" Target="fonts/Roboto-bold.fntdata"/><Relationship Id="rId24" Type="http://customschemas.google.com/relationships/presentationmetadata" Target="metadata"/><Relationship Id="rId12" Type="http://schemas.openxmlformats.org/officeDocument/2006/relationships/font" Target="fonts/Roboto-regular.fntdata"/><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ladies.org/" TargetMode="External"/><Relationship Id="rId3" Type="http://schemas.openxmlformats.org/officeDocument/2006/relationships/hyperlink" Target="https://rladies.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celebrate and acknowledge the Traditional Owners and custodians of the land and waters from where we join you today, the Wurundjeri people of the Kulin nation. I pay my respects to their Elders, past, present and emerging and embrace their continued connection to this place. I pay my respects to all other Aboriginal and Torres Strait Islanders who may be joining us today. Sovereignty has never been ceded. It always was and always will be Aboriginal land.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a registered non-profit organization and a local chapter of</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R-Ladies Global</a:t>
            </a:r>
            <a:r>
              <a:rPr lang="en">
                <a:solidFill>
                  <a:schemeClr val="dk1"/>
                </a:solidFill>
              </a:rPr>
              <a:t>. Our aim is to promote gender diversity in the R community, both in Australia and worldwide.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a7d594e6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4a7d594e6c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President: Daidai</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VP: Dionne</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Secretary: </a:t>
            </a:r>
            <a:r>
              <a:rPr lang="en" sz="1400">
                <a:solidFill>
                  <a:schemeClr val="dk1"/>
                </a:solidFill>
                <a:latin typeface="Times New Roman"/>
                <a:ea typeface="Times New Roman"/>
                <a:cs typeface="Times New Roman"/>
                <a:sym typeface="Times New Roman"/>
              </a:rPr>
              <a:t>Sehrish</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Treasurer: Kathleen</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Members: Anna, Caitlin, Steph. New members: </a:t>
            </a:r>
            <a:r>
              <a:rPr lang="en" sz="1400">
                <a:solidFill>
                  <a:schemeClr val="dk1"/>
                </a:solidFill>
                <a:latin typeface="Times New Roman"/>
                <a:ea typeface="Times New Roman"/>
                <a:cs typeface="Times New Roman"/>
                <a:sym typeface="Times New Roman"/>
              </a:rPr>
              <a:t>Dionne and many more to come</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Big thank to </a:t>
            </a:r>
            <a:r>
              <a:rPr lang="en" sz="1400">
                <a:solidFill>
                  <a:schemeClr val="dk1"/>
                </a:solidFill>
                <a:latin typeface="Times New Roman"/>
                <a:ea typeface="Times New Roman"/>
                <a:cs typeface="Times New Roman"/>
                <a:sym typeface="Times New Roman"/>
              </a:rPr>
              <a:t>Evie</a:t>
            </a:r>
            <a:r>
              <a:rPr lang="en" sz="1400">
                <a:solidFill>
                  <a:schemeClr val="dk1"/>
                </a:solidFill>
                <a:latin typeface="Times New Roman"/>
                <a:ea typeface="Times New Roman"/>
                <a:cs typeface="Times New Roman"/>
                <a:sym typeface="Times New Roman"/>
              </a:rPr>
              <a:t> who has led an amazing year of R-Ladies Melbourne. And thank you Nikki for taking care of finance for so many years!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a7d594e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4a7d594e6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a7d594e6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4a7d594e6c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8"/>
          <p:cNvSpPr/>
          <p:nvPr/>
        </p:nvSpPr>
        <p:spPr>
          <a:xfrm>
            <a:off x="655200" y="2856150"/>
            <a:ext cx="54300" cy="1191900"/>
          </a:xfrm>
          <a:prstGeom prst="rect">
            <a:avLst/>
          </a:prstGeom>
          <a:solidFill>
            <a:srgbClr val="5624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8398A"/>
              </a:solidFill>
              <a:latin typeface="Arial"/>
              <a:ea typeface="Arial"/>
              <a:cs typeface="Arial"/>
              <a:sym typeface="Arial"/>
            </a:endParaRPr>
          </a:p>
        </p:txBody>
      </p:sp>
      <p:sp>
        <p:nvSpPr>
          <p:cNvPr id="11" name="Google Shape;11;p8"/>
          <p:cNvSpPr txBox="1"/>
          <p:nvPr>
            <p:ph type="ctrTitle"/>
          </p:nvPr>
        </p:nvSpPr>
        <p:spPr>
          <a:xfrm>
            <a:off x="762000" y="2851325"/>
            <a:ext cx="5412300" cy="1159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398A"/>
              </a:buClr>
              <a:buSzPts val="1400"/>
              <a:buFont typeface="Helvetica Neue"/>
              <a:buNone/>
              <a:defRPr b="1" i="0" sz="4800" u="none" cap="none" strike="noStrike">
                <a:solidFill>
                  <a:srgbClr val="88398A"/>
                </a:solidFill>
                <a:latin typeface="Helvetica Neue"/>
                <a:ea typeface="Helvetica Neue"/>
                <a:cs typeface="Helvetica Neue"/>
                <a:sym typeface="Helvetica Neue"/>
              </a:defRPr>
            </a:lvl1pPr>
            <a:lvl2pPr lvl="1"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2pPr>
            <a:lvl3pPr lvl="2"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3pPr>
            <a:lvl4pPr lvl="3"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4pPr>
            <a:lvl5pPr lvl="4"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5pPr>
            <a:lvl6pPr lvl="5"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6pPr>
            <a:lvl7pPr lvl="6"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7pPr>
            <a:lvl8pPr lvl="7"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8pPr>
            <a:lvl9pPr lvl="8" algn="l">
              <a:lnSpc>
                <a:spcPct val="100000"/>
              </a:lnSpc>
              <a:spcBef>
                <a:spcPts val="0"/>
              </a:spcBef>
              <a:spcAft>
                <a:spcPts val="0"/>
              </a:spcAft>
              <a:buClr>
                <a:srgbClr val="88398A"/>
              </a:buClr>
              <a:buSzPts val="1400"/>
              <a:buFont typeface="Arial"/>
              <a:buNone/>
              <a:defRPr b="1" sz="4800">
                <a:solidFill>
                  <a:srgbClr val="88398A"/>
                </a:solidFill>
                <a:latin typeface="Arial"/>
                <a:ea typeface="Arial"/>
                <a:cs typeface="Arial"/>
                <a:sym typeface="Arial"/>
              </a:defRPr>
            </a:lvl9pPr>
          </a:lstStyle>
          <a:p/>
        </p:txBody>
      </p:sp>
      <p:sp>
        <p:nvSpPr>
          <p:cNvPr id="12" name="Google Shape;12;p8"/>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8"/>
          <p:cNvPicPr preferRelativeResize="0"/>
          <p:nvPr/>
        </p:nvPicPr>
        <p:blipFill rotWithShape="1">
          <a:blip r:embed="rId2">
            <a:alphaModFix/>
          </a:blip>
          <a:srcRect b="0" l="0" r="0" t="0"/>
          <a:stretch/>
        </p:blipFill>
        <p:spPr>
          <a:xfrm>
            <a:off x="7362450" y="197775"/>
            <a:ext cx="1502400" cy="168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56" name="Google Shape;56;p17"/>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 only color">
    <p:spTree>
      <p:nvGrpSpPr>
        <p:cNvPr id="57" name="Shape 57"/>
        <p:cNvGrpSpPr/>
        <p:nvPr/>
      </p:nvGrpSpPr>
      <p:grpSpPr>
        <a:xfrm>
          <a:off x="0" y="0"/>
          <a:ext cx="0" cy="0"/>
          <a:chOff x="0" y="0"/>
          <a:chExt cx="0" cy="0"/>
        </a:xfrm>
      </p:grpSpPr>
      <p:sp>
        <p:nvSpPr>
          <p:cNvPr id="58" name="Google Shape;58;p18"/>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88398A"/>
              </a:buClr>
              <a:buSzPts val="1400"/>
              <a:buFont typeface="Helvetica Neue"/>
              <a:buNone/>
              <a:defRPr b="1" i="0" sz="2600" u="none" cap="none" strike="noStrike">
                <a:solidFill>
                  <a:srgbClr val="88398A"/>
                </a:solidFill>
                <a:latin typeface="Helvetica Neue"/>
                <a:ea typeface="Helvetica Neue"/>
                <a:cs typeface="Helvetica Neue"/>
                <a:sym typeface="Helvetica Neue"/>
              </a:defRPr>
            </a:lvl1pPr>
            <a:lvl2pPr lvl="1"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2pPr>
            <a:lvl3pPr lvl="2"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3pPr>
            <a:lvl4pPr lvl="3"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4pPr>
            <a:lvl5pPr lvl="4"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5pPr>
            <a:lvl6pPr lvl="5"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6pPr>
            <a:lvl7pPr lvl="6"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7pPr>
            <a:lvl8pPr lvl="7"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8pPr>
            <a:lvl9pPr lvl="8"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9pPr>
          </a:lstStyle>
          <a:p/>
        </p:txBody>
      </p:sp>
      <p:sp>
        <p:nvSpPr>
          <p:cNvPr id="59" name="Google Shape;59;p18"/>
          <p:cNvSpPr/>
          <p:nvPr/>
        </p:nvSpPr>
        <p:spPr>
          <a:xfrm>
            <a:off x="579000" y="579000"/>
            <a:ext cx="54300" cy="6756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0" name="Google Shape;60;p18"/>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61" name="Google Shape;61;p18"/>
          <p:cNvPicPr preferRelativeResize="0"/>
          <p:nvPr/>
        </p:nvPicPr>
        <p:blipFill rotWithShape="1">
          <a:blip r:embed="rId2">
            <a:alphaModFix/>
          </a:blip>
          <a:srcRect b="0" l="0" r="0" t="0"/>
          <a:stretch/>
        </p:blipFill>
        <p:spPr>
          <a:xfrm>
            <a:off x="7929425" y="186325"/>
            <a:ext cx="951900" cy="951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Image background">
    <p:spTree>
      <p:nvGrpSpPr>
        <p:cNvPr id="62" name="Shape 62"/>
        <p:cNvGrpSpPr/>
        <p:nvPr/>
      </p:nvGrpSpPr>
      <p:grpSpPr>
        <a:xfrm>
          <a:off x="0" y="0"/>
          <a:ext cx="0" cy="0"/>
          <a:chOff x="0" y="0"/>
          <a:chExt cx="0" cy="0"/>
        </a:xfrm>
      </p:grpSpPr>
      <p:sp>
        <p:nvSpPr>
          <p:cNvPr id="63" name="Google Shape;63;p19"/>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64" name="Google Shape;64;p19"/>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65" name="Shape 65"/>
        <p:cNvGrpSpPr/>
        <p:nvPr/>
      </p:nvGrpSpPr>
      <p:grpSpPr>
        <a:xfrm>
          <a:off x="0" y="0"/>
          <a:ext cx="0" cy="0"/>
          <a:chOff x="0" y="0"/>
          <a:chExt cx="0" cy="0"/>
        </a:xfrm>
      </p:grpSpPr>
      <p:sp>
        <p:nvSpPr>
          <p:cNvPr id="66" name="Google Shape;66;p20"/>
          <p:cNvSpPr txBox="1"/>
          <p:nvPr>
            <p:ph idx="1" type="body"/>
          </p:nvPr>
        </p:nvSpPr>
        <p:spPr>
          <a:xfrm>
            <a:off x="633300" y="4285675"/>
            <a:ext cx="80535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360"/>
              </a:spcBef>
              <a:spcAft>
                <a:spcPts val="0"/>
              </a:spcAft>
              <a:buClr>
                <a:srgbClr val="562457"/>
              </a:buClr>
              <a:buSzPts val="1800"/>
              <a:buFont typeface="Helvetica Neue"/>
              <a:buNone/>
              <a:defRPr b="0" i="0" sz="1400" u="none" cap="none" strike="noStrike">
                <a:solidFill>
                  <a:srgbClr val="181818"/>
                </a:solidFill>
                <a:latin typeface="Helvetica Neue"/>
                <a:ea typeface="Helvetica Neue"/>
                <a:cs typeface="Helvetica Neue"/>
                <a:sym typeface="Helvetica Neue"/>
              </a:defRPr>
            </a:lvl1pPr>
            <a:lvl2pPr indent="-342900" lvl="1" marL="914400" marR="0" algn="l">
              <a:lnSpc>
                <a:spcPct val="100000"/>
              </a:lnSpc>
              <a:spcBef>
                <a:spcPts val="48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2pPr>
            <a:lvl3pPr indent="-342900" lvl="2" marL="1371600" marR="0" algn="l">
              <a:lnSpc>
                <a:spcPct val="100000"/>
              </a:lnSpc>
              <a:spcBef>
                <a:spcPts val="48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3pPr>
            <a:lvl4pPr indent="-342900" lvl="3" marL="18288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4pPr>
            <a:lvl5pPr indent="-342900" lvl="4" marL="22860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5pPr>
            <a:lvl6pPr indent="-342900" lvl="5" marL="27432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6pPr>
            <a:lvl7pPr indent="-342900" lvl="6" marL="32004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7pPr>
            <a:lvl8pPr indent="-342900" lvl="7" marL="36576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8pPr>
            <a:lvl9pPr indent="-342900" lvl="8" marL="4114800" marR="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9pPr>
          </a:lstStyle>
          <a:p/>
        </p:txBody>
      </p:sp>
      <p:sp>
        <p:nvSpPr>
          <p:cNvPr id="67" name="Google Shape;67;p20"/>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68" name="Google Shape;68;p20"/>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spTree>
      <p:nvGrpSpPr>
        <p:cNvPr id="14" name="Shape 14"/>
        <p:cNvGrpSpPr/>
        <p:nvPr/>
      </p:nvGrpSpPr>
      <p:grpSpPr>
        <a:xfrm>
          <a:off x="0" y="0"/>
          <a:ext cx="0" cy="0"/>
          <a:chOff x="0" y="0"/>
          <a:chExt cx="0" cy="0"/>
        </a:xfrm>
      </p:grpSpPr>
      <p:sp>
        <p:nvSpPr>
          <p:cNvPr id="15" name="Google Shape;15;p9"/>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16" name="Google Shape;16;p9"/>
          <p:cNvPicPr preferRelativeResize="0"/>
          <p:nvPr/>
        </p:nvPicPr>
        <p:blipFill rotWithShape="1">
          <a:blip r:embed="rId2">
            <a:alphaModFix/>
          </a:blip>
          <a:srcRect b="0" l="0" r="0" t="0"/>
          <a:stretch/>
        </p:blipFill>
        <p:spPr>
          <a:xfrm>
            <a:off x="7929425" y="186325"/>
            <a:ext cx="951900" cy="951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 name="Shape 17"/>
        <p:cNvGrpSpPr/>
        <p:nvPr/>
      </p:nvGrpSpPr>
      <p:grpSpPr>
        <a:xfrm>
          <a:off x="0" y="0"/>
          <a:ext cx="0" cy="0"/>
          <a:chOff x="0" y="0"/>
          <a:chExt cx="0" cy="0"/>
        </a:xfrm>
      </p:grpSpPr>
      <p:sp>
        <p:nvSpPr>
          <p:cNvPr id="18" name="Google Shape;18;p10"/>
          <p:cNvSpPr txBox="1"/>
          <p:nvPr>
            <p:ph type="title"/>
          </p:nvPr>
        </p:nvSpPr>
        <p:spPr>
          <a:xfrm>
            <a:off x="6920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181818"/>
              </a:buClr>
              <a:buSzPts val="1400"/>
              <a:buFont typeface="Helvetica Neue"/>
              <a:buNone/>
              <a:defRPr b="1" i="0" sz="2600" u="none" cap="none" strike="noStrike">
                <a:solidFill>
                  <a:srgbClr val="181818"/>
                </a:solidFill>
                <a:latin typeface="Helvetica Neue"/>
                <a:ea typeface="Helvetica Neue"/>
                <a:cs typeface="Helvetica Neue"/>
                <a:sym typeface="Helvetica Neue"/>
              </a:defRPr>
            </a:lvl1pPr>
            <a:lvl2pPr lvl="1" algn="l">
              <a:lnSpc>
                <a:spcPct val="100000"/>
              </a:lnSpc>
              <a:spcBef>
                <a:spcPts val="0"/>
              </a:spcBef>
              <a:spcAft>
                <a:spcPts val="0"/>
              </a:spcAft>
              <a:buSzPts val="1400"/>
              <a:buFont typeface="Arial"/>
              <a:buNone/>
              <a:defRPr b="1" sz="2600">
                <a:latin typeface="Arial"/>
                <a:ea typeface="Arial"/>
                <a:cs typeface="Arial"/>
                <a:sym typeface="Arial"/>
              </a:defRPr>
            </a:lvl2pPr>
            <a:lvl3pPr lvl="2" algn="l">
              <a:lnSpc>
                <a:spcPct val="100000"/>
              </a:lnSpc>
              <a:spcBef>
                <a:spcPts val="0"/>
              </a:spcBef>
              <a:spcAft>
                <a:spcPts val="0"/>
              </a:spcAft>
              <a:buSzPts val="1400"/>
              <a:buFont typeface="Arial"/>
              <a:buNone/>
              <a:defRPr b="1" sz="2600">
                <a:latin typeface="Arial"/>
                <a:ea typeface="Arial"/>
                <a:cs typeface="Arial"/>
                <a:sym typeface="Arial"/>
              </a:defRPr>
            </a:lvl3pPr>
            <a:lvl4pPr lvl="3" algn="l">
              <a:lnSpc>
                <a:spcPct val="100000"/>
              </a:lnSpc>
              <a:spcBef>
                <a:spcPts val="0"/>
              </a:spcBef>
              <a:spcAft>
                <a:spcPts val="0"/>
              </a:spcAft>
              <a:buSzPts val="1400"/>
              <a:buFont typeface="Arial"/>
              <a:buNone/>
              <a:defRPr b="1" sz="2600">
                <a:latin typeface="Arial"/>
                <a:ea typeface="Arial"/>
                <a:cs typeface="Arial"/>
                <a:sym typeface="Arial"/>
              </a:defRPr>
            </a:lvl4pPr>
            <a:lvl5pPr lvl="4" algn="l">
              <a:lnSpc>
                <a:spcPct val="100000"/>
              </a:lnSpc>
              <a:spcBef>
                <a:spcPts val="0"/>
              </a:spcBef>
              <a:spcAft>
                <a:spcPts val="0"/>
              </a:spcAft>
              <a:buSzPts val="1400"/>
              <a:buFont typeface="Arial"/>
              <a:buNone/>
              <a:defRPr b="1" sz="2600">
                <a:latin typeface="Arial"/>
                <a:ea typeface="Arial"/>
                <a:cs typeface="Arial"/>
                <a:sym typeface="Arial"/>
              </a:defRPr>
            </a:lvl5pPr>
            <a:lvl6pPr lvl="5" algn="l">
              <a:lnSpc>
                <a:spcPct val="100000"/>
              </a:lnSpc>
              <a:spcBef>
                <a:spcPts val="0"/>
              </a:spcBef>
              <a:spcAft>
                <a:spcPts val="0"/>
              </a:spcAft>
              <a:buSzPts val="1400"/>
              <a:buFont typeface="Arial"/>
              <a:buNone/>
              <a:defRPr b="1" sz="2600">
                <a:latin typeface="Arial"/>
                <a:ea typeface="Arial"/>
                <a:cs typeface="Arial"/>
                <a:sym typeface="Arial"/>
              </a:defRPr>
            </a:lvl6pPr>
            <a:lvl7pPr lvl="6" algn="l">
              <a:lnSpc>
                <a:spcPct val="100000"/>
              </a:lnSpc>
              <a:spcBef>
                <a:spcPts val="0"/>
              </a:spcBef>
              <a:spcAft>
                <a:spcPts val="0"/>
              </a:spcAft>
              <a:buSzPts val="1400"/>
              <a:buFont typeface="Arial"/>
              <a:buNone/>
              <a:defRPr b="1" sz="2600">
                <a:latin typeface="Arial"/>
                <a:ea typeface="Arial"/>
                <a:cs typeface="Arial"/>
                <a:sym typeface="Arial"/>
              </a:defRPr>
            </a:lvl7pPr>
            <a:lvl8pPr lvl="7" algn="l">
              <a:lnSpc>
                <a:spcPct val="100000"/>
              </a:lnSpc>
              <a:spcBef>
                <a:spcPts val="0"/>
              </a:spcBef>
              <a:spcAft>
                <a:spcPts val="0"/>
              </a:spcAft>
              <a:buSzPts val="1400"/>
              <a:buFont typeface="Arial"/>
              <a:buNone/>
              <a:defRPr b="1" sz="2600">
                <a:latin typeface="Arial"/>
                <a:ea typeface="Arial"/>
                <a:cs typeface="Arial"/>
                <a:sym typeface="Arial"/>
              </a:defRPr>
            </a:lvl8pPr>
            <a:lvl9pPr lvl="8" algn="l">
              <a:lnSpc>
                <a:spcPct val="100000"/>
              </a:lnSpc>
              <a:spcBef>
                <a:spcPts val="0"/>
              </a:spcBef>
              <a:spcAft>
                <a:spcPts val="0"/>
              </a:spcAft>
              <a:buSzPts val="1400"/>
              <a:buFont typeface="Arial"/>
              <a:buNone/>
              <a:defRPr b="1" sz="2600">
                <a:latin typeface="Arial"/>
                <a:ea typeface="Arial"/>
                <a:cs typeface="Arial"/>
                <a:sym typeface="Arial"/>
              </a:defRPr>
            </a:lvl9pPr>
          </a:lstStyle>
          <a:p/>
        </p:txBody>
      </p:sp>
      <p:sp>
        <p:nvSpPr>
          <p:cNvPr id="19" name="Google Shape;19;p10"/>
          <p:cNvSpPr txBox="1"/>
          <p:nvPr>
            <p:ph idx="1" type="body"/>
          </p:nvPr>
        </p:nvSpPr>
        <p:spPr>
          <a:xfrm>
            <a:off x="692025" y="1584700"/>
            <a:ext cx="3407100" cy="32190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1pPr>
            <a:lvl2pPr indent="-342900" lvl="1" marL="914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2pPr>
            <a:lvl3pPr indent="-342900" lvl="2" marL="1371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3pPr>
            <a:lvl4pPr indent="-342900" lvl="3" marL="1828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4pPr>
            <a:lvl5pPr indent="-342900" lvl="4" marL="22860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5pPr>
            <a:lvl6pPr indent="-342900" lvl="5" marL="2743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6pPr>
            <a:lvl7pPr indent="-342900" lvl="6" marL="3200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7pPr>
            <a:lvl8pPr indent="-342900" lvl="7" marL="3657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8pPr>
            <a:lvl9pPr indent="-342900" lvl="8" marL="4114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9pPr>
          </a:lstStyle>
          <a:p/>
        </p:txBody>
      </p:sp>
      <p:sp>
        <p:nvSpPr>
          <p:cNvPr id="20" name="Google Shape;20;p10"/>
          <p:cNvSpPr txBox="1"/>
          <p:nvPr>
            <p:ph idx="2" type="body"/>
          </p:nvPr>
        </p:nvSpPr>
        <p:spPr>
          <a:xfrm>
            <a:off x="4244900" y="1584700"/>
            <a:ext cx="3407100" cy="32190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1pPr>
            <a:lvl2pPr indent="-342900" lvl="1" marL="914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2pPr>
            <a:lvl3pPr indent="-342900" lvl="2" marL="1371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3pPr>
            <a:lvl4pPr indent="-342900" lvl="3" marL="1828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4pPr>
            <a:lvl5pPr indent="-342900" lvl="4" marL="22860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5pPr>
            <a:lvl6pPr indent="-342900" lvl="5" marL="2743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6pPr>
            <a:lvl7pPr indent="-342900" lvl="6" marL="3200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7pPr>
            <a:lvl8pPr indent="-342900" lvl="7" marL="3657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8pPr>
            <a:lvl9pPr indent="-342900" lvl="8" marL="4114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9pPr>
          </a:lstStyle>
          <a:p/>
        </p:txBody>
      </p:sp>
      <p:sp>
        <p:nvSpPr>
          <p:cNvPr id="21" name="Google Shape;21;p10"/>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22" name="Google Shape;22;p10"/>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23" name="Shape 23"/>
        <p:cNvGrpSpPr/>
        <p:nvPr/>
      </p:nvGrpSpPr>
      <p:grpSpPr>
        <a:xfrm>
          <a:off x="0" y="0"/>
          <a:ext cx="0" cy="0"/>
          <a:chOff x="0" y="0"/>
          <a:chExt cx="0" cy="0"/>
        </a:xfrm>
      </p:grpSpPr>
      <p:sp>
        <p:nvSpPr>
          <p:cNvPr id="24" name="Google Shape;24;p11"/>
          <p:cNvSpPr/>
          <p:nvPr/>
        </p:nvSpPr>
        <p:spPr>
          <a:xfrm>
            <a:off x="655200" y="1417200"/>
            <a:ext cx="54300" cy="1363200"/>
          </a:xfrm>
          <a:prstGeom prst="rect">
            <a:avLst/>
          </a:prstGeom>
          <a:solidFill>
            <a:srgbClr val="5624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8398A"/>
              </a:solidFill>
              <a:latin typeface="Arial"/>
              <a:ea typeface="Arial"/>
              <a:cs typeface="Arial"/>
              <a:sym typeface="Arial"/>
            </a:endParaRPr>
          </a:p>
        </p:txBody>
      </p:sp>
      <p:sp>
        <p:nvSpPr>
          <p:cNvPr id="25" name="Google Shape;25;p11"/>
          <p:cNvSpPr txBox="1"/>
          <p:nvPr>
            <p:ph type="ctrTitle"/>
          </p:nvPr>
        </p:nvSpPr>
        <p:spPr>
          <a:xfrm>
            <a:off x="902550" y="1214425"/>
            <a:ext cx="4638300" cy="1159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88398A"/>
              </a:buClr>
              <a:buSzPts val="1400"/>
              <a:buFont typeface="Helvetica Neue"/>
              <a:buNone/>
              <a:defRPr b="1" i="0" sz="3600" u="none" cap="none" strike="noStrike">
                <a:solidFill>
                  <a:srgbClr val="88398A"/>
                </a:solidFill>
                <a:latin typeface="Helvetica Neue"/>
                <a:ea typeface="Helvetica Neue"/>
                <a:cs typeface="Helvetica Neue"/>
                <a:sym typeface="Helvetica Neue"/>
              </a:defRPr>
            </a:lvl1pPr>
            <a:lvl2pPr lvl="1"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2pPr>
            <a:lvl3pPr lvl="2"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3pPr>
            <a:lvl4pPr lvl="3"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4pPr>
            <a:lvl5pPr lvl="4"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5pPr>
            <a:lvl6pPr lvl="5"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6pPr>
            <a:lvl7pPr lvl="6"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7pPr>
            <a:lvl8pPr lvl="7"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8pPr>
            <a:lvl9pPr lvl="8" algn="l">
              <a:lnSpc>
                <a:spcPct val="100000"/>
              </a:lnSpc>
              <a:spcBef>
                <a:spcPts val="0"/>
              </a:spcBef>
              <a:spcAft>
                <a:spcPts val="0"/>
              </a:spcAft>
              <a:buClr>
                <a:srgbClr val="88398A"/>
              </a:buClr>
              <a:buSzPts val="1400"/>
              <a:buFont typeface="Arial"/>
              <a:buNone/>
              <a:defRPr b="1" sz="3600">
                <a:solidFill>
                  <a:srgbClr val="88398A"/>
                </a:solidFill>
                <a:latin typeface="Arial"/>
                <a:ea typeface="Arial"/>
                <a:cs typeface="Arial"/>
                <a:sym typeface="Arial"/>
              </a:defRPr>
            </a:lvl9pPr>
          </a:lstStyle>
          <a:p/>
        </p:txBody>
      </p:sp>
      <p:sp>
        <p:nvSpPr>
          <p:cNvPr id="26" name="Google Shape;26;p11"/>
          <p:cNvSpPr txBox="1"/>
          <p:nvPr>
            <p:ph idx="1" type="subTitle"/>
          </p:nvPr>
        </p:nvSpPr>
        <p:spPr>
          <a:xfrm>
            <a:off x="902550" y="2459050"/>
            <a:ext cx="7632000" cy="784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2pPr>
            <a:lvl3pPr lvl="2"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3pPr>
            <a:lvl4pPr lvl="3"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4pPr>
            <a:lvl5pPr lvl="4"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5pPr>
            <a:lvl6pPr lvl="5"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6pPr>
            <a:lvl7pPr lvl="6"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7pPr>
            <a:lvl8pPr lvl="7"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8pPr>
            <a:lvl9pPr lvl="8" marR="0" algn="l">
              <a:lnSpc>
                <a:spcPct val="100000"/>
              </a:lnSpc>
              <a:spcBef>
                <a:spcPts val="0"/>
              </a:spcBef>
              <a:spcAft>
                <a:spcPts val="0"/>
              </a:spcAft>
              <a:buClr>
                <a:srgbClr val="000000"/>
              </a:buClr>
              <a:buSzPts val="1800"/>
              <a:buFont typeface="Helvetica Neue"/>
              <a:buNone/>
              <a:defRPr b="0" i="0" sz="3000" u="none" cap="none" strike="noStrike">
                <a:solidFill>
                  <a:srgbClr val="000000"/>
                </a:solidFill>
                <a:latin typeface="Helvetica Neue"/>
                <a:ea typeface="Helvetica Neue"/>
                <a:cs typeface="Helvetica Neue"/>
                <a:sym typeface="Helvetica Neue"/>
              </a:defRPr>
            </a:lvl9pPr>
          </a:lstStyle>
          <a:p/>
        </p:txBody>
      </p:sp>
      <p:pic>
        <p:nvPicPr>
          <p:cNvPr descr="download (1).png" id="27" name="Google Shape;27;p11"/>
          <p:cNvPicPr preferRelativeResize="0"/>
          <p:nvPr/>
        </p:nvPicPr>
        <p:blipFill rotWithShape="1">
          <a:blip r:embed="rId2">
            <a:alphaModFix/>
          </a:blip>
          <a:srcRect b="0" l="0" r="0" t="0"/>
          <a:stretch/>
        </p:blipFill>
        <p:spPr>
          <a:xfrm>
            <a:off x="7929425" y="186325"/>
            <a:ext cx="951900" cy="951900"/>
          </a:xfrm>
          <a:prstGeom prst="rect">
            <a:avLst/>
          </a:prstGeom>
          <a:noFill/>
          <a:ln>
            <a:noFill/>
          </a:ln>
        </p:spPr>
      </p:pic>
      <p:sp>
        <p:nvSpPr>
          <p:cNvPr id="28" name="Google Shape;28;p11"/>
          <p:cNvSpPr/>
          <p:nvPr/>
        </p:nvSpPr>
        <p:spPr>
          <a:xfrm rot="5400000">
            <a:off x="4542250" y="-4548775"/>
            <a:ext cx="60900" cy="9145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12"/>
          <p:cNvSpPr txBox="1"/>
          <p:nvPr>
            <p:ph idx="1" type="body"/>
          </p:nvPr>
        </p:nvSpPr>
        <p:spPr>
          <a:xfrm>
            <a:off x="1261050" y="905750"/>
            <a:ext cx="5404500" cy="27444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1pPr>
            <a:lvl2pPr indent="-419100" lvl="1" marL="9144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2pPr>
            <a:lvl3pPr indent="-419100" lvl="2" marL="13716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3pPr>
            <a:lvl4pPr indent="-419100" lvl="3" marL="18288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4pPr>
            <a:lvl5pPr indent="-419100" lvl="4" marL="22860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5pPr>
            <a:lvl6pPr indent="-419100" lvl="5" marL="27432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6pPr>
            <a:lvl7pPr indent="-419100" lvl="6" marL="32004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7pPr>
            <a:lvl8pPr indent="-419100" lvl="7" marL="36576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8pPr>
            <a:lvl9pPr indent="-419100" lvl="8" marL="4114800" marR="0" algn="l">
              <a:lnSpc>
                <a:spcPct val="100000"/>
              </a:lnSpc>
              <a:spcBef>
                <a:spcPts val="0"/>
              </a:spcBef>
              <a:spcAft>
                <a:spcPts val="0"/>
              </a:spcAft>
              <a:buClr>
                <a:srgbClr val="562457"/>
              </a:buClr>
              <a:buSzPts val="3000"/>
              <a:buFont typeface="Helvetica Neue"/>
              <a:buChar char="▹"/>
              <a:defRPr b="0" i="1" sz="3000" u="none" cap="none" strike="noStrike">
                <a:solidFill>
                  <a:srgbClr val="88398A"/>
                </a:solidFill>
                <a:latin typeface="Helvetica Neue"/>
                <a:ea typeface="Helvetica Neue"/>
                <a:cs typeface="Helvetica Neue"/>
                <a:sym typeface="Helvetica Neue"/>
              </a:defRPr>
            </a:lvl9pPr>
          </a:lstStyle>
          <a:p/>
        </p:txBody>
      </p:sp>
      <p:sp>
        <p:nvSpPr>
          <p:cNvPr id="31" name="Google Shape;31;p12"/>
          <p:cNvSpPr txBox="1"/>
          <p:nvPr/>
        </p:nvSpPr>
        <p:spPr>
          <a:xfrm>
            <a:off x="439873" y="589943"/>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2457"/>
              </a:buClr>
              <a:buSzPts val="9600"/>
              <a:buFont typeface="Helvetica Neue"/>
              <a:buNone/>
            </a:pPr>
            <a:r>
              <a:rPr b="1" i="0" lang="en" sz="9600" u="none" cap="none" strike="noStrike">
                <a:solidFill>
                  <a:srgbClr val="562457"/>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33" name="Google Shape;33;p12"/>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13"/>
          <p:cNvSpPr txBox="1"/>
          <p:nvPr>
            <p:ph type="title"/>
          </p:nvPr>
        </p:nvSpPr>
        <p:spPr>
          <a:xfrm>
            <a:off x="6920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181818"/>
              </a:buClr>
              <a:buSzPts val="1400"/>
              <a:buFont typeface="Helvetica Neue"/>
              <a:buNone/>
              <a:defRPr b="1" i="0" sz="2600" u="none" cap="none" strike="noStrike">
                <a:solidFill>
                  <a:srgbClr val="181818"/>
                </a:solidFill>
                <a:latin typeface="Helvetica Neue"/>
                <a:ea typeface="Helvetica Neue"/>
                <a:cs typeface="Helvetica Neue"/>
                <a:sym typeface="Helvetica Neue"/>
              </a:defRPr>
            </a:lvl1pPr>
            <a:lvl2pPr lvl="1" algn="l">
              <a:lnSpc>
                <a:spcPct val="100000"/>
              </a:lnSpc>
              <a:spcBef>
                <a:spcPts val="0"/>
              </a:spcBef>
              <a:spcAft>
                <a:spcPts val="0"/>
              </a:spcAft>
              <a:buSzPts val="1400"/>
              <a:buFont typeface="Arial"/>
              <a:buNone/>
              <a:defRPr b="1" sz="2600">
                <a:latin typeface="Arial"/>
                <a:ea typeface="Arial"/>
                <a:cs typeface="Arial"/>
                <a:sym typeface="Arial"/>
              </a:defRPr>
            </a:lvl2pPr>
            <a:lvl3pPr lvl="2" algn="l">
              <a:lnSpc>
                <a:spcPct val="100000"/>
              </a:lnSpc>
              <a:spcBef>
                <a:spcPts val="0"/>
              </a:spcBef>
              <a:spcAft>
                <a:spcPts val="0"/>
              </a:spcAft>
              <a:buSzPts val="1400"/>
              <a:buFont typeface="Arial"/>
              <a:buNone/>
              <a:defRPr b="1" sz="2600">
                <a:latin typeface="Arial"/>
                <a:ea typeface="Arial"/>
                <a:cs typeface="Arial"/>
                <a:sym typeface="Arial"/>
              </a:defRPr>
            </a:lvl3pPr>
            <a:lvl4pPr lvl="3" algn="l">
              <a:lnSpc>
                <a:spcPct val="100000"/>
              </a:lnSpc>
              <a:spcBef>
                <a:spcPts val="0"/>
              </a:spcBef>
              <a:spcAft>
                <a:spcPts val="0"/>
              </a:spcAft>
              <a:buSzPts val="1400"/>
              <a:buFont typeface="Arial"/>
              <a:buNone/>
              <a:defRPr b="1" sz="2600">
                <a:latin typeface="Arial"/>
                <a:ea typeface="Arial"/>
                <a:cs typeface="Arial"/>
                <a:sym typeface="Arial"/>
              </a:defRPr>
            </a:lvl4pPr>
            <a:lvl5pPr lvl="4" algn="l">
              <a:lnSpc>
                <a:spcPct val="100000"/>
              </a:lnSpc>
              <a:spcBef>
                <a:spcPts val="0"/>
              </a:spcBef>
              <a:spcAft>
                <a:spcPts val="0"/>
              </a:spcAft>
              <a:buSzPts val="1400"/>
              <a:buFont typeface="Arial"/>
              <a:buNone/>
              <a:defRPr b="1" sz="2600">
                <a:latin typeface="Arial"/>
                <a:ea typeface="Arial"/>
                <a:cs typeface="Arial"/>
                <a:sym typeface="Arial"/>
              </a:defRPr>
            </a:lvl5pPr>
            <a:lvl6pPr lvl="5" algn="l">
              <a:lnSpc>
                <a:spcPct val="100000"/>
              </a:lnSpc>
              <a:spcBef>
                <a:spcPts val="0"/>
              </a:spcBef>
              <a:spcAft>
                <a:spcPts val="0"/>
              </a:spcAft>
              <a:buSzPts val="1400"/>
              <a:buFont typeface="Arial"/>
              <a:buNone/>
              <a:defRPr b="1" sz="2600">
                <a:latin typeface="Arial"/>
                <a:ea typeface="Arial"/>
                <a:cs typeface="Arial"/>
                <a:sym typeface="Arial"/>
              </a:defRPr>
            </a:lvl6pPr>
            <a:lvl7pPr lvl="6" algn="l">
              <a:lnSpc>
                <a:spcPct val="100000"/>
              </a:lnSpc>
              <a:spcBef>
                <a:spcPts val="0"/>
              </a:spcBef>
              <a:spcAft>
                <a:spcPts val="0"/>
              </a:spcAft>
              <a:buSzPts val="1400"/>
              <a:buFont typeface="Arial"/>
              <a:buNone/>
              <a:defRPr b="1" sz="2600">
                <a:latin typeface="Arial"/>
                <a:ea typeface="Arial"/>
                <a:cs typeface="Arial"/>
                <a:sym typeface="Arial"/>
              </a:defRPr>
            </a:lvl7pPr>
            <a:lvl8pPr lvl="7" algn="l">
              <a:lnSpc>
                <a:spcPct val="100000"/>
              </a:lnSpc>
              <a:spcBef>
                <a:spcPts val="0"/>
              </a:spcBef>
              <a:spcAft>
                <a:spcPts val="0"/>
              </a:spcAft>
              <a:buSzPts val="1400"/>
              <a:buFont typeface="Arial"/>
              <a:buNone/>
              <a:defRPr b="1" sz="2600">
                <a:latin typeface="Arial"/>
                <a:ea typeface="Arial"/>
                <a:cs typeface="Arial"/>
                <a:sym typeface="Arial"/>
              </a:defRPr>
            </a:lvl8pPr>
            <a:lvl9pPr lvl="8" algn="l">
              <a:lnSpc>
                <a:spcPct val="100000"/>
              </a:lnSpc>
              <a:spcBef>
                <a:spcPts val="0"/>
              </a:spcBef>
              <a:spcAft>
                <a:spcPts val="0"/>
              </a:spcAft>
              <a:buSzPts val="1400"/>
              <a:buFont typeface="Arial"/>
              <a:buNone/>
              <a:defRPr b="1" sz="2600">
                <a:latin typeface="Arial"/>
                <a:ea typeface="Arial"/>
                <a:cs typeface="Arial"/>
                <a:sym typeface="Arial"/>
              </a:defRPr>
            </a:lvl9pPr>
          </a:lstStyle>
          <a:p/>
        </p:txBody>
      </p:sp>
      <p:sp>
        <p:nvSpPr>
          <p:cNvPr id="36" name="Google Shape;36;p13"/>
          <p:cNvSpPr txBox="1"/>
          <p:nvPr>
            <p:ph idx="1" type="body"/>
          </p:nvPr>
        </p:nvSpPr>
        <p:spPr>
          <a:xfrm>
            <a:off x="692025" y="1586325"/>
            <a:ext cx="5971500" cy="31485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1pPr>
            <a:lvl2pPr indent="-342900" lvl="1" marL="914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2pPr>
            <a:lvl3pPr indent="-342900" lvl="2" marL="1371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3pPr>
            <a:lvl4pPr indent="-342900" lvl="3" marL="1828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4pPr>
            <a:lvl5pPr indent="-342900" lvl="4" marL="22860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5pPr>
            <a:lvl6pPr indent="-342900" lvl="5" marL="27432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6pPr>
            <a:lvl7pPr indent="-342900" lvl="6" marL="32004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7pPr>
            <a:lvl8pPr indent="-342900" lvl="7" marL="36576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8pPr>
            <a:lvl9pPr indent="-342900" lvl="8" marL="4114800" marR="0" algn="l">
              <a:lnSpc>
                <a:spcPct val="100000"/>
              </a:lnSpc>
              <a:spcBef>
                <a:spcPts val="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9pPr>
          </a:lstStyle>
          <a:p/>
        </p:txBody>
      </p:sp>
      <p:sp>
        <p:nvSpPr>
          <p:cNvPr id="37" name="Google Shape;37;p13"/>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38" name="Google Shape;38;p13"/>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39" name="Shape 39"/>
        <p:cNvGrpSpPr/>
        <p:nvPr/>
      </p:nvGrpSpPr>
      <p:grpSpPr>
        <a:xfrm>
          <a:off x="0" y="0"/>
          <a:ext cx="0" cy="0"/>
          <a:chOff x="0" y="0"/>
          <a:chExt cx="0" cy="0"/>
        </a:xfrm>
      </p:grpSpPr>
      <p:sp>
        <p:nvSpPr>
          <p:cNvPr id="40" name="Google Shape;40;p14"/>
          <p:cNvSpPr txBox="1"/>
          <p:nvPr>
            <p:ph type="title"/>
          </p:nvPr>
        </p:nvSpPr>
        <p:spPr>
          <a:xfrm>
            <a:off x="6920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181818"/>
              </a:buClr>
              <a:buSzPts val="1400"/>
              <a:buFont typeface="Helvetica Neue"/>
              <a:buNone/>
              <a:defRPr b="1" i="0" sz="2600" u="none" cap="none" strike="noStrike">
                <a:solidFill>
                  <a:srgbClr val="181818"/>
                </a:solidFill>
                <a:latin typeface="Helvetica Neue"/>
                <a:ea typeface="Helvetica Neue"/>
                <a:cs typeface="Helvetica Neue"/>
                <a:sym typeface="Helvetica Neue"/>
              </a:defRPr>
            </a:lvl1pPr>
            <a:lvl2pPr lvl="1" algn="l">
              <a:lnSpc>
                <a:spcPct val="100000"/>
              </a:lnSpc>
              <a:spcBef>
                <a:spcPts val="0"/>
              </a:spcBef>
              <a:spcAft>
                <a:spcPts val="0"/>
              </a:spcAft>
              <a:buSzPts val="1400"/>
              <a:buFont typeface="Arial"/>
              <a:buNone/>
              <a:defRPr b="1" sz="2600">
                <a:latin typeface="Arial"/>
                <a:ea typeface="Arial"/>
                <a:cs typeface="Arial"/>
                <a:sym typeface="Arial"/>
              </a:defRPr>
            </a:lvl2pPr>
            <a:lvl3pPr lvl="2" algn="l">
              <a:lnSpc>
                <a:spcPct val="100000"/>
              </a:lnSpc>
              <a:spcBef>
                <a:spcPts val="0"/>
              </a:spcBef>
              <a:spcAft>
                <a:spcPts val="0"/>
              </a:spcAft>
              <a:buSzPts val="1400"/>
              <a:buFont typeface="Arial"/>
              <a:buNone/>
              <a:defRPr b="1" sz="2600">
                <a:latin typeface="Arial"/>
                <a:ea typeface="Arial"/>
                <a:cs typeface="Arial"/>
                <a:sym typeface="Arial"/>
              </a:defRPr>
            </a:lvl3pPr>
            <a:lvl4pPr lvl="3" algn="l">
              <a:lnSpc>
                <a:spcPct val="100000"/>
              </a:lnSpc>
              <a:spcBef>
                <a:spcPts val="0"/>
              </a:spcBef>
              <a:spcAft>
                <a:spcPts val="0"/>
              </a:spcAft>
              <a:buSzPts val="1400"/>
              <a:buFont typeface="Arial"/>
              <a:buNone/>
              <a:defRPr b="1" sz="2600">
                <a:latin typeface="Arial"/>
                <a:ea typeface="Arial"/>
                <a:cs typeface="Arial"/>
                <a:sym typeface="Arial"/>
              </a:defRPr>
            </a:lvl4pPr>
            <a:lvl5pPr lvl="4" algn="l">
              <a:lnSpc>
                <a:spcPct val="100000"/>
              </a:lnSpc>
              <a:spcBef>
                <a:spcPts val="0"/>
              </a:spcBef>
              <a:spcAft>
                <a:spcPts val="0"/>
              </a:spcAft>
              <a:buSzPts val="1400"/>
              <a:buFont typeface="Arial"/>
              <a:buNone/>
              <a:defRPr b="1" sz="2600">
                <a:latin typeface="Arial"/>
                <a:ea typeface="Arial"/>
                <a:cs typeface="Arial"/>
                <a:sym typeface="Arial"/>
              </a:defRPr>
            </a:lvl5pPr>
            <a:lvl6pPr lvl="5" algn="l">
              <a:lnSpc>
                <a:spcPct val="100000"/>
              </a:lnSpc>
              <a:spcBef>
                <a:spcPts val="0"/>
              </a:spcBef>
              <a:spcAft>
                <a:spcPts val="0"/>
              </a:spcAft>
              <a:buSzPts val="1400"/>
              <a:buFont typeface="Arial"/>
              <a:buNone/>
              <a:defRPr b="1" sz="2600">
                <a:latin typeface="Arial"/>
                <a:ea typeface="Arial"/>
                <a:cs typeface="Arial"/>
                <a:sym typeface="Arial"/>
              </a:defRPr>
            </a:lvl6pPr>
            <a:lvl7pPr lvl="6" algn="l">
              <a:lnSpc>
                <a:spcPct val="100000"/>
              </a:lnSpc>
              <a:spcBef>
                <a:spcPts val="0"/>
              </a:spcBef>
              <a:spcAft>
                <a:spcPts val="0"/>
              </a:spcAft>
              <a:buSzPts val="1400"/>
              <a:buFont typeface="Arial"/>
              <a:buNone/>
              <a:defRPr b="1" sz="2600">
                <a:latin typeface="Arial"/>
                <a:ea typeface="Arial"/>
                <a:cs typeface="Arial"/>
                <a:sym typeface="Arial"/>
              </a:defRPr>
            </a:lvl7pPr>
            <a:lvl8pPr lvl="7" algn="l">
              <a:lnSpc>
                <a:spcPct val="100000"/>
              </a:lnSpc>
              <a:spcBef>
                <a:spcPts val="0"/>
              </a:spcBef>
              <a:spcAft>
                <a:spcPts val="0"/>
              </a:spcAft>
              <a:buSzPts val="1400"/>
              <a:buFont typeface="Arial"/>
              <a:buNone/>
              <a:defRPr b="1" sz="2600">
                <a:latin typeface="Arial"/>
                <a:ea typeface="Arial"/>
                <a:cs typeface="Arial"/>
                <a:sym typeface="Arial"/>
              </a:defRPr>
            </a:lvl8pPr>
            <a:lvl9pPr lvl="8" algn="l">
              <a:lnSpc>
                <a:spcPct val="100000"/>
              </a:lnSpc>
              <a:spcBef>
                <a:spcPts val="0"/>
              </a:spcBef>
              <a:spcAft>
                <a:spcPts val="0"/>
              </a:spcAft>
              <a:buSzPts val="1400"/>
              <a:buFont typeface="Arial"/>
              <a:buNone/>
              <a:defRPr b="1" sz="2600">
                <a:latin typeface="Arial"/>
                <a:ea typeface="Arial"/>
                <a:cs typeface="Arial"/>
                <a:sym typeface="Arial"/>
              </a:defRPr>
            </a:lvl9pPr>
          </a:lstStyle>
          <a:p/>
        </p:txBody>
      </p:sp>
      <p:sp>
        <p:nvSpPr>
          <p:cNvPr id="41" name="Google Shape;41;p14"/>
          <p:cNvSpPr txBox="1"/>
          <p:nvPr>
            <p:ph idx="1" type="body"/>
          </p:nvPr>
        </p:nvSpPr>
        <p:spPr>
          <a:xfrm>
            <a:off x="692025" y="1610450"/>
            <a:ext cx="2257200" cy="33153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1pPr>
            <a:lvl2pPr indent="-317500" lvl="1" marL="914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2pPr>
            <a:lvl3pPr indent="-317500" lvl="2" marL="1371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3pPr>
            <a:lvl4pPr indent="-317500" lvl="3" marL="1828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4pPr>
            <a:lvl5pPr indent="-317500" lvl="4" marL="22860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5pPr>
            <a:lvl6pPr indent="-317500" lvl="5" marL="2743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6pPr>
            <a:lvl7pPr indent="-317500" lvl="6" marL="3200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7pPr>
            <a:lvl8pPr indent="-317500" lvl="7" marL="3657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8pPr>
            <a:lvl9pPr indent="-317500" lvl="8" marL="4114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9pPr>
          </a:lstStyle>
          <a:p/>
        </p:txBody>
      </p:sp>
      <p:sp>
        <p:nvSpPr>
          <p:cNvPr id="42" name="Google Shape;42;p14"/>
          <p:cNvSpPr txBox="1"/>
          <p:nvPr>
            <p:ph idx="2" type="body"/>
          </p:nvPr>
        </p:nvSpPr>
        <p:spPr>
          <a:xfrm>
            <a:off x="3064885" y="1610450"/>
            <a:ext cx="2257200" cy="33153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1pPr>
            <a:lvl2pPr indent="-317500" lvl="1" marL="914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2pPr>
            <a:lvl3pPr indent="-317500" lvl="2" marL="1371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3pPr>
            <a:lvl4pPr indent="-317500" lvl="3" marL="1828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4pPr>
            <a:lvl5pPr indent="-317500" lvl="4" marL="22860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5pPr>
            <a:lvl6pPr indent="-317500" lvl="5" marL="2743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6pPr>
            <a:lvl7pPr indent="-317500" lvl="6" marL="3200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7pPr>
            <a:lvl8pPr indent="-317500" lvl="7" marL="3657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8pPr>
            <a:lvl9pPr indent="-317500" lvl="8" marL="4114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9pPr>
          </a:lstStyle>
          <a:p/>
        </p:txBody>
      </p:sp>
      <p:sp>
        <p:nvSpPr>
          <p:cNvPr id="43" name="Google Shape;43;p14"/>
          <p:cNvSpPr txBox="1"/>
          <p:nvPr>
            <p:ph idx="3" type="body"/>
          </p:nvPr>
        </p:nvSpPr>
        <p:spPr>
          <a:xfrm>
            <a:off x="5437746" y="1610450"/>
            <a:ext cx="2257200" cy="33153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1pPr>
            <a:lvl2pPr indent="-317500" lvl="1" marL="914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2pPr>
            <a:lvl3pPr indent="-317500" lvl="2" marL="1371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3pPr>
            <a:lvl4pPr indent="-317500" lvl="3" marL="1828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4pPr>
            <a:lvl5pPr indent="-317500" lvl="4" marL="22860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5pPr>
            <a:lvl6pPr indent="-317500" lvl="5" marL="27432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6pPr>
            <a:lvl7pPr indent="-317500" lvl="6" marL="32004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7pPr>
            <a:lvl8pPr indent="-317500" lvl="7" marL="36576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8pPr>
            <a:lvl9pPr indent="-317500" lvl="8" marL="4114800" marR="0" algn="l">
              <a:lnSpc>
                <a:spcPct val="100000"/>
              </a:lnSpc>
              <a:spcBef>
                <a:spcPts val="0"/>
              </a:spcBef>
              <a:spcAft>
                <a:spcPts val="0"/>
              </a:spcAft>
              <a:buClr>
                <a:srgbClr val="562457"/>
              </a:buClr>
              <a:buSzPts val="1400"/>
              <a:buFont typeface="Helvetica Neue"/>
              <a:buChar char="▹"/>
              <a:defRPr b="0" i="0" sz="1400" u="none" cap="none" strike="noStrike">
                <a:solidFill>
                  <a:srgbClr val="181818"/>
                </a:solidFill>
                <a:latin typeface="Helvetica Neue"/>
                <a:ea typeface="Helvetica Neue"/>
                <a:cs typeface="Helvetica Neue"/>
                <a:sym typeface="Helvetica Neue"/>
              </a:defRPr>
            </a:lvl9pPr>
          </a:lstStyle>
          <a:p/>
        </p:txBody>
      </p:sp>
      <p:sp>
        <p:nvSpPr>
          <p:cNvPr id="44" name="Google Shape;44;p14"/>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45" name="Google Shape;45;p14"/>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 only half">
    <p:spTree>
      <p:nvGrpSpPr>
        <p:cNvPr id="46" name="Shape 46"/>
        <p:cNvGrpSpPr/>
        <p:nvPr/>
      </p:nvGrpSpPr>
      <p:grpSpPr>
        <a:xfrm>
          <a:off x="0" y="0"/>
          <a:ext cx="0" cy="0"/>
          <a:chOff x="0" y="0"/>
          <a:chExt cx="0" cy="0"/>
        </a:xfrm>
      </p:grpSpPr>
      <p:sp>
        <p:nvSpPr>
          <p:cNvPr id="47" name="Google Shape;47;p15"/>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88398A"/>
              </a:buClr>
              <a:buSzPts val="1400"/>
              <a:buFont typeface="Helvetica Neue"/>
              <a:buNone/>
              <a:defRPr b="1" i="0" sz="2600" u="none" cap="none" strike="noStrike">
                <a:solidFill>
                  <a:srgbClr val="88398A"/>
                </a:solidFill>
                <a:latin typeface="Helvetica Neue"/>
                <a:ea typeface="Helvetica Neue"/>
                <a:cs typeface="Helvetica Neue"/>
                <a:sym typeface="Helvetica Neue"/>
              </a:defRPr>
            </a:lvl1pPr>
            <a:lvl2pPr lvl="1"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2pPr>
            <a:lvl3pPr lvl="2"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3pPr>
            <a:lvl4pPr lvl="3"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4pPr>
            <a:lvl5pPr lvl="4"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5pPr>
            <a:lvl6pPr lvl="5"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6pPr>
            <a:lvl7pPr lvl="6"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7pPr>
            <a:lvl8pPr lvl="7"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8pPr>
            <a:lvl9pPr lvl="8" algn="l">
              <a:lnSpc>
                <a:spcPct val="100000"/>
              </a:lnSpc>
              <a:spcBef>
                <a:spcPts val="0"/>
              </a:spcBef>
              <a:spcAft>
                <a:spcPts val="0"/>
              </a:spcAft>
              <a:buClr>
                <a:srgbClr val="88398A"/>
              </a:buClr>
              <a:buSzPts val="1400"/>
              <a:buFont typeface="Arial"/>
              <a:buNone/>
              <a:defRPr b="1" sz="2600">
                <a:solidFill>
                  <a:srgbClr val="88398A"/>
                </a:solidFill>
                <a:latin typeface="Arial"/>
                <a:ea typeface="Arial"/>
                <a:cs typeface="Arial"/>
                <a:sym typeface="Arial"/>
              </a:defRPr>
            </a:lvl9pPr>
          </a:lstStyle>
          <a:p/>
        </p:txBody>
      </p:sp>
      <p:sp>
        <p:nvSpPr>
          <p:cNvPr id="48" name="Google Shape;48;p15"/>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49" name="Google Shape;49;p15"/>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692025" y="422500"/>
            <a:ext cx="3226800" cy="85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181818"/>
              </a:buClr>
              <a:buSzPts val="1400"/>
              <a:buFont typeface="Helvetica Neue"/>
              <a:buNone/>
              <a:defRPr b="1" i="0" sz="2600" u="none" cap="none" strike="noStrike">
                <a:solidFill>
                  <a:srgbClr val="181818"/>
                </a:solidFill>
                <a:latin typeface="Helvetica Neue"/>
                <a:ea typeface="Helvetica Neue"/>
                <a:cs typeface="Helvetica Neue"/>
                <a:sym typeface="Helvetica Neue"/>
              </a:defRPr>
            </a:lvl1pPr>
            <a:lvl2pPr lvl="1" algn="l">
              <a:lnSpc>
                <a:spcPct val="100000"/>
              </a:lnSpc>
              <a:spcBef>
                <a:spcPts val="0"/>
              </a:spcBef>
              <a:spcAft>
                <a:spcPts val="0"/>
              </a:spcAft>
              <a:buSzPts val="1400"/>
              <a:buFont typeface="Arial"/>
              <a:buNone/>
              <a:defRPr b="1" sz="2600">
                <a:latin typeface="Arial"/>
                <a:ea typeface="Arial"/>
                <a:cs typeface="Arial"/>
                <a:sym typeface="Arial"/>
              </a:defRPr>
            </a:lvl2pPr>
            <a:lvl3pPr lvl="2" algn="l">
              <a:lnSpc>
                <a:spcPct val="100000"/>
              </a:lnSpc>
              <a:spcBef>
                <a:spcPts val="0"/>
              </a:spcBef>
              <a:spcAft>
                <a:spcPts val="0"/>
              </a:spcAft>
              <a:buSzPts val="1400"/>
              <a:buFont typeface="Arial"/>
              <a:buNone/>
              <a:defRPr b="1" sz="2600">
                <a:latin typeface="Arial"/>
                <a:ea typeface="Arial"/>
                <a:cs typeface="Arial"/>
                <a:sym typeface="Arial"/>
              </a:defRPr>
            </a:lvl3pPr>
            <a:lvl4pPr lvl="3" algn="l">
              <a:lnSpc>
                <a:spcPct val="100000"/>
              </a:lnSpc>
              <a:spcBef>
                <a:spcPts val="0"/>
              </a:spcBef>
              <a:spcAft>
                <a:spcPts val="0"/>
              </a:spcAft>
              <a:buSzPts val="1400"/>
              <a:buFont typeface="Arial"/>
              <a:buNone/>
              <a:defRPr b="1" sz="2600">
                <a:latin typeface="Arial"/>
                <a:ea typeface="Arial"/>
                <a:cs typeface="Arial"/>
                <a:sym typeface="Arial"/>
              </a:defRPr>
            </a:lvl4pPr>
            <a:lvl5pPr lvl="4" algn="l">
              <a:lnSpc>
                <a:spcPct val="100000"/>
              </a:lnSpc>
              <a:spcBef>
                <a:spcPts val="0"/>
              </a:spcBef>
              <a:spcAft>
                <a:spcPts val="0"/>
              </a:spcAft>
              <a:buSzPts val="1400"/>
              <a:buFont typeface="Arial"/>
              <a:buNone/>
              <a:defRPr b="1" sz="2600">
                <a:latin typeface="Arial"/>
                <a:ea typeface="Arial"/>
                <a:cs typeface="Arial"/>
                <a:sym typeface="Arial"/>
              </a:defRPr>
            </a:lvl5pPr>
            <a:lvl6pPr lvl="5" algn="l">
              <a:lnSpc>
                <a:spcPct val="100000"/>
              </a:lnSpc>
              <a:spcBef>
                <a:spcPts val="0"/>
              </a:spcBef>
              <a:spcAft>
                <a:spcPts val="0"/>
              </a:spcAft>
              <a:buSzPts val="1400"/>
              <a:buFont typeface="Arial"/>
              <a:buNone/>
              <a:defRPr b="1" sz="2600">
                <a:latin typeface="Arial"/>
                <a:ea typeface="Arial"/>
                <a:cs typeface="Arial"/>
                <a:sym typeface="Arial"/>
              </a:defRPr>
            </a:lvl6pPr>
            <a:lvl7pPr lvl="6" algn="l">
              <a:lnSpc>
                <a:spcPct val="100000"/>
              </a:lnSpc>
              <a:spcBef>
                <a:spcPts val="0"/>
              </a:spcBef>
              <a:spcAft>
                <a:spcPts val="0"/>
              </a:spcAft>
              <a:buSzPts val="1400"/>
              <a:buFont typeface="Arial"/>
              <a:buNone/>
              <a:defRPr b="1" sz="2600">
                <a:latin typeface="Arial"/>
                <a:ea typeface="Arial"/>
                <a:cs typeface="Arial"/>
                <a:sym typeface="Arial"/>
              </a:defRPr>
            </a:lvl7pPr>
            <a:lvl8pPr lvl="7" algn="l">
              <a:lnSpc>
                <a:spcPct val="100000"/>
              </a:lnSpc>
              <a:spcBef>
                <a:spcPts val="0"/>
              </a:spcBef>
              <a:spcAft>
                <a:spcPts val="0"/>
              </a:spcAft>
              <a:buSzPts val="1400"/>
              <a:buFont typeface="Arial"/>
              <a:buNone/>
              <a:defRPr b="1" sz="2600">
                <a:latin typeface="Arial"/>
                <a:ea typeface="Arial"/>
                <a:cs typeface="Arial"/>
                <a:sym typeface="Arial"/>
              </a:defRPr>
            </a:lvl8pPr>
            <a:lvl9pPr lvl="8" algn="l">
              <a:lnSpc>
                <a:spcPct val="100000"/>
              </a:lnSpc>
              <a:spcBef>
                <a:spcPts val="0"/>
              </a:spcBef>
              <a:spcAft>
                <a:spcPts val="0"/>
              </a:spcAft>
              <a:buSzPts val="1400"/>
              <a:buFont typeface="Arial"/>
              <a:buNone/>
              <a:defRPr b="1" sz="2600">
                <a:latin typeface="Arial"/>
                <a:ea typeface="Arial"/>
                <a:cs typeface="Arial"/>
                <a:sym typeface="Arial"/>
              </a:defRPr>
            </a:lvl9pPr>
          </a:lstStyle>
          <a:p/>
        </p:txBody>
      </p:sp>
      <p:sp>
        <p:nvSpPr>
          <p:cNvPr id="52" name="Google Shape;52;p16"/>
          <p:cNvSpPr/>
          <p:nvPr/>
        </p:nvSpPr>
        <p:spPr>
          <a:xfrm>
            <a:off x="0" y="0"/>
            <a:ext cx="54300" cy="5143500"/>
          </a:xfrm>
          <a:prstGeom prst="rect">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ownload (1).png" id="53" name="Google Shape;53;p16"/>
          <p:cNvPicPr preferRelativeResize="0"/>
          <p:nvPr/>
        </p:nvPicPr>
        <p:blipFill rotWithShape="1">
          <a:blip r:embed="rId2">
            <a:alphaModFix/>
          </a:blip>
          <a:srcRect b="0" l="0" r="0" t="0"/>
          <a:stretch/>
        </p:blipFill>
        <p:spPr>
          <a:xfrm>
            <a:off x="8337900" y="88025"/>
            <a:ext cx="653700" cy="653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81818"/>
              </a:buClr>
              <a:buSzPts val="1400"/>
              <a:buFont typeface="Helvetica Neue"/>
              <a:buNone/>
              <a:defRPr b="1" i="0" sz="2600" u="none" cap="none" strike="noStrike">
                <a:solidFill>
                  <a:srgbClr val="181818"/>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6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1pPr>
            <a:lvl2pPr indent="-342900" lvl="1" marL="914400" marR="0" rtl="0" algn="l">
              <a:lnSpc>
                <a:spcPct val="100000"/>
              </a:lnSpc>
              <a:spcBef>
                <a:spcPts val="48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2pPr>
            <a:lvl3pPr indent="-342900" lvl="2" marL="1371600" marR="0" rtl="0" algn="l">
              <a:lnSpc>
                <a:spcPct val="100000"/>
              </a:lnSpc>
              <a:spcBef>
                <a:spcPts val="48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3pPr>
            <a:lvl4pPr indent="-342900" lvl="3" marL="18288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4pPr>
            <a:lvl5pPr indent="-342900" lvl="4" marL="22860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5pPr>
            <a:lvl6pPr indent="-342900" lvl="5" marL="27432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6pPr>
            <a:lvl7pPr indent="-342900" lvl="6" marL="32004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7pPr>
            <a:lvl8pPr indent="-342900" lvl="7" marL="36576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8pPr>
            <a:lvl9pPr indent="-342900" lvl="8" marL="4114800" marR="0" rtl="0" algn="l">
              <a:lnSpc>
                <a:spcPct val="100000"/>
              </a:lnSpc>
              <a:spcBef>
                <a:spcPts val="360"/>
              </a:spcBef>
              <a:spcAft>
                <a:spcPts val="0"/>
              </a:spcAft>
              <a:buClr>
                <a:srgbClr val="562457"/>
              </a:buClr>
              <a:buSzPts val="1800"/>
              <a:buFont typeface="Helvetica Neue"/>
              <a:buChar char="▹"/>
              <a:defRPr b="0" i="0" sz="1800" u="none" cap="none" strike="noStrike">
                <a:solidFill>
                  <a:srgbClr val="181818"/>
                </a:solidFill>
                <a:latin typeface="Helvetica Neue"/>
                <a:ea typeface="Helvetica Neue"/>
                <a:cs typeface="Helvetica Neue"/>
                <a:sym typeface="Helvetica Neue"/>
              </a:defRPr>
            </a:lvl9pPr>
          </a:lstStyle>
          <a:p/>
        </p:txBody>
      </p:sp>
      <p:sp>
        <p:nvSpPr>
          <p:cNvPr id="8" name="Google Shape;8;p7"/>
          <p:cNvSpPr/>
          <p:nvPr/>
        </p:nvSpPr>
        <p:spPr>
          <a:xfrm flipH="1">
            <a:off x="8575068" y="4574175"/>
            <a:ext cx="569400" cy="569400"/>
          </a:xfrm>
          <a:prstGeom prst="rtTriangle">
            <a:avLst/>
          </a:prstGeom>
          <a:solidFill>
            <a:srgbClr val="8839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uide.rladies.org/about/mi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mailto:rladiesmelbourne@gmail.com" TargetMode="External"/><Relationship Id="rId4" Type="http://schemas.openxmlformats.org/officeDocument/2006/relationships/hyperlink" Target="https://guide.rladies.org/about/mis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0.jpg"/><Relationship Id="rId7" Type="http://schemas.openxmlformats.org/officeDocument/2006/relationships/image" Target="../media/image11.png"/><Relationship Id="rId8"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1"/>
          <p:cNvSpPr txBox="1"/>
          <p:nvPr>
            <p:ph type="ctrTitle"/>
          </p:nvPr>
        </p:nvSpPr>
        <p:spPr>
          <a:xfrm>
            <a:off x="830250" y="3198900"/>
            <a:ext cx="7483500" cy="1159800"/>
          </a:xfrm>
          <a:prstGeom prst="rect">
            <a:avLst/>
          </a:prstGeom>
          <a:noFill/>
          <a:ln>
            <a:noFill/>
          </a:ln>
        </p:spPr>
        <p:txBody>
          <a:bodyPr anchorCtr="0" anchor="ctr" bIns="91425" lIns="91425" spcFirstLastPara="1" rIns="91425" wrap="square" tIns="91425">
            <a:noAutofit/>
          </a:bodyPr>
          <a:lstStyle/>
          <a:p>
            <a:pPr indent="0" lvl="0" marL="0" rtl="0" algn="l">
              <a:lnSpc>
                <a:spcPct val="137500"/>
              </a:lnSpc>
              <a:spcBef>
                <a:spcPts val="0"/>
              </a:spcBef>
              <a:spcAft>
                <a:spcPts val="0"/>
              </a:spcAft>
              <a:buClr>
                <a:schemeClr val="dk1"/>
              </a:buClr>
              <a:buSzPts val="1100"/>
              <a:buNone/>
            </a:pPr>
            <a:r>
              <a:rPr lang="en" sz="2300">
                <a:solidFill>
                  <a:srgbClr val="88398A"/>
                </a:solidFill>
                <a:latin typeface="Roboto"/>
                <a:ea typeface="Roboto"/>
                <a:cs typeface="Roboto"/>
                <a:sym typeface="Roboto"/>
              </a:rPr>
              <a:t>WHAT'S NEW IN THE TIDYVERSE? BY PROFESSOR MINE ÇETINKAYA-RUNDEL</a:t>
            </a:r>
            <a:endParaRPr sz="2300">
              <a:solidFill>
                <a:srgbClr val="88398A"/>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None/>
            </a:pPr>
            <a:r>
              <a:t/>
            </a:r>
            <a:endParaRPr sz="3600"/>
          </a:p>
        </p:txBody>
      </p:sp>
      <p:sp>
        <p:nvSpPr>
          <p:cNvPr id="74" name="Google Shape;74;p1"/>
          <p:cNvSpPr txBox="1"/>
          <p:nvPr>
            <p:ph type="ctrTitle"/>
          </p:nvPr>
        </p:nvSpPr>
        <p:spPr>
          <a:xfrm>
            <a:off x="761875" y="4358700"/>
            <a:ext cx="2717100" cy="49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88398A"/>
              </a:buClr>
              <a:buSzPts val="1400"/>
              <a:buFont typeface="Helvetica Neue"/>
              <a:buNone/>
            </a:pPr>
            <a:r>
              <a:rPr lang="en" sz="1800">
                <a:solidFill>
                  <a:schemeClr val="lt2"/>
                </a:solidFill>
              </a:rPr>
              <a:t>30 May 2023</a:t>
            </a:r>
            <a:endParaRPr sz="1800">
              <a:solidFill>
                <a:schemeClr val="lt2"/>
              </a:solidFill>
            </a:endParaRPr>
          </a:p>
        </p:txBody>
      </p:sp>
      <p:pic>
        <p:nvPicPr>
          <p:cNvPr descr="13-twitter-logo-vector-png-free-cliparts-that-you-can-download-to-you-Km878c-clipart.png" id="75" name="Google Shape;75;p1"/>
          <p:cNvPicPr preferRelativeResize="0"/>
          <p:nvPr/>
        </p:nvPicPr>
        <p:blipFill rotWithShape="1">
          <a:blip r:embed="rId3">
            <a:alphaModFix/>
          </a:blip>
          <a:srcRect b="0" l="0" r="0" t="0"/>
          <a:stretch/>
        </p:blipFill>
        <p:spPr>
          <a:xfrm>
            <a:off x="267475" y="129900"/>
            <a:ext cx="335026" cy="335026"/>
          </a:xfrm>
          <a:prstGeom prst="rect">
            <a:avLst/>
          </a:prstGeom>
          <a:noFill/>
          <a:ln>
            <a:noFill/>
          </a:ln>
        </p:spPr>
      </p:pic>
      <p:sp>
        <p:nvSpPr>
          <p:cNvPr id="76" name="Google Shape;76;p1"/>
          <p:cNvSpPr txBox="1"/>
          <p:nvPr>
            <p:ph type="ctrTitle"/>
          </p:nvPr>
        </p:nvSpPr>
        <p:spPr>
          <a:xfrm>
            <a:off x="540200" y="51863"/>
            <a:ext cx="2602200" cy="49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n" sz="1800">
                <a:solidFill>
                  <a:schemeClr val="lt2"/>
                </a:solidFill>
                <a:latin typeface="Helvetica Neue Light"/>
                <a:ea typeface="Helvetica Neue Light"/>
                <a:cs typeface="Helvetica Neue Light"/>
                <a:sym typeface="Helvetica Neue Light"/>
              </a:rPr>
              <a:t>@RLadiesMelb</a:t>
            </a:r>
            <a:endParaRPr b="0" sz="1800">
              <a:solidFill>
                <a:schemeClr val="lt2"/>
              </a:solidFill>
              <a:latin typeface="Helvetica Neue Light"/>
              <a:ea typeface="Helvetica Neue Light"/>
              <a:cs typeface="Helvetica Neue Light"/>
              <a:sym typeface="Helvetica Neue Light"/>
            </a:endParaRPr>
          </a:p>
        </p:txBody>
      </p:sp>
      <p:pic>
        <p:nvPicPr>
          <p:cNvPr id="77" name="Google Shape;77;p1"/>
          <p:cNvPicPr preferRelativeResize="0"/>
          <p:nvPr/>
        </p:nvPicPr>
        <p:blipFill rotWithShape="1">
          <a:blip r:embed="rId4">
            <a:alphaModFix/>
          </a:blip>
          <a:srcRect b="0" l="0" r="0" t="0"/>
          <a:stretch/>
        </p:blipFill>
        <p:spPr>
          <a:xfrm>
            <a:off x="939775" y="704860"/>
            <a:ext cx="1048750" cy="674949"/>
          </a:xfrm>
          <a:prstGeom prst="rect">
            <a:avLst/>
          </a:prstGeom>
          <a:noFill/>
          <a:ln>
            <a:noFill/>
          </a:ln>
        </p:spPr>
      </p:pic>
      <p:pic>
        <p:nvPicPr>
          <p:cNvPr id="78" name="Google Shape;78;p1"/>
          <p:cNvPicPr preferRelativeResize="0"/>
          <p:nvPr/>
        </p:nvPicPr>
        <p:blipFill rotWithShape="1">
          <a:blip r:embed="rId5">
            <a:alphaModFix/>
          </a:blip>
          <a:srcRect b="0" l="0" r="0" t="0"/>
          <a:stretch/>
        </p:blipFill>
        <p:spPr>
          <a:xfrm>
            <a:off x="3282948" y="577323"/>
            <a:ext cx="836498" cy="823750"/>
          </a:xfrm>
          <a:prstGeom prst="rect">
            <a:avLst/>
          </a:prstGeom>
          <a:noFill/>
          <a:ln>
            <a:noFill/>
          </a:ln>
        </p:spPr>
      </p:pic>
      <p:pic>
        <p:nvPicPr>
          <p:cNvPr id="79" name="Google Shape;79;p1"/>
          <p:cNvPicPr preferRelativeResize="0"/>
          <p:nvPr/>
        </p:nvPicPr>
        <p:blipFill rotWithShape="1">
          <a:blip r:embed="rId6">
            <a:alphaModFix/>
          </a:blip>
          <a:srcRect b="0" l="0" r="0" t="0"/>
          <a:stretch/>
        </p:blipFill>
        <p:spPr>
          <a:xfrm>
            <a:off x="7203700" y="272551"/>
            <a:ext cx="1710749" cy="1510700"/>
          </a:xfrm>
          <a:prstGeom prst="rect">
            <a:avLst/>
          </a:prstGeom>
          <a:noFill/>
          <a:ln>
            <a:noFill/>
          </a:ln>
        </p:spPr>
      </p:pic>
      <p:pic>
        <p:nvPicPr>
          <p:cNvPr id="80" name="Google Shape;80;p1"/>
          <p:cNvPicPr preferRelativeResize="0"/>
          <p:nvPr/>
        </p:nvPicPr>
        <p:blipFill rotWithShape="1">
          <a:blip r:embed="rId7">
            <a:alphaModFix/>
          </a:blip>
          <a:srcRect b="39760" l="0" r="0" t="30176"/>
          <a:stretch/>
        </p:blipFill>
        <p:spPr>
          <a:xfrm>
            <a:off x="4340950" y="849934"/>
            <a:ext cx="1280000" cy="384817"/>
          </a:xfrm>
          <a:prstGeom prst="rect">
            <a:avLst/>
          </a:prstGeom>
          <a:noFill/>
          <a:ln>
            <a:noFill/>
          </a:ln>
        </p:spPr>
      </p:pic>
      <p:pic>
        <p:nvPicPr>
          <p:cNvPr id="81" name="Google Shape;81;p1"/>
          <p:cNvPicPr preferRelativeResize="0"/>
          <p:nvPr/>
        </p:nvPicPr>
        <p:blipFill rotWithShape="1">
          <a:blip r:embed="rId8">
            <a:alphaModFix/>
          </a:blip>
          <a:srcRect b="0" l="0" r="0" t="0"/>
          <a:stretch/>
        </p:blipFill>
        <p:spPr>
          <a:xfrm>
            <a:off x="2079250" y="536800"/>
            <a:ext cx="982200" cy="98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4a7d594e6c_0_143"/>
          <p:cNvSpPr/>
          <p:nvPr/>
        </p:nvSpPr>
        <p:spPr>
          <a:xfrm>
            <a:off x="103600" y="122575"/>
            <a:ext cx="7382700" cy="1320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400" u="none" cap="none" strike="noStrike">
                <a:solidFill>
                  <a:srgbClr val="88398A"/>
                </a:solidFill>
                <a:latin typeface="Helvetica Neue"/>
                <a:ea typeface="Helvetica Neue"/>
                <a:cs typeface="Helvetica Neue"/>
                <a:sym typeface="Helvetica Neue"/>
              </a:rPr>
              <a:t>Meet R-Ladies Melbourne 202</a:t>
            </a:r>
            <a:r>
              <a:rPr b="1" lang="en" sz="3400">
                <a:solidFill>
                  <a:srgbClr val="88398A"/>
                </a:solidFill>
                <a:latin typeface="Helvetica Neue"/>
                <a:ea typeface="Helvetica Neue"/>
                <a:cs typeface="Helvetica Neue"/>
                <a:sym typeface="Helvetica Neue"/>
              </a:rPr>
              <a:t>3</a:t>
            </a:r>
            <a:r>
              <a:rPr b="1" i="0" lang="en" sz="3400" u="none" cap="none" strike="noStrike">
                <a:solidFill>
                  <a:srgbClr val="88398A"/>
                </a:solidFill>
                <a:latin typeface="Helvetica Neue"/>
                <a:ea typeface="Helvetica Neue"/>
                <a:cs typeface="Helvetica Neue"/>
                <a:sym typeface="Helvetica Neue"/>
              </a:rPr>
              <a:t> Committee members: </a:t>
            </a:r>
            <a:endParaRPr b="0" i="0" sz="3400" u="none" cap="none" strike="noStrike">
              <a:solidFill>
                <a:srgbClr val="000000"/>
              </a:solidFill>
              <a:latin typeface="Arial"/>
              <a:ea typeface="Arial"/>
              <a:cs typeface="Arial"/>
              <a:sym typeface="Arial"/>
            </a:endParaRPr>
          </a:p>
        </p:txBody>
      </p:sp>
      <p:sp>
        <p:nvSpPr>
          <p:cNvPr id="87" name="Google Shape;87;g24a7d594e6c_0_143"/>
          <p:cNvSpPr/>
          <p:nvPr/>
        </p:nvSpPr>
        <p:spPr>
          <a:xfrm>
            <a:off x="7865800" y="214525"/>
            <a:ext cx="1108500" cy="100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g24a7d594e6c_0_143"/>
          <p:cNvPicPr preferRelativeResize="0"/>
          <p:nvPr/>
        </p:nvPicPr>
        <p:blipFill rotWithShape="1">
          <a:blip r:embed="rId3">
            <a:alphaModFix/>
          </a:blip>
          <a:srcRect b="36768" l="0" r="0" t="0"/>
          <a:stretch/>
        </p:blipFill>
        <p:spPr>
          <a:xfrm>
            <a:off x="8036450" y="122578"/>
            <a:ext cx="1039377" cy="873999"/>
          </a:xfrm>
          <a:prstGeom prst="rect">
            <a:avLst/>
          </a:prstGeom>
          <a:noFill/>
          <a:ln>
            <a:noFill/>
          </a:ln>
        </p:spPr>
      </p:pic>
      <p:pic>
        <p:nvPicPr>
          <p:cNvPr id="89" name="Google Shape;89;g24a7d594e6c_0_143"/>
          <p:cNvPicPr preferRelativeResize="0"/>
          <p:nvPr/>
        </p:nvPicPr>
        <p:blipFill>
          <a:blip r:embed="rId4">
            <a:alphaModFix/>
          </a:blip>
          <a:stretch>
            <a:fillRect/>
          </a:stretch>
        </p:blipFill>
        <p:spPr>
          <a:xfrm>
            <a:off x="1239725" y="1310725"/>
            <a:ext cx="5639598" cy="3747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4a7d594e6c_0_3"/>
          <p:cNvSpPr txBox="1"/>
          <p:nvPr>
            <p:ph idx="4294967295" type="title"/>
          </p:nvPr>
        </p:nvSpPr>
        <p:spPr>
          <a:xfrm>
            <a:off x="326275" y="254850"/>
            <a:ext cx="6745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400">
                <a:solidFill>
                  <a:srgbClr val="88398A"/>
                </a:solidFill>
              </a:rPr>
              <a:t>How you can support R-Ladies Melbourne</a:t>
            </a:r>
            <a:endParaRPr b="0" sz="24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5" name="Google Shape;95;g24a7d594e6c_0_3"/>
          <p:cNvSpPr txBox="1"/>
          <p:nvPr/>
        </p:nvSpPr>
        <p:spPr>
          <a:xfrm>
            <a:off x="326275" y="960125"/>
            <a:ext cx="7652100" cy="185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Join our committee so you can make decisions about the future of R-Ladies Melbourne!  </a:t>
            </a:r>
            <a:endParaRPr b="0" i="0" sz="115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You must identify as a woman or other underrepresented genders as per </a:t>
            </a:r>
            <a:r>
              <a:rPr b="0" i="0" lang="en" sz="1150" u="sng" cap="none" strike="noStrike">
                <a:solidFill>
                  <a:schemeClr val="hlink"/>
                </a:solidFill>
                <a:latin typeface="Arial"/>
                <a:ea typeface="Arial"/>
                <a:cs typeface="Arial"/>
                <a:sym typeface="Arial"/>
                <a:hlinkClick r:id="rId3"/>
              </a:rPr>
              <a:t>R-Ladies Global mission</a:t>
            </a:r>
            <a:endParaRPr b="0"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t/>
            </a:r>
            <a:endParaRPr b="0"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rPr b="1" i="0" lang="en" sz="1150" u="none" cap="none" strike="noStrike">
                <a:solidFill>
                  <a:schemeClr val="dk1"/>
                </a:solidFill>
                <a:latin typeface="Arial"/>
                <a:ea typeface="Arial"/>
                <a:cs typeface="Arial"/>
                <a:sym typeface="Arial"/>
              </a:rPr>
              <a:t>OR</a:t>
            </a:r>
            <a:endParaRPr b="1"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t/>
            </a:r>
            <a:endParaRPr b="0"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Volunteer to help us with setting up successful events!</a:t>
            </a:r>
            <a:endParaRPr b="0" i="0" sz="11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Open to everyone so you can show your support to R-Ladies Melbourne</a:t>
            </a:r>
            <a:endParaRPr b="0" i="0" sz="11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Less commitment in terms of time, focused on events </a:t>
            </a:r>
            <a:endParaRPr b="0" i="0" sz="1150" u="none" cap="none" strike="noStrike">
              <a:solidFill>
                <a:schemeClr val="dk1"/>
              </a:solidFill>
              <a:latin typeface="Arial"/>
              <a:ea typeface="Arial"/>
              <a:cs typeface="Arial"/>
              <a:sym typeface="Arial"/>
            </a:endParaRPr>
          </a:p>
        </p:txBody>
      </p:sp>
      <p:sp>
        <p:nvSpPr>
          <p:cNvPr id="96" name="Google Shape;96;g24a7d594e6c_0_3"/>
          <p:cNvSpPr txBox="1"/>
          <p:nvPr/>
        </p:nvSpPr>
        <p:spPr>
          <a:xfrm>
            <a:off x="280550" y="2926350"/>
            <a:ext cx="7834800" cy="165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50"/>
              <a:buFont typeface="Arial"/>
              <a:buNone/>
            </a:pPr>
            <a:r>
              <a:rPr b="1" i="0" lang="en" sz="1750" u="none" cap="none" strike="noStrike">
                <a:solidFill>
                  <a:schemeClr val="dk1"/>
                </a:solidFill>
                <a:latin typeface="Arial"/>
                <a:ea typeface="Arial"/>
                <a:cs typeface="Arial"/>
                <a:sym typeface="Arial"/>
              </a:rPr>
              <a:t>Why?</a:t>
            </a:r>
            <a:endParaRPr b="1" i="0" sz="1350" u="none" cap="none" strike="noStrike">
              <a:solidFill>
                <a:schemeClr val="dk1"/>
              </a:solidFill>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1" i="0" lang="en" sz="1350" u="none" cap="none" strike="noStrike">
                <a:solidFill>
                  <a:schemeClr val="dk1"/>
                </a:solidFill>
                <a:latin typeface="Arial"/>
                <a:ea typeface="Arial"/>
                <a:cs typeface="Arial"/>
                <a:sym typeface="Arial"/>
              </a:rPr>
              <a:t>Networking and Volunteering opportunities </a:t>
            </a:r>
            <a:endParaRPr b="1" i="0" sz="1350" u="none" cap="none" strike="noStrike">
              <a:solidFill>
                <a:schemeClr val="dk1"/>
              </a:solidFill>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1" i="0" lang="en" sz="1350" u="none" cap="none" strike="noStrike">
                <a:solidFill>
                  <a:schemeClr val="dk1"/>
                </a:solidFill>
                <a:latin typeface="Arial"/>
                <a:ea typeface="Arial"/>
                <a:cs typeface="Arial"/>
                <a:sym typeface="Arial"/>
              </a:rPr>
              <a:t>Getting exposed to running public events</a:t>
            </a:r>
            <a:endParaRPr b="1" i="0" sz="1350" u="none" cap="none" strike="noStrike">
              <a:solidFill>
                <a:schemeClr val="dk1"/>
              </a:solidFill>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1" i="0" lang="en" sz="1350" u="none" cap="none" strike="noStrike">
                <a:solidFill>
                  <a:schemeClr val="dk1"/>
                </a:solidFill>
                <a:latin typeface="Arial"/>
                <a:ea typeface="Arial"/>
                <a:cs typeface="Arial"/>
                <a:sym typeface="Arial"/>
              </a:rPr>
              <a:t>Getting exposed to what it means to run a not-for-profit organisation</a:t>
            </a:r>
            <a:endParaRPr b="1" i="0" sz="1350" u="none" cap="none" strike="noStrike">
              <a:solidFill>
                <a:schemeClr val="dk1"/>
              </a:solidFill>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1" i="0" lang="en" sz="1350" u="none" cap="none" strike="noStrike">
                <a:solidFill>
                  <a:schemeClr val="dk1"/>
                </a:solidFill>
                <a:latin typeface="Arial"/>
                <a:ea typeface="Arial"/>
                <a:cs typeface="Arial"/>
                <a:sym typeface="Arial"/>
              </a:rPr>
              <a:t>Have fun! </a:t>
            </a:r>
            <a:endParaRPr b="1" i="0" sz="1350" u="none" cap="none" strike="noStrike">
              <a:solidFill>
                <a:schemeClr val="dk1"/>
              </a:solidFill>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1" i="0" lang="en" sz="1350" u="none" cap="none" strike="noStrike">
                <a:solidFill>
                  <a:schemeClr val="dk1"/>
                </a:solidFill>
                <a:latin typeface="Arial"/>
                <a:ea typeface="Arial"/>
                <a:cs typeface="Arial"/>
                <a:sym typeface="Arial"/>
              </a:rPr>
              <a:t>Give your contribution to make the community grow and flourish </a:t>
            </a:r>
            <a:endParaRPr b="1" i="0" sz="13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a7d594e6c_0_73"/>
          <p:cNvSpPr txBox="1"/>
          <p:nvPr>
            <p:ph idx="4294967295" type="title"/>
          </p:nvPr>
        </p:nvSpPr>
        <p:spPr>
          <a:xfrm>
            <a:off x="326275" y="254850"/>
            <a:ext cx="6745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400">
                <a:solidFill>
                  <a:srgbClr val="88398A"/>
                </a:solidFill>
              </a:rPr>
              <a:t>How you can support R-Ladies Melbourne</a:t>
            </a:r>
            <a:endParaRPr b="0" sz="24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02" name="Google Shape;102;g24a7d594e6c_0_73"/>
          <p:cNvSpPr txBox="1"/>
          <p:nvPr/>
        </p:nvSpPr>
        <p:spPr>
          <a:xfrm>
            <a:off x="547225" y="2781550"/>
            <a:ext cx="6942000" cy="21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50"/>
              <a:buFont typeface="Arial"/>
              <a:buNone/>
            </a:pPr>
            <a:r>
              <a:rPr b="1" i="0" lang="en" sz="1550" u="none" cap="none" strike="noStrike">
                <a:solidFill>
                  <a:schemeClr val="dk1"/>
                </a:solidFill>
                <a:latin typeface="Arial"/>
                <a:ea typeface="Arial"/>
                <a:cs typeface="Arial"/>
                <a:sym typeface="Arial"/>
              </a:rPr>
              <a:t>Get in touch: </a:t>
            </a:r>
            <a:endParaRPr b="1" i="0" sz="155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750"/>
              <a:buFont typeface="Arial"/>
              <a:buNone/>
            </a:pPr>
            <a:r>
              <a:rPr b="1" i="0" lang="en" sz="1750" u="none" cap="none" strike="noStrike">
                <a:solidFill>
                  <a:srgbClr val="88398A"/>
                </a:solidFill>
                <a:latin typeface="Arial"/>
                <a:ea typeface="Arial"/>
                <a:cs typeface="Arial"/>
                <a:sym typeface="Arial"/>
              </a:rPr>
              <a:t>Talk to one of us tonight!</a:t>
            </a:r>
            <a:endParaRPr b="1" i="0" sz="1750" u="none" cap="none" strike="noStrike">
              <a:solidFill>
                <a:srgbClr val="88398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50"/>
              <a:buFont typeface="Arial"/>
              <a:buNone/>
            </a:pPr>
            <a:r>
              <a:t/>
            </a:r>
            <a:endParaRPr b="1" i="0" sz="15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50"/>
              <a:buFont typeface="Arial"/>
              <a:buNone/>
            </a:pPr>
            <a:r>
              <a:rPr b="1" i="0" lang="en" sz="1550" u="none" cap="none" strike="noStrike">
                <a:solidFill>
                  <a:schemeClr val="dk1"/>
                </a:solidFill>
                <a:latin typeface="Arial"/>
                <a:ea typeface="Arial"/>
                <a:cs typeface="Arial"/>
                <a:sym typeface="Arial"/>
              </a:rPr>
              <a:t>Send us an email/message telling us how you would like to contribute:</a:t>
            </a:r>
            <a:endParaRPr b="1" i="0" sz="15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50"/>
              <a:buFont typeface="Arial"/>
              <a:buNone/>
            </a:pPr>
            <a:r>
              <a:rPr b="1" i="0" lang="en" sz="1550" u="sng" cap="none" strike="noStrike">
                <a:solidFill>
                  <a:srgbClr val="88398A"/>
                </a:solidFill>
                <a:latin typeface="Arial"/>
                <a:ea typeface="Arial"/>
                <a:cs typeface="Arial"/>
                <a:sym typeface="Arial"/>
                <a:hlinkClick r:id="rId3">
                  <a:extLst>
                    <a:ext uri="{A12FA001-AC4F-418D-AE19-62706E023703}">
                      <ahyp:hlinkClr val="tx"/>
                    </a:ext>
                  </a:extLst>
                </a:hlinkClick>
              </a:rPr>
              <a:t>rladiesmelbourne@gmail.com</a:t>
            </a:r>
            <a:endParaRPr b="1" i="0" sz="1550" u="none" cap="none" strike="noStrike">
              <a:solidFill>
                <a:srgbClr val="88398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50"/>
              <a:buFont typeface="Arial"/>
              <a:buNone/>
            </a:pPr>
            <a:r>
              <a:rPr b="1" i="0" lang="en" sz="1650" u="none" cap="none" strike="noStrike">
                <a:solidFill>
                  <a:srgbClr val="88398A"/>
                </a:solidFill>
                <a:highlight>
                  <a:srgbClr val="FFFFFF"/>
                </a:highlight>
                <a:latin typeface="Roboto"/>
                <a:ea typeface="Roboto"/>
                <a:cs typeface="Roboto"/>
                <a:sym typeface="Roboto"/>
              </a:rPr>
              <a:t>@RLadiesMelb</a:t>
            </a:r>
            <a:endParaRPr b="1" i="0" sz="1650" u="none" cap="none" strike="noStrike">
              <a:solidFill>
                <a:srgbClr val="88398A"/>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650"/>
              <a:buFont typeface="Arial"/>
              <a:buNone/>
            </a:pPr>
            <a:r>
              <a:rPr b="1" i="0" lang="en" sz="1650" u="none" cap="none" strike="noStrike">
                <a:solidFill>
                  <a:srgbClr val="88398A"/>
                </a:solidFill>
                <a:highlight>
                  <a:srgbClr val="FFFFFF"/>
                </a:highlight>
                <a:latin typeface="Roboto"/>
                <a:ea typeface="Roboto"/>
                <a:cs typeface="Roboto"/>
                <a:sym typeface="Roboto"/>
              </a:rPr>
              <a:t>Join our community slack channel for volunteering opportunities</a:t>
            </a:r>
            <a:endParaRPr b="1" i="0" sz="1550" u="none" cap="none" strike="noStrike">
              <a:solidFill>
                <a:schemeClr val="dk1"/>
              </a:solidFill>
              <a:latin typeface="Arial"/>
              <a:ea typeface="Arial"/>
              <a:cs typeface="Arial"/>
              <a:sym typeface="Arial"/>
            </a:endParaRPr>
          </a:p>
        </p:txBody>
      </p:sp>
      <p:sp>
        <p:nvSpPr>
          <p:cNvPr id="103" name="Google Shape;103;g24a7d594e6c_0_73"/>
          <p:cNvSpPr txBox="1"/>
          <p:nvPr/>
        </p:nvSpPr>
        <p:spPr>
          <a:xfrm>
            <a:off x="547225" y="892975"/>
            <a:ext cx="7652100" cy="185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Join our committee so you can make decisions about the future of R-Ladies Melbourne!  </a:t>
            </a:r>
            <a:endParaRPr b="0" i="0" sz="115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You must identify as a woman or other underrepresented genders as per </a:t>
            </a:r>
            <a:r>
              <a:rPr b="0" i="0" lang="en" sz="1150" u="sng" cap="none" strike="noStrike">
                <a:solidFill>
                  <a:schemeClr val="hlink"/>
                </a:solidFill>
                <a:latin typeface="Arial"/>
                <a:ea typeface="Arial"/>
                <a:cs typeface="Arial"/>
                <a:sym typeface="Arial"/>
                <a:hlinkClick r:id="rId4"/>
              </a:rPr>
              <a:t>R-Ladies Global mission</a:t>
            </a:r>
            <a:endParaRPr b="0"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t/>
            </a:r>
            <a:endParaRPr b="1"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rPr b="1" i="0" lang="en" sz="1150" u="none" cap="none" strike="noStrike">
                <a:solidFill>
                  <a:schemeClr val="dk1"/>
                </a:solidFill>
                <a:latin typeface="Arial"/>
                <a:ea typeface="Arial"/>
                <a:cs typeface="Arial"/>
                <a:sym typeface="Arial"/>
              </a:rPr>
              <a:t>OR</a:t>
            </a:r>
            <a:endParaRPr b="1"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50"/>
              <a:buFont typeface="Arial"/>
              <a:buNone/>
            </a:pPr>
            <a:r>
              <a:t/>
            </a:r>
            <a:endParaRPr b="1" i="0" sz="11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Volunteer to help us with setting up successful events!</a:t>
            </a:r>
            <a:endParaRPr b="0" i="0" sz="11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Open to everyone so you can show your support to R-Ladies Melbourne</a:t>
            </a:r>
            <a:endParaRPr b="0" i="0" sz="11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50"/>
              <a:buFont typeface="Arial"/>
              <a:buNone/>
            </a:pPr>
            <a:r>
              <a:rPr b="0" i="0" lang="en" sz="1150" u="none" cap="none" strike="noStrike">
                <a:solidFill>
                  <a:schemeClr val="dk1"/>
                </a:solidFill>
                <a:latin typeface="Arial"/>
                <a:ea typeface="Arial"/>
                <a:cs typeface="Arial"/>
                <a:sym typeface="Arial"/>
              </a:rPr>
              <a:t>Less commitment in terms of time, focused on events </a:t>
            </a:r>
            <a:endParaRPr b="0" i="0" sz="115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2094425" y="1072325"/>
            <a:ext cx="4846500" cy="397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88398A"/>
                </a:solidFill>
                <a:latin typeface="Helvetica Neue"/>
                <a:ea typeface="Helvetica Neue"/>
                <a:cs typeface="Helvetica Neue"/>
                <a:sym typeface="Helvetica Neue"/>
              </a:rPr>
              <a:t>Would you like to give a </a:t>
            </a:r>
            <a:r>
              <a:rPr b="1" i="0" lang="en" sz="3600" u="none" cap="none" strike="noStrike">
                <a:solidFill>
                  <a:srgbClr val="C00000"/>
                </a:solidFill>
                <a:latin typeface="Helvetica Neue"/>
                <a:ea typeface="Helvetica Neue"/>
                <a:cs typeface="Helvetica Neue"/>
                <a:sym typeface="Helvetica Neue"/>
              </a:rPr>
              <a:t>seminar</a:t>
            </a:r>
            <a:r>
              <a:rPr b="1" i="0" lang="en" sz="3600" u="none" cap="none" strike="noStrike">
                <a:solidFill>
                  <a:srgbClr val="88398A"/>
                </a:solidFill>
                <a:latin typeface="Helvetica Neue"/>
                <a:ea typeface="Helvetica Neue"/>
                <a:cs typeface="Helvetica Neue"/>
                <a:sym typeface="Helvetica Neue"/>
              </a:rPr>
              <a:t>, </a:t>
            </a:r>
            <a:r>
              <a:rPr b="1" i="0" lang="en" sz="3600" u="none" cap="none" strike="noStrike">
                <a:solidFill>
                  <a:srgbClr val="C00000"/>
                </a:solidFill>
                <a:latin typeface="Helvetica Neue"/>
                <a:ea typeface="Helvetica Neue"/>
                <a:cs typeface="Helvetica Neue"/>
                <a:sym typeface="Helvetica Neue"/>
              </a:rPr>
              <a:t>workshop</a:t>
            </a:r>
            <a:r>
              <a:rPr b="1" i="0" lang="en" sz="3600" u="none" cap="none" strike="noStrike">
                <a:solidFill>
                  <a:srgbClr val="88398A"/>
                </a:solidFill>
                <a:latin typeface="Helvetica Neue"/>
                <a:ea typeface="Helvetica Neue"/>
                <a:cs typeface="Helvetica Neue"/>
                <a:sym typeface="Helvetica Neue"/>
              </a:rPr>
              <a:t>, </a:t>
            </a:r>
            <a:r>
              <a:rPr b="1" i="0" lang="en" sz="3600" u="none" cap="none" strike="noStrike">
                <a:solidFill>
                  <a:srgbClr val="C00000"/>
                </a:solidFill>
                <a:latin typeface="Helvetica Neue"/>
                <a:ea typeface="Helvetica Neue"/>
                <a:cs typeface="Helvetica Neue"/>
                <a:sym typeface="Helvetica Neue"/>
              </a:rPr>
              <a:t>short talk</a:t>
            </a:r>
            <a:r>
              <a:rPr b="1" i="0" lang="en" sz="3600" u="none" cap="none" strike="noStrike">
                <a:solidFill>
                  <a:srgbClr val="88398A"/>
                </a:solidFill>
                <a:latin typeface="Helvetica Neue"/>
                <a:ea typeface="Helvetica Neue"/>
                <a:cs typeface="Helvetica Neue"/>
                <a:sym typeface="Helvetica Neue"/>
              </a:rPr>
              <a:t> at the R-Ladies Melbourne meetups?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br>
              <a:rPr b="0" i="0" lang="en" sz="3600" u="none" cap="none" strike="noStrike">
                <a:solidFill>
                  <a:srgbClr val="000000"/>
                </a:solidFill>
                <a:latin typeface="Arial"/>
                <a:ea typeface="Arial"/>
                <a:cs typeface="Arial"/>
                <a:sym typeface="Arial"/>
              </a:rPr>
            </a:br>
            <a:endParaRPr b="0" i="0" sz="3600" u="none" cap="none" strike="noStrike">
              <a:solidFill>
                <a:srgbClr val="000000"/>
              </a:solidFill>
              <a:latin typeface="Arial"/>
              <a:ea typeface="Arial"/>
              <a:cs typeface="Arial"/>
              <a:sym typeface="Arial"/>
            </a:endParaRPr>
          </a:p>
        </p:txBody>
      </p:sp>
      <p:sp>
        <p:nvSpPr>
          <p:cNvPr id="109" name="Google Shape;109;p4"/>
          <p:cNvSpPr/>
          <p:nvPr/>
        </p:nvSpPr>
        <p:spPr>
          <a:xfrm>
            <a:off x="7865800" y="214525"/>
            <a:ext cx="1108500" cy="100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4"/>
          <p:cNvPicPr preferRelativeResize="0"/>
          <p:nvPr/>
        </p:nvPicPr>
        <p:blipFill rotWithShape="1">
          <a:blip r:embed="rId3">
            <a:alphaModFix/>
          </a:blip>
          <a:srcRect b="36768" l="0" r="0" t="0"/>
          <a:stretch/>
        </p:blipFill>
        <p:spPr>
          <a:xfrm>
            <a:off x="8036450" y="122578"/>
            <a:ext cx="1039377" cy="87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825300" y="309500"/>
            <a:ext cx="6720300" cy="65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88398A"/>
                </a:solidFill>
                <a:latin typeface="Helvetica Neue"/>
                <a:ea typeface="Helvetica Neue"/>
                <a:cs typeface="Helvetica Neue"/>
                <a:sym typeface="Helvetica Neue"/>
              </a:rPr>
              <a:t>You can find us...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7865800" y="214525"/>
            <a:ext cx="1108500" cy="100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5"/>
          <p:cNvPicPr preferRelativeResize="0"/>
          <p:nvPr/>
        </p:nvPicPr>
        <p:blipFill rotWithShape="1">
          <a:blip r:embed="rId3">
            <a:alphaModFix/>
          </a:blip>
          <a:srcRect b="36768" l="0" r="0" t="0"/>
          <a:stretch/>
        </p:blipFill>
        <p:spPr>
          <a:xfrm>
            <a:off x="8036450" y="122578"/>
            <a:ext cx="1039377" cy="873999"/>
          </a:xfrm>
          <a:prstGeom prst="rect">
            <a:avLst/>
          </a:prstGeom>
          <a:noFill/>
          <a:ln>
            <a:noFill/>
          </a:ln>
        </p:spPr>
      </p:pic>
      <p:pic>
        <p:nvPicPr>
          <p:cNvPr id="118" name="Google Shape;118;p5"/>
          <p:cNvPicPr preferRelativeResize="0"/>
          <p:nvPr/>
        </p:nvPicPr>
        <p:blipFill rotWithShape="1">
          <a:blip r:embed="rId4">
            <a:alphaModFix/>
          </a:blip>
          <a:srcRect b="0" l="0" r="0" t="0"/>
          <a:stretch/>
        </p:blipFill>
        <p:spPr>
          <a:xfrm>
            <a:off x="6092300" y="2412950"/>
            <a:ext cx="1603681" cy="1002301"/>
          </a:xfrm>
          <a:prstGeom prst="rect">
            <a:avLst/>
          </a:prstGeom>
          <a:noFill/>
          <a:ln>
            <a:noFill/>
          </a:ln>
        </p:spPr>
      </p:pic>
      <p:pic>
        <p:nvPicPr>
          <p:cNvPr id="119" name="Google Shape;119;p5"/>
          <p:cNvPicPr preferRelativeResize="0"/>
          <p:nvPr/>
        </p:nvPicPr>
        <p:blipFill rotWithShape="1">
          <a:blip r:embed="rId5">
            <a:alphaModFix/>
          </a:blip>
          <a:srcRect b="0" l="0" r="0" t="0"/>
          <a:stretch/>
        </p:blipFill>
        <p:spPr>
          <a:xfrm>
            <a:off x="8004475" y="2586638"/>
            <a:ext cx="654900" cy="654900"/>
          </a:xfrm>
          <a:prstGeom prst="rect">
            <a:avLst/>
          </a:prstGeom>
          <a:noFill/>
          <a:ln>
            <a:noFill/>
          </a:ln>
        </p:spPr>
      </p:pic>
      <p:pic>
        <p:nvPicPr>
          <p:cNvPr id="120" name="Google Shape;120;p5"/>
          <p:cNvPicPr preferRelativeResize="0"/>
          <p:nvPr/>
        </p:nvPicPr>
        <p:blipFill rotWithShape="1">
          <a:blip r:embed="rId6">
            <a:alphaModFix/>
          </a:blip>
          <a:srcRect b="0" l="0" r="0" t="0"/>
          <a:stretch/>
        </p:blipFill>
        <p:spPr>
          <a:xfrm>
            <a:off x="4119013" y="2412958"/>
            <a:ext cx="1784924" cy="1002300"/>
          </a:xfrm>
          <a:prstGeom prst="rect">
            <a:avLst/>
          </a:prstGeom>
          <a:noFill/>
          <a:ln>
            <a:noFill/>
          </a:ln>
        </p:spPr>
      </p:pic>
      <p:pic>
        <p:nvPicPr>
          <p:cNvPr id="121" name="Google Shape;121;p5"/>
          <p:cNvPicPr preferRelativeResize="0"/>
          <p:nvPr/>
        </p:nvPicPr>
        <p:blipFill rotWithShape="1">
          <a:blip r:embed="rId7">
            <a:alphaModFix/>
          </a:blip>
          <a:srcRect b="0" l="0" r="0" t="0"/>
          <a:stretch/>
        </p:blipFill>
        <p:spPr>
          <a:xfrm>
            <a:off x="2983814" y="2477098"/>
            <a:ext cx="912296" cy="874000"/>
          </a:xfrm>
          <a:prstGeom prst="rect">
            <a:avLst/>
          </a:prstGeom>
          <a:noFill/>
          <a:ln>
            <a:noFill/>
          </a:ln>
        </p:spPr>
      </p:pic>
      <p:pic>
        <p:nvPicPr>
          <p:cNvPr id="122" name="Google Shape;122;p5"/>
          <p:cNvPicPr preferRelativeResize="0"/>
          <p:nvPr/>
        </p:nvPicPr>
        <p:blipFill rotWithShape="1">
          <a:blip r:embed="rId8">
            <a:alphaModFix/>
          </a:blip>
          <a:srcRect b="0" l="0" r="0" t="0"/>
          <a:stretch/>
        </p:blipFill>
        <p:spPr>
          <a:xfrm>
            <a:off x="174525" y="2494427"/>
            <a:ext cx="1155200" cy="839325"/>
          </a:xfrm>
          <a:prstGeom prst="rect">
            <a:avLst/>
          </a:prstGeom>
          <a:noFill/>
          <a:ln>
            <a:noFill/>
          </a:ln>
        </p:spPr>
      </p:pic>
      <p:pic>
        <p:nvPicPr>
          <p:cNvPr id="123" name="Google Shape;123;p5"/>
          <p:cNvPicPr preferRelativeResize="0"/>
          <p:nvPr/>
        </p:nvPicPr>
        <p:blipFill rotWithShape="1">
          <a:blip r:embed="rId9">
            <a:alphaModFix/>
          </a:blip>
          <a:srcRect b="0" l="0" r="0" t="0"/>
          <a:stretch/>
        </p:blipFill>
        <p:spPr>
          <a:xfrm>
            <a:off x="1463275" y="2336488"/>
            <a:ext cx="1155200" cy="115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