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824A-888A-B448-A2A6-E83B6223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94DC0-386B-E847-929F-165C0C18C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B891-00F5-8D45-8F66-9163AA88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606D-ACDC-B540-91B3-44EFA1C5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E79C-DAE1-C845-8CF4-9A5BE029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7AA-F976-994E-B25F-8F25732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C4FFA-F415-AA4E-89AF-5C8806D6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56FC-9061-F24A-AA43-D71EF7A2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4D2D-6177-EC4B-8A78-FFD306F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B2B7-E62D-8B4C-B3F2-DEA4E29A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2DEA4-5B30-334A-99A7-33AF6DAEA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7A1EA-83C0-024D-9997-5FB79326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4D2B-E43C-1B42-B601-ADCF1FDC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1408-0860-C444-B38F-1189E6C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A21D-A2F4-4942-A1A1-77ACF598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E761-EECE-9E42-8BFC-12BF0779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25E7-A680-A547-B4D6-2A109A54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7382-E499-6D4D-ACD6-E42B1814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7B64-6A38-2349-B343-97226326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2085-6645-B849-98FD-AC0DA97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91E7-0EA9-664E-8BA5-22EBDF20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5944-A3A8-A145-AD19-B42D1984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6A39-CD07-F342-A209-D26F9B08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C624-4A1A-5541-BDCD-BA063966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B659-0AD5-3D47-9979-77FA05E5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E86-3B20-A440-A016-AEC1FF58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806B-FEF5-424E-B66B-65EED0D31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20001-937D-9A41-A2EB-8F39B57A2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1135-41BC-514F-8ACF-0D6B3D7C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D4391-AFFC-944D-8182-43274C47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CC45-A3B3-934A-833C-74C7DA97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2AF6-4C64-194E-824A-E625D33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FA60-E0B4-DE4B-85EA-71205602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BC070-0683-B946-A7CA-2B5F85781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70C16-CDE7-0449-9AAF-6CEA37055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004C0-636E-974D-B854-54541B21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739E3-4121-1D4B-8A40-AA5E4DFA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1BBD9-FFD9-B442-B3CD-77586047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6B97D-BEEE-4A4F-9F5C-22C4FB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DE93-58A3-BB4B-8ECC-95599D69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3A847-6EEB-1F43-913C-874F6074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24F11-76A1-A248-9A1F-6FBAF5B4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DC332-5447-3E43-A43E-AAB686BF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14C2-C592-DA49-B195-4A42A7C0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0E3B7-35DD-1947-A93D-A9620E98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50B33-266B-1F43-ACCB-1E90012F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E951-AE63-0248-9BB1-D156BD16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289-2B2C-2C41-9962-81B8C65F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B9D3C-33EA-824B-BB46-3970F27E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453BA-AA2B-A949-9845-F159D113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239F2-AA70-264D-9507-B60D61A8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DD4B7-BEEC-DE49-8DF9-4C5424F4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80DE-1460-514B-B468-6C002C17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01DE-DCE7-ED4E-B55C-3E868BA8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7650D-4009-AE4F-9675-8BA1F5481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76BFF-07B9-CA45-9498-F936466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5978A-C425-3E43-A7A9-A5664537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CEC1-B3AF-9C40-80D1-88AA0631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EA43F-1833-D947-BBFB-98C3DE22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52F1-4015-0C4A-AA4F-4FB11DFFA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3294-1930-7249-AE81-DDCBBBA8B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787-E497-2145-A4F4-11AD5DC3A737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B84B-D6D6-8344-B22D-53398DA6E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A0EF-4916-FE46-974C-DE4B98913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91CC-4669-2746-AC66-00DA5DB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035DDF-C8BE-A34F-A612-4269B943E3A7}"/>
              </a:ext>
            </a:extLst>
          </p:cNvPr>
          <p:cNvGrpSpPr/>
          <p:nvPr/>
        </p:nvGrpSpPr>
        <p:grpSpPr>
          <a:xfrm>
            <a:off x="4238367" y="1297020"/>
            <a:ext cx="3538750" cy="3146274"/>
            <a:chOff x="4238367" y="1297020"/>
            <a:chExt cx="3538750" cy="314627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823682-0557-ED4E-83C6-C3239252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8367" y="1297020"/>
              <a:ext cx="1440000" cy="1440000"/>
            </a:xfrm>
            <a:prstGeom prst="rect">
              <a:avLst/>
            </a:prstGeom>
          </p:spPr>
        </p:pic>
        <p:pic>
          <p:nvPicPr>
            <p:cNvPr id="7" name="Picture 6" descr="A picture containing red, food, people&#10;&#10;Description automatically generated">
              <a:extLst>
                <a:ext uri="{FF2B5EF4-FFF2-40B4-BE49-F238E27FC236}">
                  <a16:creationId xmlns:a16="http://schemas.microsoft.com/office/drawing/2014/main" id="{0E659C0E-6E62-6B41-9859-DA2D9681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5940" y="1297020"/>
              <a:ext cx="1871177" cy="1440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86E019-CCEA-C041-AA5C-B6C506C9D874}"/>
                </a:ext>
              </a:extLst>
            </p:cNvPr>
            <p:cNvCxnSpPr>
              <a:cxnSpLocks/>
            </p:cNvCxnSpPr>
            <p:nvPr/>
          </p:nvCxnSpPr>
          <p:spPr>
            <a:xfrm>
              <a:off x="5903878" y="1396314"/>
              <a:ext cx="0" cy="28800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907E73-EB2E-7548-9091-FF858FA12422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07" y="2897659"/>
              <a:ext cx="2880000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66DE4D-A707-ED4F-83F3-EBEA96138861}"/>
                </a:ext>
              </a:extLst>
            </p:cNvPr>
            <p:cNvSpPr txBox="1"/>
            <p:nvPr/>
          </p:nvSpPr>
          <p:spPr>
            <a:xfrm>
              <a:off x="4463879" y="3058299"/>
              <a:ext cx="143999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Sydney</a:t>
              </a:r>
            </a:p>
            <a:p>
              <a:pPr algn="ctr"/>
              <a:r>
                <a:rPr lang="en-US" sz="2800" dirty="0"/>
                <a:t>NSW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61E52-CD5C-8048-B67C-E92A66D6BD92}"/>
                </a:ext>
              </a:extLst>
            </p:cNvPr>
            <p:cNvSpPr txBox="1"/>
            <p:nvPr/>
          </p:nvSpPr>
          <p:spPr>
            <a:xfrm>
              <a:off x="5903878" y="3263707"/>
              <a:ext cx="17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Canberra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2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9</cp:revision>
  <dcterms:created xsi:type="dcterms:W3CDTF">2020-05-03T05:01:04Z</dcterms:created>
  <dcterms:modified xsi:type="dcterms:W3CDTF">2020-06-23T03:12:29Z</dcterms:modified>
</cp:coreProperties>
</file>