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4"/>
  </p:sldMasterIdLst>
  <p:notesMasterIdLst>
    <p:notesMasterId r:id="rId21"/>
  </p:notesMasterIdLst>
  <p:sldIdLst>
    <p:sldId id="256" r:id="rId5"/>
    <p:sldId id="257" r:id="rId6"/>
    <p:sldId id="278" r:id="rId7"/>
    <p:sldId id="258" r:id="rId8"/>
    <p:sldId id="259" r:id="rId9"/>
    <p:sldId id="261" r:id="rId10"/>
    <p:sldId id="260" r:id="rId11"/>
    <p:sldId id="273" r:id="rId12"/>
    <p:sldId id="271" r:id="rId13"/>
    <p:sldId id="269" r:id="rId14"/>
    <p:sldId id="276" r:id="rId15"/>
    <p:sldId id="277" r:id="rId16"/>
    <p:sldId id="265" r:id="rId17"/>
    <p:sldId id="266" r:id="rId18"/>
    <p:sldId id="267"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718"/>
  </p:normalViewPr>
  <p:slideViewPr>
    <p:cSldViewPr snapToGrid="0">
      <p:cViewPr varScale="1">
        <p:scale>
          <a:sx n="60" d="100"/>
          <a:sy n="60" d="100"/>
        </p:scale>
        <p:origin x="96" y="1086"/>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46583-92A7-2727-0E86-2D0351CCD9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D12553C9-4BE6-8DCA-0E87-1DD528DB08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6EBA196A-A2A4-5697-9E6C-424CBA2B0323}"/>
              </a:ext>
            </a:extLst>
          </p:cNvPr>
          <p:cNvSpPr>
            <a:spLocks noGrp="1"/>
          </p:cNvSpPr>
          <p:nvPr>
            <p:ph type="dt" sz="half" idx="10"/>
          </p:nvPr>
        </p:nvSpPr>
        <p:spPr/>
        <p:txBody>
          <a:bodyPr/>
          <a:lstStyle/>
          <a:p>
            <a:fld id="{48A87A34-81AB-432B-8DAE-1953F412C126}" type="datetimeFigureOut">
              <a:rPr lang="en-US" smtClean="0"/>
              <a:t>11/8/2022</a:t>
            </a:fld>
            <a:endParaRPr lang="en-US" dirty="0"/>
          </a:p>
        </p:txBody>
      </p:sp>
      <p:sp>
        <p:nvSpPr>
          <p:cNvPr id="5" name="Footer Placeholder 4">
            <a:extLst>
              <a:ext uri="{FF2B5EF4-FFF2-40B4-BE49-F238E27FC236}">
                <a16:creationId xmlns:a16="http://schemas.microsoft.com/office/drawing/2014/main" id="{79D2528B-2680-9F59-437F-79E4432A53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24445E-FB4E-20A9-61CF-8EF776F3B05D}"/>
              </a:ext>
            </a:extLst>
          </p:cNvPr>
          <p:cNvSpPr>
            <a:spLocks noGrp="1"/>
          </p:cNvSpPr>
          <p:nvPr>
            <p:ph type="sldNum" sz="quarter" idx="12"/>
          </p:nvPr>
        </p:nvSpPr>
        <p:spPr/>
        <p:txBody>
          <a:bodyPr/>
          <a:lstStyle/>
          <a:p>
            <a:fld id="{6D22F896-40B5-4ADD-8801-0D06FADFA095}" type="slidenum">
              <a:rPr lang="en-US" smtClean="0"/>
              <a:t>‹#›</a:t>
            </a:fld>
            <a:endParaRPr lang="en-US" dirty="0"/>
          </a:p>
        </p:txBody>
      </p:sp>
      <p:sp>
        <p:nvSpPr>
          <p:cNvPr id="7" name="Rectangle 6">
            <a:extLst>
              <a:ext uri="{FF2B5EF4-FFF2-40B4-BE49-F238E27FC236}">
                <a16:creationId xmlns:a16="http://schemas.microsoft.com/office/drawing/2014/main" id="{66F5B3A9-CF01-3622-74E0-5678C36E4279}"/>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AFBAEF3B-B358-A639-26BA-D4001EA49BEF}"/>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A4D03BE4-D0FA-C7A5-EA3F-5E52D441B2A5}"/>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8">
            <a:extLst>
              <a:ext uri="{FF2B5EF4-FFF2-40B4-BE49-F238E27FC236}">
                <a16:creationId xmlns:a16="http://schemas.microsoft.com/office/drawing/2014/main" id="{45B165E2-C133-1DF6-F81D-46C6C8DDC92C}"/>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37521389-3701-DC2A-A7C6-9DD83C19BE71}"/>
              </a:ext>
            </a:extLst>
          </p:cNvPr>
          <p:cNvGrpSpPr/>
          <p:nvPr userDrawn="1"/>
        </p:nvGrpSpPr>
        <p:grpSpPr>
          <a:xfrm>
            <a:off x="8264427" y="-3419"/>
            <a:ext cx="3927573" cy="3165022"/>
            <a:chOff x="9857014" y="13834"/>
            <a:chExt cx="2334986" cy="1881641"/>
          </a:xfrm>
        </p:grpSpPr>
        <p:sp>
          <p:nvSpPr>
            <p:cNvPr id="12" name="Freeform 14">
              <a:extLst>
                <a:ext uri="{FF2B5EF4-FFF2-40B4-BE49-F238E27FC236}">
                  <a16:creationId xmlns:a16="http://schemas.microsoft.com/office/drawing/2014/main" id="{CA403188-36F6-F72D-BF67-DB657C46807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15">
              <a:extLst>
                <a:ext uri="{FF2B5EF4-FFF2-40B4-BE49-F238E27FC236}">
                  <a16:creationId xmlns:a16="http://schemas.microsoft.com/office/drawing/2014/main" id="{C94BBB2D-F762-F71D-1031-09CDF170FAA6}"/>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4" name="Freeform 21">
            <a:extLst>
              <a:ext uri="{FF2B5EF4-FFF2-40B4-BE49-F238E27FC236}">
                <a16:creationId xmlns:a16="http://schemas.microsoft.com/office/drawing/2014/main" id="{817557A7-7213-149C-F267-D431F6021F9E}"/>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27">
            <a:extLst>
              <a:ext uri="{FF2B5EF4-FFF2-40B4-BE49-F238E27FC236}">
                <a16:creationId xmlns:a16="http://schemas.microsoft.com/office/drawing/2014/main" id="{384534CD-FB62-FEB5-A787-CB0835FB9FC1}"/>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16453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C43C5-634C-645D-DB38-4A2A5799CE5B}"/>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29C26DE6-23E3-EBEB-81DC-54DA82F367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4ECD2648-ED4F-C1B7-AF6D-A5625AB1F589}"/>
              </a:ext>
            </a:extLst>
          </p:cNvPr>
          <p:cNvSpPr>
            <a:spLocks noGrp="1"/>
          </p:cNvSpPr>
          <p:nvPr>
            <p:ph type="dt" sz="half" idx="10"/>
          </p:nvPr>
        </p:nvSpPr>
        <p:spPr/>
        <p:txBody>
          <a:bodyPr/>
          <a:lstStyle/>
          <a:p>
            <a:fld id="{B562DF68-3089-814D-8A14-C651FE91885E}" type="datetime1">
              <a:rPr lang="en-US" smtClean="0"/>
              <a:pPr/>
              <a:t>11/7/2022</a:t>
            </a:fld>
            <a:endParaRPr lang="en-US" dirty="0"/>
          </a:p>
        </p:txBody>
      </p:sp>
      <p:sp>
        <p:nvSpPr>
          <p:cNvPr id="5" name="Footer Placeholder 4">
            <a:extLst>
              <a:ext uri="{FF2B5EF4-FFF2-40B4-BE49-F238E27FC236}">
                <a16:creationId xmlns:a16="http://schemas.microsoft.com/office/drawing/2014/main" id="{1B514BE7-E94A-D0DE-32DE-1CE51C30ACA6}"/>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8209C7D-9F46-8081-875F-FA84C732BA92}"/>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19995114"/>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042B30-7C85-B109-E36E-5778BA09D5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29EE5855-C00C-FE16-7F67-FE626CD01E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C7A7D4FC-88DF-7081-52FE-5853E96C74D3}"/>
              </a:ext>
            </a:extLst>
          </p:cNvPr>
          <p:cNvSpPr>
            <a:spLocks noGrp="1"/>
          </p:cNvSpPr>
          <p:nvPr>
            <p:ph type="dt" sz="half" idx="10"/>
          </p:nvPr>
        </p:nvSpPr>
        <p:spPr/>
        <p:txBody>
          <a:bodyPr/>
          <a:lstStyle/>
          <a:p>
            <a:fld id="{B562DF68-3089-814D-8A14-C651FE91885E}" type="datetime1">
              <a:rPr lang="en-US" smtClean="0"/>
              <a:pPr/>
              <a:t>11/7/2022</a:t>
            </a:fld>
            <a:endParaRPr lang="en-US" dirty="0"/>
          </a:p>
        </p:txBody>
      </p:sp>
      <p:sp>
        <p:nvSpPr>
          <p:cNvPr id="5" name="Footer Placeholder 4">
            <a:extLst>
              <a:ext uri="{FF2B5EF4-FFF2-40B4-BE49-F238E27FC236}">
                <a16:creationId xmlns:a16="http://schemas.microsoft.com/office/drawing/2014/main" id="{F31A28D9-04FA-B9AC-F804-B0736FCA068B}"/>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E875E752-709C-38AA-1DCE-B0335AE142A8}"/>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24730019"/>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11/7/2022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358537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11/7/2022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805993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11/7/2022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99708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11/7/2022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3858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11/7/2022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216872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11/7/2022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2CFA4-C42E-8A05-24FB-0BCC85CCFAD0}"/>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CF725AB2-E061-8630-739B-BB99CCF1FE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C5D598FE-DFC0-5FBA-A861-08A3DC4F3AE6}"/>
              </a:ext>
            </a:extLst>
          </p:cNvPr>
          <p:cNvSpPr>
            <a:spLocks noGrp="1"/>
          </p:cNvSpPr>
          <p:nvPr>
            <p:ph type="dt" sz="half" idx="10"/>
          </p:nvPr>
        </p:nvSpPr>
        <p:spPr/>
        <p:txBody>
          <a:bodyPr/>
          <a:lstStyle/>
          <a:p>
            <a:fld id="{DD9C8446-696E-6942-B6C8-CC9CAD0B34E0}" type="datetime1">
              <a:rPr lang="en-US" smtClean="0"/>
              <a:pPr/>
              <a:t>11/7/2022</a:t>
            </a:fld>
            <a:endParaRPr lang="en-US" dirty="0"/>
          </a:p>
        </p:txBody>
      </p:sp>
      <p:sp>
        <p:nvSpPr>
          <p:cNvPr id="5" name="Footer Placeholder 4">
            <a:extLst>
              <a:ext uri="{FF2B5EF4-FFF2-40B4-BE49-F238E27FC236}">
                <a16:creationId xmlns:a16="http://schemas.microsoft.com/office/drawing/2014/main" id="{9FBBACC3-89AA-D527-C0AE-8A566C37822D}"/>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E064598-EDCC-E7A2-78CD-61D5AF18C17A}"/>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Freeform 3">
            <a:extLst>
              <a:ext uri="{FF2B5EF4-FFF2-40B4-BE49-F238E27FC236}">
                <a16:creationId xmlns:a16="http://schemas.microsoft.com/office/drawing/2014/main" id="{701A8EFE-408E-DE97-F4AD-160A309C82EC}"/>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4">
            <a:extLst>
              <a:ext uri="{FF2B5EF4-FFF2-40B4-BE49-F238E27FC236}">
                <a16:creationId xmlns:a16="http://schemas.microsoft.com/office/drawing/2014/main" id="{89E8F4C7-C7CE-1B3D-B232-DC868973B18E}"/>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9" name="Freeform 5">
            <a:extLst>
              <a:ext uri="{FF2B5EF4-FFF2-40B4-BE49-F238E27FC236}">
                <a16:creationId xmlns:a16="http://schemas.microsoft.com/office/drawing/2014/main" id="{7ABA64CD-6798-3911-C774-3F7CBB2C53C6}"/>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 name="Group 9">
            <a:extLst>
              <a:ext uri="{FF2B5EF4-FFF2-40B4-BE49-F238E27FC236}">
                <a16:creationId xmlns:a16="http://schemas.microsoft.com/office/drawing/2014/main" id="{4B342FE5-452C-4F6C-1E6C-85B72F68686A}"/>
              </a:ext>
            </a:extLst>
          </p:cNvPr>
          <p:cNvGrpSpPr/>
          <p:nvPr userDrawn="1"/>
        </p:nvGrpSpPr>
        <p:grpSpPr>
          <a:xfrm>
            <a:off x="8082092" y="5590903"/>
            <a:ext cx="1572380" cy="1267097"/>
            <a:chOff x="7413403" y="4976359"/>
            <a:chExt cx="2334986" cy="1881641"/>
          </a:xfrm>
        </p:grpSpPr>
        <p:sp>
          <p:nvSpPr>
            <p:cNvPr id="11" name="Freeform 6">
              <a:extLst>
                <a:ext uri="{FF2B5EF4-FFF2-40B4-BE49-F238E27FC236}">
                  <a16:creationId xmlns:a16="http://schemas.microsoft.com/office/drawing/2014/main" id="{44C4ADA7-7733-0B10-93B3-89CDF8D18D09}"/>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2" name="Freeform 7">
              <a:extLst>
                <a:ext uri="{FF2B5EF4-FFF2-40B4-BE49-F238E27FC236}">
                  <a16:creationId xmlns:a16="http://schemas.microsoft.com/office/drawing/2014/main" id="{F008A9A7-9F9D-5786-1895-707139C965B7}"/>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Tree>
    <p:extLst>
      <p:ext uri="{BB962C8B-B14F-4D97-AF65-F5344CB8AC3E}">
        <p14:creationId xmlns:p14="http://schemas.microsoft.com/office/powerpoint/2010/main" val="2078062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58465-E4AC-0575-D718-2A81B8FCAA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BED585CA-3C3E-CE41-3288-B815C14F0C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34F5C2-6D3C-BE86-ABCF-FBBA3283CDBB}"/>
              </a:ext>
            </a:extLst>
          </p:cNvPr>
          <p:cNvSpPr>
            <a:spLocks noGrp="1"/>
          </p:cNvSpPr>
          <p:nvPr>
            <p:ph type="dt" sz="half" idx="10"/>
          </p:nvPr>
        </p:nvSpPr>
        <p:spPr/>
        <p:txBody>
          <a:bodyPr/>
          <a:lstStyle/>
          <a:p>
            <a:fld id="{F5592931-05C6-8543-8B6E-A8BD29BD5C2B}" type="datetime1">
              <a:rPr lang="en-US" smtClean="0"/>
              <a:pPr/>
              <a:t>11/7/2022</a:t>
            </a:fld>
            <a:endParaRPr lang="en-US" dirty="0"/>
          </a:p>
        </p:txBody>
      </p:sp>
      <p:sp>
        <p:nvSpPr>
          <p:cNvPr id="5" name="Footer Placeholder 4">
            <a:extLst>
              <a:ext uri="{FF2B5EF4-FFF2-40B4-BE49-F238E27FC236}">
                <a16:creationId xmlns:a16="http://schemas.microsoft.com/office/drawing/2014/main" id="{C132AF1B-F2F1-030D-E0C6-36B024CCA79A}"/>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CC3CEFD-C668-E111-4FC5-AED313799F6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Rectangle 6">
            <a:extLst>
              <a:ext uri="{FF2B5EF4-FFF2-40B4-BE49-F238E27FC236}">
                <a16:creationId xmlns:a16="http://schemas.microsoft.com/office/drawing/2014/main" id="{BE3D4BCB-E451-71EE-76EE-0AEE1E823637}"/>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11">
            <a:extLst>
              <a:ext uri="{FF2B5EF4-FFF2-40B4-BE49-F238E27FC236}">
                <a16:creationId xmlns:a16="http://schemas.microsoft.com/office/drawing/2014/main" id="{124D8F24-FC0A-15E4-0E17-694BB77896B8}"/>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3">
            <a:extLst>
              <a:ext uri="{FF2B5EF4-FFF2-40B4-BE49-F238E27FC236}">
                <a16:creationId xmlns:a16="http://schemas.microsoft.com/office/drawing/2014/main" id="{4936E9E3-59BA-7E9A-B664-55994AD848CB}"/>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14">
            <a:extLst>
              <a:ext uri="{FF2B5EF4-FFF2-40B4-BE49-F238E27FC236}">
                <a16:creationId xmlns:a16="http://schemas.microsoft.com/office/drawing/2014/main" id="{50B5A3C4-4F5B-5307-9DDE-048B148E56EF}"/>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75600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D3800-475E-7908-09D8-9620B36180B4}"/>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9459E8B6-FCA7-F377-EB25-44237EB407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8792428B-8FBA-963D-BD3F-85ACA753CF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9124E1CF-8B03-0F04-0202-50A9E3B1BBDD}"/>
              </a:ext>
            </a:extLst>
          </p:cNvPr>
          <p:cNvSpPr>
            <a:spLocks noGrp="1"/>
          </p:cNvSpPr>
          <p:nvPr>
            <p:ph type="dt" sz="half" idx="10"/>
          </p:nvPr>
        </p:nvSpPr>
        <p:spPr/>
        <p:txBody>
          <a:bodyPr/>
          <a:lstStyle/>
          <a:p>
            <a:fld id="{B562DF68-3089-814D-8A14-C651FE91885E}" type="datetime1">
              <a:rPr lang="en-US" smtClean="0"/>
              <a:pPr/>
              <a:t>11/7/2022</a:t>
            </a:fld>
            <a:endParaRPr lang="en-US" dirty="0"/>
          </a:p>
        </p:txBody>
      </p:sp>
      <p:sp>
        <p:nvSpPr>
          <p:cNvPr id="6" name="Footer Placeholder 5">
            <a:extLst>
              <a:ext uri="{FF2B5EF4-FFF2-40B4-BE49-F238E27FC236}">
                <a16:creationId xmlns:a16="http://schemas.microsoft.com/office/drawing/2014/main" id="{DFD4D64A-58EC-3284-A63F-3F498ACA2FF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C96262E2-DFEB-A9F2-7632-4DB247BDD729}"/>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52591707"/>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AA1DE-D9D9-1D23-0138-047309038113}"/>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6E0A78DB-3A54-960C-291A-89EBA13092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2FFE72-1488-57A2-7B09-99D700BE04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F0E64E99-FA1B-297F-D396-1753E389AE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D0369B-BEEB-AC91-54A2-D3958C1342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C4D1EE72-BBD3-141E-1F17-7E99ADA035FE}"/>
              </a:ext>
            </a:extLst>
          </p:cNvPr>
          <p:cNvSpPr>
            <a:spLocks noGrp="1"/>
          </p:cNvSpPr>
          <p:nvPr>
            <p:ph type="dt" sz="half" idx="10"/>
          </p:nvPr>
        </p:nvSpPr>
        <p:spPr/>
        <p:txBody>
          <a:bodyPr/>
          <a:lstStyle/>
          <a:p>
            <a:fld id="{B562DF68-3089-814D-8A14-C651FE91885E}" type="datetime1">
              <a:rPr lang="en-US" smtClean="0"/>
              <a:pPr/>
              <a:t>11/7/2022</a:t>
            </a:fld>
            <a:endParaRPr lang="en-US" dirty="0"/>
          </a:p>
        </p:txBody>
      </p:sp>
      <p:sp>
        <p:nvSpPr>
          <p:cNvPr id="8" name="Footer Placeholder 7">
            <a:extLst>
              <a:ext uri="{FF2B5EF4-FFF2-40B4-BE49-F238E27FC236}">
                <a16:creationId xmlns:a16="http://schemas.microsoft.com/office/drawing/2014/main" id="{FC8E7A7E-7DED-9670-7EDB-908B6172B3B1}"/>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F851C116-5FF4-64BA-7048-CC5D3CCD5102}"/>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14929779"/>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05862-41C6-ED3C-6D37-23A4529C111C}"/>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7E8E57CA-5D14-8410-075F-F7D5A2A56121}"/>
              </a:ext>
            </a:extLst>
          </p:cNvPr>
          <p:cNvSpPr>
            <a:spLocks noGrp="1"/>
          </p:cNvSpPr>
          <p:nvPr>
            <p:ph type="dt" sz="half" idx="10"/>
          </p:nvPr>
        </p:nvSpPr>
        <p:spPr/>
        <p:txBody>
          <a:bodyPr/>
          <a:lstStyle/>
          <a:p>
            <a:fld id="{B562DF68-3089-814D-8A14-C651FE91885E}" type="datetime1">
              <a:rPr lang="en-US" smtClean="0"/>
              <a:pPr/>
              <a:t>11/7/2022</a:t>
            </a:fld>
            <a:endParaRPr lang="en-US" dirty="0"/>
          </a:p>
        </p:txBody>
      </p:sp>
      <p:sp>
        <p:nvSpPr>
          <p:cNvPr id="4" name="Footer Placeholder 3">
            <a:extLst>
              <a:ext uri="{FF2B5EF4-FFF2-40B4-BE49-F238E27FC236}">
                <a16:creationId xmlns:a16="http://schemas.microsoft.com/office/drawing/2014/main" id="{B38AFE77-C402-317C-403B-4AD9A1C5B3C4}"/>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0D0F535-3499-12E6-E499-83F2C18DF357}"/>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09885571"/>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12937B-9530-8AE4-A2FD-CBAD345707BC}"/>
              </a:ext>
            </a:extLst>
          </p:cNvPr>
          <p:cNvSpPr>
            <a:spLocks noGrp="1"/>
          </p:cNvSpPr>
          <p:nvPr>
            <p:ph type="dt" sz="half" idx="10"/>
          </p:nvPr>
        </p:nvSpPr>
        <p:spPr/>
        <p:txBody>
          <a:bodyPr/>
          <a:lstStyle/>
          <a:p>
            <a:fld id="{B562DF68-3089-814D-8A14-C651FE91885E}" type="datetime1">
              <a:rPr lang="en-US" smtClean="0"/>
              <a:pPr/>
              <a:t>11/7/2022</a:t>
            </a:fld>
            <a:endParaRPr lang="en-US" dirty="0"/>
          </a:p>
        </p:txBody>
      </p:sp>
      <p:sp>
        <p:nvSpPr>
          <p:cNvPr id="3" name="Footer Placeholder 2">
            <a:extLst>
              <a:ext uri="{FF2B5EF4-FFF2-40B4-BE49-F238E27FC236}">
                <a16:creationId xmlns:a16="http://schemas.microsoft.com/office/drawing/2014/main" id="{495C498E-50F3-F594-FA73-40EB890DD0CE}"/>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7DBE5FF2-DBAD-D7A7-18A8-FF1EB9A916C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38844054"/>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BDC1C-693D-3652-FDEF-9D483B0CF0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4FE98F2B-D531-1B0C-1A0E-930458F2BD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DBEC4EE4-FE9D-B5C2-BFA9-AD5508F46A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96DFD2-2231-43D0-28CF-ADC73C86CC52}"/>
              </a:ext>
            </a:extLst>
          </p:cNvPr>
          <p:cNvSpPr>
            <a:spLocks noGrp="1"/>
          </p:cNvSpPr>
          <p:nvPr>
            <p:ph type="dt" sz="half" idx="10"/>
          </p:nvPr>
        </p:nvSpPr>
        <p:spPr/>
        <p:txBody>
          <a:bodyPr/>
          <a:lstStyle/>
          <a:p>
            <a:fld id="{B562DF68-3089-814D-8A14-C651FE91885E}" type="datetime1">
              <a:rPr lang="en-US" smtClean="0"/>
              <a:pPr/>
              <a:t>11/7/2022</a:t>
            </a:fld>
            <a:endParaRPr lang="en-US" dirty="0"/>
          </a:p>
        </p:txBody>
      </p:sp>
      <p:sp>
        <p:nvSpPr>
          <p:cNvPr id="6" name="Footer Placeholder 5">
            <a:extLst>
              <a:ext uri="{FF2B5EF4-FFF2-40B4-BE49-F238E27FC236}">
                <a16:creationId xmlns:a16="http://schemas.microsoft.com/office/drawing/2014/main" id="{44451E85-8F34-2B6F-5646-E79A1D9BD2B3}"/>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DF35267-5B5C-9867-4E03-D0E12AF873B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95854387"/>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6DB46-D27D-1488-AD8A-B71917ED18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67ABCFEA-4B9B-F413-DA42-63B4BDD557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ZA"/>
          </a:p>
        </p:txBody>
      </p:sp>
      <p:sp>
        <p:nvSpPr>
          <p:cNvPr id="4" name="Text Placeholder 3">
            <a:extLst>
              <a:ext uri="{FF2B5EF4-FFF2-40B4-BE49-F238E27FC236}">
                <a16:creationId xmlns:a16="http://schemas.microsoft.com/office/drawing/2014/main" id="{B768137C-66FE-8373-77D4-7C703FB5CB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5F6CAC-D0B8-FAA3-A4F0-0325E8424A2D}"/>
              </a:ext>
            </a:extLst>
          </p:cNvPr>
          <p:cNvSpPr>
            <a:spLocks noGrp="1"/>
          </p:cNvSpPr>
          <p:nvPr>
            <p:ph type="dt" sz="half" idx="10"/>
          </p:nvPr>
        </p:nvSpPr>
        <p:spPr/>
        <p:txBody>
          <a:bodyPr/>
          <a:lstStyle/>
          <a:p>
            <a:fld id="{B562DF68-3089-814D-8A14-C651FE91885E}" type="datetime1">
              <a:rPr lang="en-US" smtClean="0"/>
              <a:pPr/>
              <a:t>11/7/2022</a:t>
            </a:fld>
            <a:endParaRPr lang="en-US" dirty="0"/>
          </a:p>
        </p:txBody>
      </p:sp>
      <p:sp>
        <p:nvSpPr>
          <p:cNvPr id="6" name="Footer Placeholder 5">
            <a:extLst>
              <a:ext uri="{FF2B5EF4-FFF2-40B4-BE49-F238E27FC236}">
                <a16:creationId xmlns:a16="http://schemas.microsoft.com/office/drawing/2014/main" id="{40DEFEC9-313F-F29E-9B2D-E9BE621D44CB}"/>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0D90DC99-3E23-29E9-23AA-809A80BE2407}"/>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65409388"/>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24FD54-2643-7A6A-B6BB-1B8C20C64B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998EF1CF-DCA3-BB5F-A1B6-71054A6505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0854D861-FBE2-2485-229B-A27DC58C97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62DF68-3089-814D-8A14-C651FE91885E}" type="datetime1">
              <a:rPr lang="en-US" smtClean="0"/>
              <a:pPr/>
              <a:t>11/7/2022</a:t>
            </a:fld>
            <a:endParaRPr lang="en-US" dirty="0"/>
          </a:p>
        </p:txBody>
      </p:sp>
      <p:sp>
        <p:nvSpPr>
          <p:cNvPr id="5" name="Footer Placeholder 4">
            <a:extLst>
              <a:ext uri="{FF2B5EF4-FFF2-40B4-BE49-F238E27FC236}">
                <a16:creationId xmlns:a16="http://schemas.microsoft.com/office/drawing/2014/main" id="{216C69A1-FEE1-5E16-E87C-657AE4E434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9B667F6-92D6-8D50-5EEA-F8349E0786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388251009"/>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651" r:id="rId17"/>
  </p:sldLayoutIdLst>
  <p:hf hdr="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4.xml"/><Relationship Id="rId5" Type="http://schemas.openxmlformats.org/officeDocument/2006/relationships/image" Target="../media/image5.jp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8473812" cy="2387600"/>
          </a:xfrm>
        </p:spPr>
        <p:txBody>
          <a:bodyPr/>
          <a:lstStyle/>
          <a:p>
            <a:r>
              <a:rPr lang="en-US" dirty="0"/>
              <a:t>COS 214 Project Report</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p:txBody>
          <a:bodyPr/>
          <a:lstStyle/>
          <a:p>
            <a:r>
              <a:rPr lang="en-US" dirty="0"/>
              <a:t>Lazy Robots</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p:txBody>
          <a:bodyPr/>
          <a:lstStyle/>
          <a:p>
            <a:r>
              <a:rPr lang="en-US" dirty="0"/>
              <a:t>Request each Player can make </a:t>
            </a:r>
          </a:p>
        </p:txBody>
      </p:sp>
      <p:pic>
        <p:nvPicPr>
          <p:cNvPr id="71" name="Picture Placeholder 70">
            <a:extLst>
              <a:ext uri="{FF2B5EF4-FFF2-40B4-BE49-F238E27FC236}">
                <a16:creationId xmlns:a16="http://schemas.microsoft.com/office/drawing/2014/main" id="{95DCE353-A0FA-C725-BE0F-9CC56D72510E}"/>
              </a:ext>
            </a:extLst>
          </p:cNvPr>
          <p:cNvPicPr>
            <a:picLocks noGrp="1" noChangeAspect="1"/>
          </p:cNvPicPr>
          <p:nvPr>
            <p:ph type="pic" sz="quarter" idx="13"/>
          </p:nvPr>
        </p:nvPicPr>
        <p:blipFill>
          <a:blip r:embed="rId2"/>
          <a:srcRect l="12614" r="12614"/>
          <a:stretch>
            <a:fillRect/>
          </a:stretch>
        </p:blipFill>
        <p:spPr>
          <a:xfrm>
            <a:off x="1018147" y="2609688"/>
            <a:ext cx="1030245" cy="905641"/>
          </a:xfrm>
        </p:spPr>
      </p:pic>
      <p:sp>
        <p:nvSpPr>
          <p:cNvPr id="7" name="Text Placeholder 6">
            <a:extLst>
              <a:ext uri="{FF2B5EF4-FFF2-40B4-BE49-F238E27FC236}">
                <a16:creationId xmlns:a16="http://schemas.microsoft.com/office/drawing/2014/main" id="{ACC180CB-0C9D-0441-A2D3-F4EDC5DB9741}"/>
              </a:ext>
            </a:extLst>
          </p:cNvPr>
          <p:cNvSpPr>
            <a:spLocks noGrp="1"/>
          </p:cNvSpPr>
          <p:nvPr>
            <p:ph type="body" sz="quarter" idx="17"/>
          </p:nvPr>
        </p:nvSpPr>
        <p:spPr>
          <a:xfrm>
            <a:off x="745958" y="2068009"/>
            <a:ext cx="4196932" cy="330248"/>
          </a:xfrm>
        </p:spPr>
        <p:txBody>
          <a:bodyPr/>
          <a:lstStyle/>
          <a:p>
            <a:pPr marL="342900" lvl="1" indent="-342900">
              <a:lnSpc>
                <a:spcPct val="100000"/>
              </a:lnSpc>
              <a:spcBef>
                <a:spcPts val="0"/>
              </a:spcBef>
              <a:spcAft>
                <a:spcPts val="800"/>
              </a:spcAft>
            </a:pPr>
            <a:r>
              <a:rPr lang="en-ZA" b="1" spc="20" dirty="0"/>
              <a:t>Make Tank units (150)</a:t>
            </a:r>
          </a:p>
        </p:txBody>
      </p:sp>
      <p:sp>
        <p:nvSpPr>
          <p:cNvPr id="12" name="Text Placeholder 11">
            <a:extLst>
              <a:ext uri="{FF2B5EF4-FFF2-40B4-BE49-F238E27FC236}">
                <a16:creationId xmlns:a16="http://schemas.microsoft.com/office/drawing/2014/main" id="{E88BDBE3-DBB3-9040-95AC-86789B700450}"/>
              </a:ext>
            </a:extLst>
          </p:cNvPr>
          <p:cNvSpPr>
            <a:spLocks noGrp="1"/>
          </p:cNvSpPr>
          <p:nvPr>
            <p:ph type="body" sz="quarter" idx="18"/>
          </p:nvPr>
        </p:nvSpPr>
        <p:spPr>
          <a:xfrm>
            <a:off x="5887452" y="2128886"/>
            <a:ext cx="4752918" cy="197656"/>
          </a:xfrm>
        </p:spPr>
        <p:txBody>
          <a:bodyPr/>
          <a:lstStyle/>
          <a:p>
            <a:pPr marL="342900" indent="-342900">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Times New Roman" panose="02020603050405020304" pitchFamily="18" charset="0"/>
              </a:rPr>
              <a:t>Make Attack Helicopter (200)</a:t>
            </a:r>
          </a:p>
        </p:txBody>
      </p:sp>
      <p:pic>
        <p:nvPicPr>
          <p:cNvPr id="73" name="Picture Placeholder 72">
            <a:extLst>
              <a:ext uri="{FF2B5EF4-FFF2-40B4-BE49-F238E27FC236}">
                <a16:creationId xmlns:a16="http://schemas.microsoft.com/office/drawing/2014/main" id="{5B638A26-85B3-393D-FEB7-7FA7D660F3F9}"/>
              </a:ext>
            </a:extLst>
          </p:cNvPr>
          <p:cNvPicPr>
            <a:picLocks noGrp="1" noChangeAspect="1"/>
          </p:cNvPicPr>
          <p:nvPr>
            <p:ph type="pic" sz="quarter" idx="28"/>
          </p:nvPr>
        </p:nvPicPr>
        <p:blipFill>
          <a:blip r:embed="rId3"/>
          <a:srcRect l="25278" r="25278"/>
          <a:stretch>
            <a:fillRect/>
          </a:stretch>
        </p:blipFill>
        <p:spPr>
          <a:xfrm>
            <a:off x="6420933" y="2609687"/>
            <a:ext cx="904987" cy="905641"/>
          </a:xfrm>
        </p:spPr>
      </p:pic>
      <p:sp>
        <p:nvSpPr>
          <p:cNvPr id="21" name="Text Placeholder 20">
            <a:extLst>
              <a:ext uri="{FF2B5EF4-FFF2-40B4-BE49-F238E27FC236}">
                <a16:creationId xmlns:a16="http://schemas.microsoft.com/office/drawing/2014/main" id="{F8C89E42-8364-1040-9DF6-7305561F98D7}"/>
              </a:ext>
            </a:extLst>
          </p:cNvPr>
          <p:cNvSpPr>
            <a:spLocks noGrp="1"/>
          </p:cNvSpPr>
          <p:nvPr>
            <p:ph type="body" sz="quarter" idx="29"/>
          </p:nvPr>
        </p:nvSpPr>
        <p:spPr>
          <a:xfrm>
            <a:off x="745958" y="3871676"/>
            <a:ext cx="5015079" cy="588068"/>
          </a:xfrm>
        </p:spPr>
        <p:txBody>
          <a:bodyPr/>
          <a:lstStyle/>
          <a:p>
            <a:pPr marL="342900" indent="-342900">
              <a:buFont typeface="Arial" panose="020B0604020202020204" pitchFamily="34" charset="0"/>
              <a:buChar char="•"/>
            </a:pPr>
            <a:r>
              <a:rPr lang="en-US" sz="2400" dirty="0">
                <a:latin typeface="Calibri" panose="020F0502020204030204" pitchFamily="34" charset="0"/>
                <a:ea typeface="Calibri" panose="020F0502020204030204" pitchFamily="34" charset="0"/>
                <a:cs typeface="Times New Roman" panose="02020603050405020304" pitchFamily="18" charset="0"/>
              </a:rPr>
              <a:t>Make Infantry units (100)</a:t>
            </a:r>
          </a:p>
        </p:txBody>
      </p:sp>
      <p:sp>
        <p:nvSpPr>
          <p:cNvPr id="24" name="Text Placeholder 23">
            <a:extLst>
              <a:ext uri="{FF2B5EF4-FFF2-40B4-BE49-F238E27FC236}">
                <a16:creationId xmlns:a16="http://schemas.microsoft.com/office/drawing/2014/main" id="{9B1711A4-C7D5-8D4D-82CD-4FBE8CC7FFE7}"/>
              </a:ext>
            </a:extLst>
          </p:cNvPr>
          <p:cNvSpPr>
            <a:spLocks noGrp="1"/>
          </p:cNvSpPr>
          <p:nvPr>
            <p:ph type="body" sz="quarter" idx="30"/>
          </p:nvPr>
        </p:nvSpPr>
        <p:spPr>
          <a:xfrm>
            <a:off x="5887452" y="4071988"/>
            <a:ext cx="5418140" cy="832967"/>
          </a:xfrm>
        </p:spPr>
        <p:txBody>
          <a:bodyPr/>
          <a:lstStyle/>
          <a:p>
            <a:pPr marL="342900" indent="-342900">
              <a:buFont typeface="Arial" panose="020B0604020202020204" pitchFamily="34" charset="0"/>
              <a:buChar char="•"/>
            </a:pPr>
            <a:r>
              <a:rPr lang="en-ZA" sz="2400" b="1" dirty="0">
                <a:latin typeface="Calibri" panose="020F0502020204030204" pitchFamily="34" charset="0"/>
                <a:ea typeface="Calibri" panose="020F0502020204030204" pitchFamily="34" charset="0"/>
                <a:cs typeface="Times New Roman" panose="02020603050405020304" pitchFamily="18" charset="0"/>
              </a:rPr>
              <a:t>Make Supply units (150)</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p:txBody>
      </p:sp>
      <p:pic>
        <p:nvPicPr>
          <p:cNvPr id="75" name="Picture Placeholder 74">
            <a:extLst>
              <a:ext uri="{FF2B5EF4-FFF2-40B4-BE49-F238E27FC236}">
                <a16:creationId xmlns:a16="http://schemas.microsoft.com/office/drawing/2014/main" id="{21281530-2066-2FEF-C8DA-ED4BA821EAE7}"/>
              </a:ext>
            </a:extLst>
          </p:cNvPr>
          <p:cNvPicPr>
            <a:picLocks noGrp="1" noChangeAspect="1"/>
          </p:cNvPicPr>
          <p:nvPr>
            <p:ph type="pic" sz="quarter" idx="31"/>
          </p:nvPr>
        </p:nvPicPr>
        <p:blipFill>
          <a:blip r:embed="rId4"/>
          <a:srcRect l="16727" r="16727"/>
          <a:stretch>
            <a:fillRect/>
          </a:stretch>
        </p:blipFill>
        <p:spPr>
          <a:xfrm>
            <a:off x="1099483" y="4738981"/>
            <a:ext cx="904875" cy="904875"/>
          </a:xfrm>
        </p:spPr>
      </p:pic>
      <p:pic>
        <p:nvPicPr>
          <p:cNvPr id="77" name="Picture Placeholder 76">
            <a:extLst>
              <a:ext uri="{FF2B5EF4-FFF2-40B4-BE49-F238E27FC236}">
                <a16:creationId xmlns:a16="http://schemas.microsoft.com/office/drawing/2014/main" id="{216DB8CA-9E55-B744-F599-F5A1F4E712A5}"/>
              </a:ext>
            </a:extLst>
          </p:cNvPr>
          <p:cNvPicPr>
            <a:picLocks noGrp="1" noChangeAspect="1"/>
          </p:cNvPicPr>
          <p:nvPr>
            <p:ph type="pic" sz="quarter" idx="34"/>
          </p:nvPr>
        </p:nvPicPr>
        <p:blipFill>
          <a:blip r:embed="rId5"/>
          <a:srcRect l="16725" r="16725"/>
          <a:stretch>
            <a:fillRect/>
          </a:stretch>
        </p:blipFill>
        <p:spPr>
          <a:xfrm>
            <a:off x="6420933" y="4738187"/>
            <a:ext cx="904875" cy="906462"/>
          </a:xfrm>
        </p:spPr>
      </p:pic>
      <p:sp>
        <p:nvSpPr>
          <p:cNvPr id="3" name="Date Placeholder 2">
            <a:extLst>
              <a:ext uri="{FF2B5EF4-FFF2-40B4-BE49-F238E27FC236}">
                <a16:creationId xmlns:a16="http://schemas.microsoft.com/office/drawing/2014/main" id="{DF3B501F-5E7A-5D46-8856-A27912A21D96}"/>
              </a:ext>
            </a:extLst>
          </p:cNvPr>
          <p:cNvSpPr>
            <a:spLocks noGrp="1"/>
          </p:cNvSpPr>
          <p:nvPr>
            <p:ph type="dt" sz="half" idx="25"/>
          </p:nvPr>
        </p:nvSpPr>
        <p:spPr/>
        <p:txBody>
          <a:bodyPr/>
          <a:lstStyle/>
          <a:p>
            <a:fld id="{52D104B6-D63E-FE41-98E2-AF7FB6EA6483}" type="datetime1">
              <a:rPr lang="en-US" smtClean="0"/>
              <a:pPr/>
              <a:t>11/7/2022</a:t>
            </a:fld>
            <a:endParaRPr lang="en-US" dirty="0"/>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339626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heel(1)">
                                      <p:cBhvr>
                                        <p:cTn id="7" dur="2000"/>
                                        <p:tgtEl>
                                          <p:spTgt spid="7">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wheel(1)">
                                      <p:cBhvr>
                                        <p:cTn id="10" dur="2000"/>
                                        <p:tgtEl>
                                          <p:spTgt spid="71"/>
                                        </p:tgtEl>
                                      </p:cBhvr>
                                    </p:animEffect>
                                  </p:childTnLst>
                                </p:cTn>
                              </p:par>
                              <p:par>
                                <p:cTn id="11" presetID="21" presetClass="entr" presetSubtype="1"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animEffect transition="in" filter="wheel(1)">
                                      <p:cBhvr>
                                        <p:cTn id="13" dur="2000"/>
                                        <p:tgtEl>
                                          <p:spTgt spid="73"/>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2">
                                            <p:txEl>
                                              <p:pRg st="0" end="0"/>
                                            </p:txEl>
                                          </p:spTgt>
                                        </p:tgtEl>
                                        <p:attrNameLst>
                                          <p:attrName>style.visibility</p:attrName>
                                        </p:attrNameLst>
                                      </p:cBhvr>
                                      <p:to>
                                        <p:strVal val="visible"/>
                                      </p:to>
                                    </p:set>
                                    <p:animEffect transition="in" filter="wheel(1)">
                                      <p:cBhvr>
                                        <p:cTn id="16" dur="2000"/>
                                        <p:tgtEl>
                                          <p:spTgt spid="12">
                                            <p:txEl>
                                              <p:pRg st="0" end="0"/>
                                            </p:txEl>
                                          </p:spTgt>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21">
                                            <p:txEl>
                                              <p:pRg st="0" end="0"/>
                                            </p:txEl>
                                          </p:spTgt>
                                        </p:tgtEl>
                                        <p:attrNameLst>
                                          <p:attrName>style.visibility</p:attrName>
                                        </p:attrNameLst>
                                      </p:cBhvr>
                                      <p:to>
                                        <p:strVal val="visible"/>
                                      </p:to>
                                    </p:set>
                                    <p:animEffect transition="in" filter="wheel(1)">
                                      <p:cBhvr>
                                        <p:cTn id="19" dur="2000"/>
                                        <p:tgtEl>
                                          <p:spTgt spid="21">
                                            <p:txEl>
                                              <p:pRg st="0" end="0"/>
                                            </p:txEl>
                                          </p:spTgt>
                                        </p:tgtEl>
                                      </p:cBhvr>
                                    </p:animEffect>
                                  </p:childTnLst>
                                </p:cTn>
                              </p:par>
                              <p:par>
                                <p:cTn id="20" presetID="21" presetClass="entr" presetSubtype="1" fill="hold" nodeType="withEffect">
                                  <p:stCondLst>
                                    <p:cond delay="0"/>
                                  </p:stCondLst>
                                  <p:childTnLst>
                                    <p:set>
                                      <p:cBhvr>
                                        <p:cTn id="21" dur="1" fill="hold">
                                          <p:stCondLst>
                                            <p:cond delay="0"/>
                                          </p:stCondLst>
                                        </p:cTn>
                                        <p:tgtEl>
                                          <p:spTgt spid="75"/>
                                        </p:tgtEl>
                                        <p:attrNameLst>
                                          <p:attrName>style.visibility</p:attrName>
                                        </p:attrNameLst>
                                      </p:cBhvr>
                                      <p:to>
                                        <p:strVal val="visible"/>
                                      </p:to>
                                    </p:set>
                                    <p:animEffect transition="in" filter="wheel(1)">
                                      <p:cBhvr>
                                        <p:cTn id="22" dur="2000"/>
                                        <p:tgtEl>
                                          <p:spTgt spid="75"/>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24">
                                            <p:txEl>
                                              <p:pRg st="0" end="0"/>
                                            </p:txEl>
                                          </p:spTgt>
                                        </p:tgtEl>
                                        <p:attrNameLst>
                                          <p:attrName>style.visibility</p:attrName>
                                        </p:attrNameLst>
                                      </p:cBhvr>
                                      <p:to>
                                        <p:strVal val="visible"/>
                                      </p:to>
                                    </p:set>
                                    <p:animEffect transition="in" filter="wheel(1)">
                                      <p:cBhvr>
                                        <p:cTn id="25" dur="2000"/>
                                        <p:tgtEl>
                                          <p:spTgt spid="24">
                                            <p:txEl>
                                              <p:pRg st="0" end="0"/>
                                            </p:txEl>
                                          </p:spTgt>
                                        </p:tgtEl>
                                      </p:cBhvr>
                                    </p:animEffect>
                                  </p:childTnLst>
                                </p:cTn>
                              </p:par>
                              <p:par>
                                <p:cTn id="26" presetID="21" presetClass="entr" presetSubtype="1" fill="hold" nodeType="withEffect">
                                  <p:stCondLst>
                                    <p:cond delay="0"/>
                                  </p:stCondLst>
                                  <p:childTnLst>
                                    <p:set>
                                      <p:cBhvr>
                                        <p:cTn id="27" dur="1" fill="hold">
                                          <p:stCondLst>
                                            <p:cond delay="0"/>
                                          </p:stCondLst>
                                        </p:cTn>
                                        <p:tgtEl>
                                          <p:spTgt spid="77"/>
                                        </p:tgtEl>
                                        <p:attrNameLst>
                                          <p:attrName>style.visibility</p:attrName>
                                        </p:attrNameLst>
                                      </p:cBhvr>
                                      <p:to>
                                        <p:strVal val="visible"/>
                                      </p:to>
                                    </p:set>
                                    <p:animEffect transition="in" filter="wheel(1)">
                                      <p:cBhvr>
                                        <p:cTn id="28" dur="20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2" grpId="0" build="p"/>
      <p:bldP spid="21" grpId="0" build="p"/>
      <p:bldP spid="2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D9135-141E-6A37-D91D-E4E445189E53}"/>
              </a:ext>
            </a:extLst>
          </p:cNvPr>
          <p:cNvSpPr>
            <a:spLocks noGrp="1"/>
          </p:cNvSpPr>
          <p:nvPr>
            <p:ph type="title"/>
          </p:nvPr>
        </p:nvSpPr>
        <p:spPr/>
        <p:txBody>
          <a:bodyPr/>
          <a:lstStyle/>
          <a:p>
            <a:r>
              <a:rPr lang="en-ZA" dirty="0"/>
              <a:t>Flag</a:t>
            </a:r>
          </a:p>
        </p:txBody>
      </p:sp>
      <p:sp>
        <p:nvSpPr>
          <p:cNvPr id="3" name="Content Placeholder 2">
            <a:extLst>
              <a:ext uri="{FF2B5EF4-FFF2-40B4-BE49-F238E27FC236}">
                <a16:creationId xmlns:a16="http://schemas.microsoft.com/office/drawing/2014/main" id="{C78E526A-137E-78AB-A1D5-99C90D8EFAA9}"/>
              </a:ext>
            </a:extLst>
          </p:cNvPr>
          <p:cNvSpPr>
            <a:spLocks noGrp="1"/>
          </p:cNvSpPr>
          <p:nvPr>
            <p:ph idx="1"/>
          </p:nvPr>
        </p:nvSpPr>
        <p:spPr/>
        <p:txBody>
          <a:bodyPr/>
          <a:lstStyle/>
          <a:p>
            <a:r>
              <a:rPr lang="en-US" dirty="0"/>
              <a:t>The player can surrender, which essentially changes their current flag to a white flag, and they are taken out of the war.</a:t>
            </a:r>
            <a:endParaRPr lang="en-ZA" dirty="0"/>
          </a:p>
        </p:txBody>
      </p:sp>
      <p:sp>
        <p:nvSpPr>
          <p:cNvPr id="4" name="Date Placeholder 3">
            <a:extLst>
              <a:ext uri="{FF2B5EF4-FFF2-40B4-BE49-F238E27FC236}">
                <a16:creationId xmlns:a16="http://schemas.microsoft.com/office/drawing/2014/main" id="{D05A6935-AC93-1F78-A085-614F40C7194E}"/>
              </a:ext>
            </a:extLst>
          </p:cNvPr>
          <p:cNvSpPr>
            <a:spLocks noGrp="1"/>
          </p:cNvSpPr>
          <p:nvPr>
            <p:ph type="dt" sz="half" idx="10"/>
          </p:nvPr>
        </p:nvSpPr>
        <p:spPr/>
        <p:txBody>
          <a:bodyPr/>
          <a:lstStyle/>
          <a:p>
            <a:fld id="{8CE9AC2A-20AD-8C48-B5EB-B5322BDBCDEE}" type="datetime1">
              <a:rPr lang="en-US" smtClean="0"/>
              <a:pPr/>
              <a:t>11/8/2022</a:t>
            </a:fld>
            <a:endParaRPr lang="en-US" dirty="0"/>
          </a:p>
        </p:txBody>
      </p:sp>
      <p:sp>
        <p:nvSpPr>
          <p:cNvPr id="6" name="Slide Number Placeholder 5">
            <a:extLst>
              <a:ext uri="{FF2B5EF4-FFF2-40B4-BE49-F238E27FC236}">
                <a16:creationId xmlns:a16="http://schemas.microsoft.com/office/drawing/2014/main" id="{0B817D80-1A37-31AE-7B76-5827372F811E}"/>
              </a:ext>
            </a:extLst>
          </p:cNvPr>
          <p:cNvSpPr>
            <a:spLocks noGrp="1"/>
          </p:cNvSpPr>
          <p:nvPr>
            <p:ph type="sldNum" sz="quarter" idx="12"/>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2695667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1D53D-2958-D5E7-6EB3-B82B46FA5BAA}"/>
              </a:ext>
            </a:extLst>
          </p:cNvPr>
          <p:cNvSpPr>
            <a:spLocks noGrp="1"/>
          </p:cNvSpPr>
          <p:nvPr>
            <p:ph type="title"/>
          </p:nvPr>
        </p:nvSpPr>
        <p:spPr/>
        <p:txBody>
          <a:bodyPr/>
          <a:lstStyle/>
          <a:p>
            <a:r>
              <a:rPr lang="en-US" dirty="0"/>
              <a:t>Implementation</a:t>
            </a:r>
            <a:endParaRPr lang="en-ZA" dirty="0"/>
          </a:p>
        </p:txBody>
      </p:sp>
      <p:sp>
        <p:nvSpPr>
          <p:cNvPr id="3" name="Content Placeholder 2">
            <a:extLst>
              <a:ext uri="{FF2B5EF4-FFF2-40B4-BE49-F238E27FC236}">
                <a16:creationId xmlns:a16="http://schemas.microsoft.com/office/drawing/2014/main" id="{74F2D6E3-FF55-DE64-6BBE-75E391150C06}"/>
              </a:ext>
            </a:extLst>
          </p:cNvPr>
          <p:cNvSpPr>
            <a:spLocks noGrp="1"/>
          </p:cNvSpPr>
          <p:nvPr>
            <p:ph idx="1"/>
          </p:nvPr>
        </p:nvSpPr>
        <p:spPr/>
        <p:txBody>
          <a:bodyPr/>
          <a:lstStyle/>
          <a:p>
            <a:endParaRPr lang="en-ZA" dirty="0"/>
          </a:p>
        </p:txBody>
      </p:sp>
      <p:sp>
        <p:nvSpPr>
          <p:cNvPr id="4" name="Date Placeholder 3">
            <a:extLst>
              <a:ext uri="{FF2B5EF4-FFF2-40B4-BE49-F238E27FC236}">
                <a16:creationId xmlns:a16="http://schemas.microsoft.com/office/drawing/2014/main" id="{D285124F-5E13-B584-AA27-D20E06CB9849}"/>
              </a:ext>
            </a:extLst>
          </p:cNvPr>
          <p:cNvSpPr>
            <a:spLocks noGrp="1"/>
          </p:cNvSpPr>
          <p:nvPr>
            <p:ph type="dt" sz="half" idx="10"/>
          </p:nvPr>
        </p:nvSpPr>
        <p:spPr/>
        <p:txBody>
          <a:bodyPr/>
          <a:lstStyle/>
          <a:p>
            <a:fld id="{8CE9AC2A-20AD-8C48-B5EB-B5322BDBCDEE}" type="datetime1">
              <a:rPr lang="en-US" smtClean="0"/>
              <a:pPr/>
              <a:t>11/8/2022</a:t>
            </a:fld>
            <a:endParaRPr lang="en-US" dirty="0"/>
          </a:p>
        </p:txBody>
      </p:sp>
      <p:sp>
        <p:nvSpPr>
          <p:cNvPr id="5" name="Footer Placeholder 4">
            <a:extLst>
              <a:ext uri="{FF2B5EF4-FFF2-40B4-BE49-F238E27FC236}">
                <a16:creationId xmlns:a16="http://schemas.microsoft.com/office/drawing/2014/main" id="{E76DBE43-7A0D-782D-E348-26C528015D0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2F2E05A-DFEA-63CF-E2E6-8DF0C81CDB43}"/>
              </a:ext>
            </a:extLst>
          </p:cNvPr>
          <p:cNvSpPr>
            <a:spLocks noGrp="1"/>
          </p:cNvSpPr>
          <p:nvPr>
            <p:ph type="sldNum" sz="quarter" idx="12"/>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1743574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p:txBody>
          <a:bodyPr/>
          <a:lstStyle/>
          <a:p>
            <a:r>
              <a:rPr lang="en-US" dirty="0"/>
              <a:t>Types of terrain:</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p:txBody>
          <a:bodyPr vert="horz" lIns="91440" tIns="45720" rIns="91440" bIns="45720" rtlCol="0" anchor="t">
            <a:normAutofit/>
          </a:bodyPr>
          <a:lstStyle/>
          <a:p>
            <a:pPr marL="342900" lvl="0" indent="-342900">
              <a:lnSpc>
                <a:spcPct val="107000"/>
              </a:lnSpc>
              <a:buFont typeface="Symbol" panose="05050102010706020507" pitchFamily="18" charset="2"/>
              <a:buChar char=""/>
            </a:pPr>
            <a:r>
              <a:rPr lang="en-ZA" dirty="0">
                <a:effectLst/>
                <a:latin typeface="Calibri" panose="020F0502020204030204" pitchFamily="34" charset="0"/>
                <a:ea typeface="Calibri" panose="020F0502020204030204" pitchFamily="34" charset="0"/>
                <a:cs typeface="Times New Roman" panose="02020603050405020304" pitchFamily="18" charset="0"/>
              </a:rPr>
              <a:t>Plain terrain (No effects)</a:t>
            </a:r>
          </a:p>
          <a:p>
            <a:pPr marL="342900" lvl="0" indent="-342900">
              <a:lnSpc>
                <a:spcPct val="107000"/>
              </a:lnSpc>
              <a:buFont typeface="Symbol" panose="05050102010706020507" pitchFamily="18" charset="2"/>
              <a:buChar char=""/>
            </a:pPr>
            <a:r>
              <a:rPr lang="en-ZA" dirty="0">
                <a:effectLst/>
                <a:latin typeface="Calibri" panose="020F0502020204030204" pitchFamily="34" charset="0"/>
                <a:ea typeface="Calibri" panose="020F0502020204030204" pitchFamily="34" charset="0"/>
                <a:cs typeface="Times New Roman" panose="02020603050405020304" pitchFamily="18" charset="0"/>
              </a:rPr>
              <a:t>Mountain terrain (slows down helicopters)</a:t>
            </a:r>
          </a:p>
          <a:p>
            <a:pPr marL="342900" lvl="0" indent="-342900">
              <a:lnSpc>
                <a:spcPct val="107000"/>
              </a:lnSpc>
              <a:buFont typeface="Symbol" panose="05050102010706020507" pitchFamily="18" charset="2"/>
              <a:buChar char=""/>
            </a:pPr>
            <a:r>
              <a:rPr lang="en-ZA" dirty="0">
                <a:effectLst/>
                <a:latin typeface="Calibri" panose="020F0502020204030204" pitchFamily="34" charset="0"/>
                <a:ea typeface="Calibri" panose="020F0502020204030204" pitchFamily="34" charset="0"/>
                <a:cs typeface="Times New Roman" panose="02020603050405020304" pitchFamily="18" charset="0"/>
              </a:rPr>
              <a:t>Forest terrain (decreases helicopter damage)</a:t>
            </a:r>
          </a:p>
          <a:p>
            <a:pPr marL="342900" lvl="0" indent="-342900">
              <a:lnSpc>
                <a:spcPct val="107000"/>
              </a:lnSpc>
              <a:spcAft>
                <a:spcPts val="800"/>
              </a:spcAft>
              <a:buFont typeface="Symbol" panose="05050102010706020507" pitchFamily="18" charset="2"/>
              <a:buChar char=""/>
            </a:pPr>
            <a:r>
              <a:rPr lang="en-ZA" dirty="0">
                <a:effectLst/>
                <a:latin typeface="Calibri" panose="020F0502020204030204" pitchFamily="34" charset="0"/>
                <a:ea typeface="Calibri" panose="020F0502020204030204" pitchFamily="34" charset="0"/>
                <a:cs typeface="Times New Roman" panose="02020603050405020304" pitchFamily="18" charset="0"/>
              </a:rPr>
              <a:t>Swamp terrain (slows down units except flight units)</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p:txBody>
          <a:bodyPr/>
          <a:lstStyle/>
          <a:p>
            <a:fld id="{0B931EDA-BCF8-BB4B-B4D1-2CFE062FA080}" type="datetime1">
              <a:rPr lang="en-US" smtClean="0"/>
              <a:pPr/>
              <a:t>11/7/2022</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56311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3" y="445168"/>
            <a:ext cx="9779183" cy="1325563"/>
          </a:xfrm>
        </p:spPr>
        <p:txBody>
          <a:bodyPr/>
          <a:lstStyle/>
          <a:p>
            <a:r>
              <a:rPr lang="en-US" dirty="0"/>
              <a:t>Process flow</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p:txBody>
          <a:bodyPr/>
          <a:lstStyle/>
          <a:p>
            <a:fld id="{A42FF1E2-60E5-C540-AA54-7072D5406B0B}" type="datetime1">
              <a:rPr lang="en-US" smtClean="0"/>
              <a:pPr/>
              <a:t>11/8/2022</a:t>
            </a:fld>
            <a:endParaRPr lang="en-US" dirty="0"/>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0"/>
          </p:nvPr>
        </p:nvSpPr>
        <p:spPr>
          <a:xfrm>
            <a:off x="4800237" y="4760674"/>
            <a:ext cx="3173278" cy="522514"/>
          </a:xfr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p>
            <a:pPr marL="457200" indent="-457200">
              <a:buFont typeface="+mj-lt"/>
              <a:buAutoNum type="arabicPeriod"/>
            </a:pPr>
            <a:r>
              <a:rPr lang="en-US" sz="2400" b="1" dirty="0">
                <a:solidFill>
                  <a:schemeClr val="tx1"/>
                </a:solidFill>
                <a:latin typeface="+mj-lt"/>
              </a:rPr>
              <a:t>Country created </a:t>
            </a:r>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1"/>
          </p:nvPr>
        </p:nvSpPr>
        <p:spPr>
          <a:xfrm>
            <a:off x="8200083" y="2003803"/>
            <a:ext cx="3799412" cy="1136593"/>
          </a:xfrm>
        </p:spPr>
        <p:style>
          <a:lnRef idx="2">
            <a:schemeClr val="accent1">
              <a:shade val="50000"/>
            </a:schemeClr>
          </a:lnRef>
          <a:fillRef idx="1">
            <a:schemeClr val="accent1"/>
          </a:fillRef>
          <a:effectRef idx="0">
            <a:schemeClr val="accent1"/>
          </a:effectRef>
          <a:fontRef idx="minor">
            <a:schemeClr val="lt1"/>
          </a:fontRef>
        </p:style>
        <p:txBody>
          <a:bodyPr/>
          <a:lstStyle/>
          <a:p>
            <a:pPr marL="457200" indent="-457200">
              <a:buFont typeface="+mj-lt"/>
              <a:buAutoNum type="arabicPeriod"/>
            </a:pPr>
            <a:r>
              <a:rPr lang="en-US" dirty="0"/>
              <a:t>user would be prompted to create players</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
        <p:nvSpPr>
          <p:cNvPr id="18" name="Content Placeholder 8">
            <a:extLst>
              <a:ext uri="{FF2B5EF4-FFF2-40B4-BE49-F238E27FC236}">
                <a16:creationId xmlns:a16="http://schemas.microsoft.com/office/drawing/2014/main" id="{A5E807DD-26BB-DDE8-ADA9-2E7EF2F4E423}"/>
              </a:ext>
            </a:extLst>
          </p:cNvPr>
          <p:cNvSpPr txBox="1">
            <a:spLocks/>
          </p:cNvSpPr>
          <p:nvPr/>
        </p:nvSpPr>
        <p:spPr>
          <a:xfrm>
            <a:off x="794794" y="4725427"/>
            <a:ext cx="3173278"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dirty="0"/>
              <a:t>Creating player </a:t>
            </a:r>
          </a:p>
        </p:txBody>
      </p:sp>
      <p:sp>
        <p:nvSpPr>
          <p:cNvPr id="19" name="Content Placeholder 9">
            <a:extLst>
              <a:ext uri="{FF2B5EF4-FFF2-40B4-BE49-F238E27FC236}">
                <a16:creationId xmlns:a16="http://schemas.microsoft.com/office/drawing/2014/main" id="{412C4C1D-76AF-C880-120A-3B5F9404594D}"/>
              </a:ext>
            </a:extLst>
          </p:cNvPr>
          <p:cNvSpPr txBox="1">
            <a:spLocks/>
          </p:cNvSpPr>
          <p:nvPr/>
        </p:nvSpPr>
        <p:spPr>
          <a:xfrm>
            <a:off x="4551623" y="2413188"/>
            <a:ext cx="3173278"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arenR"/>
            </a:pPr>
            <a:r>
              <a:rPr lang="en-US" dirty="0"/>
              <a:t>Load default map</a:t>
            </a:r>
          </a:p>
        </p:txBody>
      </p:sp>
      <p:sp>
        <p:nvSpPr>
          <p:cNvPr id="20" name="Content Placeholder 9">
            <a:extLst>
              <a:ext uri="{FF2B5EF4-FFF2-40B4-BE49-F238E27FC236}">
                <a16:creationId xmlns:a16="http://schemas.microsoft.com/office/drawing/2014/main" id="{B9D91E03-5DD3-C169-DA19-534A35B5A313}"/>
              </a:ext>
            </a:extLst>
          </p:cNvPr>
          <p:cNvSpPr txBox="1">
            <a:spLocks/>
          </p:cNvSpPr>
          <p:nvPr/>
        </p:nvSpPr>
        <p:spPr>
          <a:xfrm>
            <a:off x="7682639" y="4760674"/>
            <a:ext cx="3799412"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dirty="0"/>
              <a:t>Money allocated = 1500</a:t>
            </a:r>
          </a:p>
        </p:txBody>
      </p:sp>
      <p:sp>
        <p:nvSpPr>
          <p:cNvPr id="23" name="Text Placeholder 2">
            <a:extLst>
              <a:ext uri="{FF2B5EF4-FFF2-40B4-BE49-F238E27FC236}">
                <a16:creationId xmlns:a16="http://schemas.microsoft.com/office/drawing/2014/main" id="{6B96A22F-6A22-54D0-5D2C-D8C4CA0A48E8}"/>
              </a:ext>
            </a:extLst>
          </p:cNvPr>
          <p:cNvSpPr txBox="1">
            <a:spLocks/>
          </p:cNvSpPr>
          <p:nvPr/>
        </p:nvSpPr>
        <p:spPr>
          <a:xfrm>
            <a:off x="794794" y="2208495"/>
            <a:ext cx="3595744" cy="931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defPPr>
              <a:defRPr lang="en-US"/>
            </a:defPPr>
            <a:lvl1pPr indent="0">
              <a:lnSpc>
                <a:spcPct val="90000"/>
              </a:lnSpc>
              <a:spcBef>
                <a:spcPts val="1000"/>
              </a:spcBef>
              <a:buFont typeface="Arial" panose="020B0604020202020204" pitchFamily="34" charset="0"/>
              <a:buNone/>
              <a:defRPr sz="2400" b="1">
                <a:latin typeface="+mj-lt"/>
              </a:defRPr>
            </a:lvl1pPr>
            <a:lvl2pPr indent="0">
              <a:lnSpc>
                <a:spcPct val="90000"/>
              </a:lnSpc>
              <a:spcBef>
                <a:spcPts val="500"/>
              </a:spcBef>
              <a:buFont typeface="Arial" panose="020B0604020202020204" pitchFamily="34" charset="0"/>
              <a:buNone/>
              <a:defRPr sz="2000" b="1">
                <a:latin typeface="+mj-lt"/>
              </a:defRPr>
            </a:lvl2pPr>
            <a:lvl3pPr indent="0">
              <a:lnSpc>
                <a:spcPct val="90000"/>
              </a:lnSpc>
              <a:spcBef>
                <a:spcPts val="500"/>
              </a:spcBef>
              <a:buFont typeface="Arial" panose="020B0604020202020204" pitchFamily="34" charset="0"/>
              <a:buNone/>
              <a:defRPr b="1">
                <a:latin typeface="+mj-lt"/>
              </a:defRPr>
            </a:lvl3pPr>
            <a:lvl4pPr indent="0">
              <a:lnSpc>
                <a:spcPct val="90000"/>
              </a:lnSpc>
              <a:spcBef>
                <a:spcPts val="500"/>
              </a:spcBef>
              <a:buFont typeface="Arial" panose="020B0604020202020204" pitchFamily="34" charset="0"/>
              <a:buNone/>
              <a:defRPr sz="1600" b="1">
                <a:latin typeface="+mj-lt"/>
              </a:defRPr>
            </a:lvl4pPr>
            <a:lvl5pPr indent="0">
              <a:lnSpc>
                <a:spcPct val="90000"/>
              </a:lnSpc>
              <a:spcBef>
                <a:spcPts val="500"/>
              </a:spcBef>
              <a:buFont typeface="Arial" panose="020B0604020202020204" pitchFamily="34" charset="0"/>
              <a:buNone/>
              <a:defRPr sz="1600" b="1">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457200" indent="-457200">
              <a:buFont typeface="+mj-lt"/>
              <a:buAutoNum type="arabicPeriod"/>
            </a:pPr>
            <a:r>
              <a:rPr lang="en-US" dirty="0" err="1"/>
              <a:t>WarEngine</a:t>
            </a:r>
            <a:r>
              <a:rPr lang="en-US" dirty="0"/>
              <a:t> class will create the graph </a:t>
            </a:r>
          </a:p>
        </p:txBody>
      </p:sp>
      <p:sp>
        <p:nvSpPr>
          <p:cNvPr id="24" name="Content Placeholder 9">
            <a:extLst>
              <a:ext uri="{FF2B5EF4-FFF2-40B4-BE49-F238E27FC236}">
                <a16:creationId xmlns:a16="http://schemas.microsoft.com/office/drawing/2014/main" id="{D46EF859-FE67-BF5B-906C-11BFD5355B43}"/>
              </a:ext>
            </a:extLst>
          </p:cNvPr>
          <p:cNvSpPr txBox="1">
            <a:spLocks/>
          </p:cNvSpPr>
          <p:nvPr/>
        </p:nvSpPr>
        <p:spPr>
          <a:xfrm>
            <a:off x="4800237" y="4725427"/>
            <a:ext cx="3173278"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l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lt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457200" indent="-457200">
              <a:buFont typeface="+mj-lt"/>
              <a:buAutoNum type="arabicPeriod"/>
            </a:pPr>
            <a:r>
              <a:rPr lang="en-US" sz="2400" b="1">
                <a:solidFill>
                  <a:schemeClr val="tx1"/>
                </a:solidFill>
                <a:latin typeface="+mj-lt"/>
              </a:rPr>
              <a:t>Country created </a:t>
            </a:r>
            <a:endParaRPr lang="en-US" sz="2400" b="1" dirty="0">
              <a:solidFill>
                <a:schemeClr val="tx1"/>
              </a:solidFill>
              <a:latin typeface="+mj-lt"/>
            </a:endParaRPr>
          </a:p>
        </p:txBody>
      </p:sp>
      <p:sp>
        <p:nvSpPr>
          <p:cNvPr id="25" name="Content Placeholder 12">
            <a:extLst>
              <a:ext uri="{FF2B5EF4-FFF2-40B4-BE49-F238E27FC236}">
                <a16:creationId xmlns:a16="http://schemas.microsoft.com/office/drawing/2014/main" id="{54CE3C34-80C0-23C5-504D-42BD7626C855}"/>
              </a:ext>
            </a:extLst>
          </p:cNvPr>
          <p:cNvSpPr txBox="1">
            <a:spLocks/>
          </p:cNvSpPr>
          <p:nvPr/>
        </p:nvSpPr>
        <p:spPr>
          <a:xfrm>
            <a:off x="8200083" y="1968556"/>
            <a:ext cx="3799412" cy="1136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lt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lt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lt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lt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lt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457200" indent="-457200">
              <a:buFont typeface="+mj-lt"/>
              <a:buAutoNum type="arabicPeriod"/>
            </a:pPr>
            <a:r>
              <a:rPr lang="en-US"/>
              <a:t>user would be prompted to create players</a:t>
            </a:r>
            <a:endParaRPr lang="en-US" dirty="0"/>
          </a:p>
        </p:txBody>
      </p:sp>
      <p:sp>
        <p:nvSpPr>
          <p:cNvPr id="26" name="Content Placeholder 8">
            <a:extLst>
              <a:ext uri="{FF2B5EF4-FFF2-40B4-BE49-F238E27FC236}">
                <a16:creationId xmlns:a16="http://schemas.microsoft.com/office/drawing/2014/main" id="{28C4AE14-C50E-08FB-E331-A8E80490E635}"/>
              </a:ext>
            </a:extLst>
          </p:cNvPr>
          <p:cNvSpPr txBox="1">
            <a:spLocks/>
          </p:cNvSpPr>
          <p:nvPr/>
        </p:nvSpPr>
        <p:spPr>
          <a:xfrm>
            <a:off x="794794" y="4690180"/>
            <a:ext cx="3173278"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dirty="0"/>
              <a:t>Creating player </a:t>
            </a:r>
          </a:p>
        </p:txBody>
      </p:sp>
      <p:sp>
        <p:nvSpPr>
          <p:cNvPr id="27" name="Content Placeholder 9">
            <a:extLst>
              <a:ext uri="{FF2B5EF4-FFF2-40B4-BE49-F238E27FC236}">
                <a16:creationId xmlns:a16="http://schemas.microsoft.com/office/drawing/2014/main" id="{115F0432-6688-A660-C9FD-BF6F7D0F0E4B}"/>
              </a:ext>
            </a:extLst>
          </p:cNvPr>
          <p:cNvSpPr txBox="1">
            <a:spLocks/>
          </p:cNvSpPr>
          <p:nvPr/>
        </p:nvSpPr>
        <p:spPr>
          <a:xfrm>
            <a:off x="7682639" y="4725427"/>
            <a:ext cx="3799412"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dirty="0"/>
              <a:t>Money allocated = 1500</a:t>
            </a:r>
          </a:p>
        </p:txBody>
      </p:sp>
    </p:spTree>
    <p:extLst>
      <p:ext uri="{BB962C8B-B14F-4D97-AF65-F5344CB8AC3E}">
        <p14:creationId xmlns:p14="http://schemas.microsoft.com/office/powerpoint/2010/main" val="2721508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p:txBody>
          <a:bodyPr/>
          <a:lstStyle/>
          <a:p>
            <a:r>
              <a:rPr lang="en-US" dirty="0"/>
              <a:t>Final Design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p:txBody>
          <a:bodyPr vert="horz" lIns="91440" tIns="45720" rIns="91440" bIns="45720" rtlCol="0" anchor="t">
            <a:normAutofit fontScale="25000" lnSpcReduction="20000"/>
          </a:bodyPr>
          <a:lstStyle/>
          <a:p>
            <a:pPr marL="342900" lvl="0" indent="-342900">
              <a:lnSpc>
                <a:spcPct val="107000"/>
              </a:lnSpc>
              <a:buFont typeface="Symbol" panose="05050102010706020507" pitchFamily="18" charset="2"/>
              <a:buChar char=""/>
            </a:pPr>
            <a:r>
              <a:rPr lang="en-ZA" sz="1800" dirty="0">
                <a:effectLst/>
                <a:latin typeface="Calibri" panose="020F0502020204030204" pitchFamily="34" charset="0"/>
                <a:ea typeface="Calibri" panose="020F0502020204030204" pitchFamily="34" charset="0"/>
                <a:cs typeface="Times New Roman" panose="02020603050405020304" pitchFamily="18" charset="0"/>
              </a:rPr>
              <a:t>An efficient creation of different types of army units</a:t>
            </a:r>
          </a:p>
          <a:p>
            <a:pPr marL="342900" lvl="0" indent="-342900">
              <a:lnSpc>
                <a:spcPct val="107000"/>
              </a:lnSpc>
              <a:buFont typeface="Symbol" panose="05050102010706020507" pitchFamily="18" charset="2"/>
              <a:buChar char=""/>
            </a:pPr>
            <a:r>
              <a:rPr lang="en-ZA" sz="1800" dirty="0">
                <a:effectLst/>
                <a:latin typeface="Calibri" panose="020F0502020204030204" pitchFamily="34" charset="0"/>
                <a:ea typeface="Calibri" panose="020F0502020204030204" pitchFamily="34" charset="0"/>
                <a:cs typeface="Times New Roman" panose="02020603050405020304" pitchFamily="18" charset="0"/>
              </a:rPr>
              <a:t>A country to be able to give commands to their troops, whether it’d be attacking, supplying, moving or surrendering</a:t>
            </a:r>
          </a:p>
          <a:p>
            <a:pPr marL="342900" lvl="0" indent="-342900">
              <a:lnSpc>
                <a:spcPct val="107000"/>
              </a:lnSpc>
              <a:buFont typeface="Symbol" panose="05050102010706020507" pitchFamily="18" charset="2"/>
              <a:buChar char=""/>
            </a:pPr>
            <a:r>
              <a:rPr lang="en-ZA" sz="1800" dirty="0">
                <a:effectLst/>
                <a:latin typeface="Calibri" panose="020F0502020204030204" pitchFamily="34" charset="0"/>
                <a:ea typeface="Calibri" panose="020F0502020204030204" pitchFamily="34" charset="0"/>
                <a:cs typeface="Times New Roman" panose="02020603050405020304" pitchFamily="18" charset="0"/>
              </a:rPr>
              <a:t>A simple interface for the user to interact with</a:t>
            </a:r>
          </a:p>
          <a:p>
            <a:pPr marL="342900" lvl="0" indent="-342900">
              <a:lnSpc>
                <a:spcPct val="107000"/>
              </a:lnSpc>
              <a:buFont typeface="Symbol" panose="05050102010706020507" pitchFamily="18" charset="2"/>
              <a:buChar char=""/>
            </a:pPr>
            <a:r>
              <a:rPr lang="en-ZA" sz="1800" dirty="0">
                <a:effectLst/>
                <a:latin typeface="Calibri" panose="020F0502020204030204" pitchFamily="34" charset="0"/>
                <a:ea typeface="Calibri" panose="020F0502020204030204" pitchFamily="34" charset="0"/>
                <a:cs typeface="Times New Roman" panose="02020603050405020304" pitchFamily="18" charset="0"/>
              </a:rPr>
              <a:t>Since a node is a territory, it’s terrain should affect the army units that occupy it</a:t>
            </a:r>
          </a:p>
          <a:p>
            <a:pPr marL="342900" lvl="0" indent="-342900">
              <a:lnSpc>
                <a:spcPct val="107000"/>
              </a:lnSpc>
              <a:buFont typeface="Symbol" panose="05050102010706020507" pitchFamily="18" charset="2"/>
              <a:buChar char=""/>
            </a:pPr>
            <a:r>
              <a:rPr lang="en-ZA" sz="1800" dirty="0">
                <a:effectLst/>
                <a:latin typeface="Calibri" panose="020F0502020204030204" pitchFamily="34" charset="0"/>
                <a:ea typeface="Calibri" panose="020F0502020204030204" pitchFamily="34" charset="0"/>
                <a:cs typeface="Times New Roman" panose="02020603050405020304" pitchFamily="18" charset="0"/>
              </a:rPr>
              <a:t>There should be different types of terrains</a:t>
            </a:r>
          </a:p>
          <a:p>
            <a:pPr marL="342900" lvl="0" indent="-342900">
              <a:lnSpc>
                <a:spcPct val="107000"/>
              </a:lnSpc>
              <a:buFont typeface="Symbol" panose="05050102010706020507" pitchFamily="18" charset="2"/>
              <a:buChar char=""/>
            </a:pPr>
            <a:r>
              <a:rPr lang="en-ZA" sz="1800" dirty="0">
                <a:effectLst/>
                <a:latin typeface="Calibri" panose="020F0502020204030204" pitchFamily="34" charset="0"/>
                <a:ea typeface="Calibri" panose="020F0502020204030204" pitchFamily="34" charset="0"/>
                <a:cs typeface="Times New Roman" panose="02020603050405020304" pitchFamily="18" charset="0"/>
              </a:rPr>
              <a:t>We should be able to tell if a country is still active in war or if they’ve surrendered their flag</a:t>
            </a:r>
          </a:p>
          <a:p>
            <a:pPr marL="342900" lvl="0" indent="-342900">
              <a:lnSpc>
                <a:spcPct val="107000"/>
              </a:lnSpc>
              <a:spcAft>
                <a:spcPts val="800"/>
              </a:spcAft>
              <a:buFont typeface="Symbol" panose="05050102010706020507" pitchFamily="18" charset="2"/>
              <a:buChar char=""/>
            </a:pPr>
            <a:r>
              <a:rPr lang="en-ZA" sz="1800" dirty="0">
                <a:effectLst/>
                <a:latin typeface="Calibri" panose="020F0502020204030204" pitchFamily="34" charset="0"/>
                <a:ea typeface="Calibri" panose="020F0502020204030204" pitchFamily="34" charset="0"/>
                <a:cs typeface="Times New Roman" panose="02020603050405020304" pitchFamily="18" charset="0"/>
              </a:rPr>
              <a:t>Management of the financial resources used by the country to fund their army unit creation</a:t>
            </a:r>
          </a:p>
          <a:p>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p:txBody>
          <a:bodyPr/>
          <a:lstStyle/>
          <a:p>
            <a:fld id="{7FA0C2EE-8499-394A-A22C-DABDB4752AEE}" type="datetime1">
              <a:rPr lang="en-US" smtClean="0"/>
              <a:pPr/>
              <a:t>11/7/2022</a:t>
            </a:fld>
            <a:endParaRPr lang="en-US" dirty="0"/>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p:txBody>
          <a:bodyPr>
            <a:normAutofit/>
          </a:bodyPr>
          <a:lstStyle/>
          <a:p>
            <a:r>
              <a:rPr lang="en-US" dirty="0"/>
              <a:t>Mirjam Nilsson​</a:t>
            </a:r>
          </a:p>
          <a:p>
            <a:r>
              <a:rPr lang="en-US" dirty="0"/>
              <a:t>mirjam@contoso.com</a:t>
            </a:r>
          </a:p>
          <a:p>
            <a:r>
              <a:rPr lang="en-US" dirty="0"/>
              <a:t>www.contoso.com</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lstStyle/>
          <a:p>
            <a:pPr algn="ctr"/>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2" y="1969341"/>
            <a:ext cx="9779182" cy="3366815"/>
          </a:xfrm>
        </p:spPr>
        <p:txBody>
          <a:bodyPr vert="horz" lIns="91440" tIns="45720" rIns="91440" bIns="45720" rtlCol="0" anchor="t">
            <a:normAutofit/>
          </a:bodyPr>
          <a:lstStyle/>
          <a:p>
            <a:pPr algn="ctr"/>
            <a:r>
              <a:rPr lang="en-US" dirty="0"/>
              <a:t>Introduction</a:t>
            </a:r>
          </a:p>
          <a:p>
            <a:pPr algn="ctr"/>
            <a:r>
              <a:rPr lang="en-US" dirty="0"/>
              <a:t>Game Description</a:t>
            </a:r>
          </a:p>
          <a:p>
            <a:pPr algn="ctr"/>
            <a:r>
              <a:rPr lang="en-US" dirty="0"/>
              <a:t>Implementation </a:t>
            </a:r>
          </a:p>
          <a:p>
            <a:pPr algn="ctr"/>
            <a:r>
              <a:rPr lang="en-US" dirty="0"/>
              <a:t>Process flow</a:t>
            </a:r>
          </a:p>
          <a:p>
            <a:pPr algn="ctr"/>
            <a:r>
              <a:rPr lang="en-US" dirty="0"/>
              <a:t>Pre-initial UML Design</a:t>
            </a:r>
          </a:p>
          <a:p>
            <a:pPr algn="ctr"/>
            <a:r>
              <a:rPr lang="en-US" dirty="0"/>
              <a:t>Final Design</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10"/>
          </p:nvPr>
        </p:nvSpPr>
        <p:spPr/>
        <p:txBody>
          <a:bodyPr/>
          <a:lstStyle/>
          <a:p>
            <a:fld id="{495D8227-9DE4-4D42-8C1B-E10C828BC634}" type="datetime1">
              <a:rPr lang="en-US" smtClean="0"/>
              <a:pPr/>
              <a:t>11/7/2022</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12"/>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175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par>
                          <p:cTn id="8" fill="hold">
                            <p:stCondLst>
                              <p:cond delay="2250"/>
                            </p:stCondLst>
                            <p:childTnLst>
                              <p:par>
                                <p:cTn id="9" presetID="10" presetClass="exit" presetSubtype="0" fill="hold" grpId="0" nodeType="afterEffect">
                                  <p:stCondLst>
                                    <p:cond delay="1750"/>
                                  </p:stCondLst>
                                  <p:childTnLst>
                                    <p:animEffect transition="out" filter="fade">
                                      <p:cBhvr>
                                        <p:cTn id="10" dur="500"/>
                                        <p:tgtEl>
                                          <p:spTgt spid="3">
                                            <p:txEl>
                                              <p:pRg st="1" end="1"/>
                                            </p:txEl>
                                          </p:spTgt>
                                        </p:tgtEl>
                                      </p:cBhvr>
                                    </p:animEffect>
                                    <p:set>
                                      <p:cBhvr>
                                        <p:cTn id="11" dur="1" fill="hold">
                                          <p:stCondLst>
                                            <p:cond delay="499"/>
                                          </p:stCondLst>
                                        </p:cTn>
                                        <p:tgtEl>
                                          <p:spTgt spid="3">
                                            <p:txEl>
                                              <p:pRg st="1" end="1"/>
                                            </p:txEl>
                                          </p:spTgt>
                                        </p:tgtEl>
                                        <p:attrNameLst>
                                          <p:attrName>style.visibility</p:attrName>
                                        </p:attrNameLst>
                                      </p:cBhvr>
                                      <p:to>
                                        <p:strVal val="hidden"/>
                                      </p:to>
                                    </p:set>
                                  </p:childTnLst>
                                </p:cTn>
                              </p:par>
                            </p:childTnLst>
                          </p:cTn>
                        </p:par>
                        <p:par>
                          <p:cTn id="12" fill="hold">
                            <p:stCondLst>
                              <p:cond delay="4500"/>
                            </p:stCondLst>
                            <p:childTnLst>
                              <p:par>
                                <p:cTn id="13" presetID="10" presetClass="exit" presetSubtype="0" fill="hold" grpId="0" nodeType="afterEffect">
                                  <p:stCondLst>
                                    <p:cond delay="1750"/>
                                  </p:stCondLst>
                                  <p:childTnLst>
                                    <p:animEffect transition="out" filter="fade">
                                      <p:cBhvr>
                                        <p:cTn id="14" dur="500"/>
                                        <p:tgtEl>
                                          <p:spTgt spid="3">
                                            <p:txEl>
                                              <p:pRg st="2" end="2"/>
                                            </p:txEl>
                                          </p:spTgt>
                                        </p:tgtEl>
                                      </p:cBhvr>
                                    </p:animEffect>
                                    <p:set>
                                      <p:cBhvr>
                                        <p:cTn id="15" dur="1" fill="hold">
                                          <p:stCondLst>
                                            <p:cond delay="499"/>
                                          </p:stCondLst>
                                        </p:cTn>
                                        <p:tgtEl>
                                          <p:spTgt spid="3">
                                            <p:txEl>
                                              <p:pRg st="2" end="2"/>
                                            </p:txEl>
                                          </p:spTgt>
                                        </p:tgtEl>
                                        <p:attrNameLst>
                                          <p:attrName>style.visibility</p:attrName>
                                        </p:attrNameLst>
                                      </p:cBhvr>
                                      <p:to>
                                        <p:strVal val="hidden"/>
                                      </p:to>
                                    </p:set>
                                  </p:childTnLst>
                                </p:cTn>
                              </p:par>
                            </p:childTnLst>
                          </p:cTn>
                        </p:par>
                        <p:par>
                          <p:cTn id="16" fill="hold">
                            <p:stCondLst>
                              <p:cond delay="6750"/>
                            </p:stCondLst>
                            <p:childTnLst>
                              <p:par>
                                <p:cTn id="17" presetID="10" presetClass="exit" presetSubtype="0" fill="hold" grpId="0" nodeType="afterEffect">
                                  <p:stCondLst>
                                    <p:cond delay="1750"/>
                                  </p:stCondLst>
                                  <p:childTnLst>
                                    <p:animEffect transition="out" filter="fade">
                                      <p:cBhvr>
                                        <p:cTn id="18" dur="500"/>
                                        <p:tgtEl>
                                          <p:spTgt spid="3">
                                            <p:txEl>
                                              <p:pRg st="3" end="3"/>
                                            </p:txEl>
                                          </p:spTgt>
                                        </p:tgtEl>
                                      </p:cBhvr>
                                    </p:animEffect>
                                    <p:set>
                                      <p:cBhvr>
                                        <p:cTn id="19" dur="1" fill="hold">
                                          <p:stCondLst>
                                            <p:cond delay="499"/>
                                          </p:stCondLst>
                                        </p:cTn>
                                        <p:tgtEl>
                                          <p:spTgt spid="3">
                                            <p:txEl>
                                              <p:pRg st="3" end="3"/>
                                            </p:txEl>
                                          </p:spTgt>
                                        </p:tgtEl>
                                        <p:attrNameLst>
                                          <p:attrName>style.visibility</p:attrName>
                                        </p:attrNameLst>
                                      </p:cBhvr>
                                      <p:to>
                                        <p:strVal val="hidden"/>
                                      </p:to>
                                    </p:set>
                                  </p:childTnLst>
                                </p:cTn>
                              </p:par>
                            </p:childTnLst>
                          </p:cTn>
                        </p:par>
                        <p:par>
                          <p:cTn id="20" fill="hold">
                            <p:stCondLst>
                              <p:cond delay="9000"/>
                            </p:stCondLst>
                            <p:childTnLst>
                              <p:par>
                                <p:cTn id="21" presetID="10" presetClass="exit" presetSubtype="0" fill="hold" grpId="0" nodeType="afterEffect">
                                  <p:stCondLst>
                                    <p:cond delay="1750"/>
                                  </p:stCondLst>
                                  <p:childTnLst>
                                    <p:animEffect transition="out" filter="fade">
                                      <p:cBhvr>
                                        <p:cTn id="22" dur="500"/>
                                        <p:tgtEl>
                                          <p:spTgt spid="3">
                                            <p:txEl>
                                              <p:pRg st="4" end="4"/>
                                            </p:txEl>
                                          </p:spTgt>
                                        </p:tgtEl>
                                      </p:cBhvr>
                                    </p:animEffect>
                                    <p:set>
                                      <p:cBhvr>
                                        <p:cTn id="23" dur="1" fill="hold">
                                          <p:stCondLst>
                                            <p:cond delay="499"/>
                                          </p:stCondLst>
                                        </p:cTn>
                                        <p:tgtEl>
                                          <p:spTgt spid="3">
                                            <p:txEl>
                                              <p:pRg st="4" end="4"/>
                                            </p:txEl>
                                          </p:spTgt>
                                        </p:tgtEl>
                                        <p:attrNameLst>
                                          <p:attrName>style.visibility</p:attrName>
                                        </p:attrNameLst>
                                      </p:cBhvr>
                                      <p:to>
                                        <p:strVal val="hidden"/>
                                      </p:to>
                                    </p:set>
                                  </p:childTnLst>
                                </p:cTn>
                              </p:par>
                            </p:childTnLst>
                          </p:cTn>
                        </p:par>
                        <p:par>
                          <p:cTn id="24" fill="hold">
                            <p:stCondLst>
                              <p:cond delay="11250"/>
                            </p:stCondLst>
                            <p:childTnLst>
                              <p:par>
                                <p:cTn id="25" presetID="10" presetClass="exit" presetSubtype="0" fill="hold" grpId="0" nodeType="afterEffect">
                                  <p:stCondLst>
                                    <p:cond delay="1750"/>
                                  </p:stCondLst>
                                  <p:childTnLst>
                                    <p:animEffect transition="out" filter="fade">
                                      <p:cBhvr>
                                        <p:cTn id="26" dur="500"/>
                                        <p:tgtEl>
                                          <p:spTgt spid="3">
                                            <p:txEl>
                                              <p:pRg st="5" end="5"/>
                                            </p:txEl>
                                          </p:spTgt>
                                        </p:tgtEl>
                                      </p:cBhvr>
                                    </p:animEffect>
                                    <p:set>
                                      <p:cBhvr>
                                        <p:cTn id="27" dur="1" fill="hold">
                                          <p:stCondLst>
                                            <p:cond delay="499"/>
                                          </p:stCondLst>
                                        </p:cTn>
                                        <p:tgtEl>
                                          <p:spTgt spid="3">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92FF1-337F-3AD7-821B-6F5EE844440F}"/>
              </a:ext>
            </a:extLst>
          </p:cNvPr>
          <p:cNvSpPr>
            <a:spLocks noGrp="1"/>
          </p:cNvSpPr>
          <p:nvPr>
            <p:ph type="title"/>
          </p:nvPr>
        </p:nvSpPr>
        <p:spPr/>
        <p:txBody>
          <a:bodyPr/>
          <a:lstStyle/>
          <a:p>
            <a:r>
              <a:rPr lang="en-ZA" dirty="0"/>
              <a:t>Group Members</a:t>
            </a:r>
          </a:p>
        </p:txBody>
      </p:sp>
      <p:sp>
        <p:nvSpPr>
          <p:cNvPr id="3" name="Content Placeholder 2">
            <a:extLst>
              <a:ext uri="{FF2B5EF4-FFF2-40B4-BE49-F238E27FC236}">
                <a16:creationId xmlns:a16="http://schemas.microsoft.com/office/drawing/2014/main" id="{87755818-C818-C608-9DEF-E0BC639509D5}"/>
              </a:ext>
            </a:extLst>
          </p:cNvPr>
          <p:cNvSpPr>
            <a:spLocks noGrp="1"/>
          </p:cNvSpPr>
          <p:nvPr>
            <p:ph idx="1"/>
          </p:nvPr>
        </p:nvSpPr>
        <p:spPr/>
        <p:txBody>
          <a:bodyPr/>
          <a:lstStyle/>
          <a:p>
            <a:r>
              <a:rPr lang="en-ZA" dirty="0" err="1"/>
              <a:t>Tiyego</a:t>
            </a:r>
            <a:r>
              <a:rPr lang="en-ZA" dirty="0"/>
              <a:t> </a:t>
            </a:r>
            <a:r>
              <a:rPr lang="en-ZA" dirty="0" err="1"/>
              <a:t>Emito</a:t>
            </a:r>
            <a:r>
              <a:rPr lang="en-ZA" dirty="0"/>
              <a:t> Khoza </a:t>
            </a:r>
          </a:p>
          <a:p>
            <a:r>
              <a:rPr lang="en-ZA" dirty="0" err="1"/>
              <a:t>Sovaria</a:t>
            </a:r>
            <a:r>
              <a:rPr lang="en-ZA" dirty="0"/>
              <a:t> Naidu </a:t>
            </a:r>
          </a:p>
          <a:p>
            <a:r>
              <a:rPr lang="en-ZA" dirty="0"/>
              <a:t>Mduduzi Sibiya </a:t>
            </a:r>
          </a:p>
          <a:p>
            <a:r>
              <a:rPr lang="en-ZA" dirty="0"/>
              <a:t>Ezekiel Makau </a:t>
            </a:r>
          </a:p>
          <a:p>
            <a:r>
              <a:rPr lang="en-ZA" dirty="0"/>
              <a:t>Emmanuella </a:t>
            </a:r>
            <a:r>
              <a:rPr lang="en-ZA" dirty="0" err="1"/>
              <a:t>Birato</a:t>
            </a:r>
            <a:r>
              <a:rPr lang="en-ZA" dirty="0"/>
              <a:t> </a:t>
            </a:r>
          </a:p>
        </p:txBody>
      </p:sp>
      <p:sp>
        <p:nvSpPr>
          <p:cNvPr id="4" name="Date Placeholder 3">
            <a:extLst>
              <a:ext uri="{FF2B5EF4-FFF2-40B4-BE49-F238E27FC236}">
                <a16:creationId xmlns:a16="http://schemas.microsoft.com/office/drawing/2014/main" id="{0ECD12D3-BA1C-2A70-0650-D1010426C918}"/>
              </a:ext>
            </a:extLst>
          </p:cNvPr>
          <p:cNvSpPr>
            <a:spLocks noGrp="1"/>
          </p:cNvSpPr>
          <p:nvPr>
            <p:ph type="dt" sz="half" idx="10"/>
          </p:nvPr>
        </p:nvSpPr>
        <p:spPr/>
        <p:txBody>
          <a:bodyPr/>
          <a:lstStyle/>
          <a:p>
            <a:fld id="{DD9C8446-696E-6942-B6C8-CC9CAD0B34E0}" type="datetime1">
              <a:rPr lang="en-US" smtClean="0"/>
              <a:pPr/>
              <a:t>11/8/2022</a:t>
            </a:fld>
            <a:endParaRPr lang="en-US" dirty="0"/>
          </a:p>
        </p:txBody>
      </p:sp>
      <p:sp>
        <p:nvSpPr>
          <p:cNvPr id="5" name="Footer Placeholder 4">
            <a:extLst>
              <a:ext uri="{FF2B5EF4-FFF2-40B4-BE49-F238E27FC236}">
                <a16:creationId xmlns:a16="http://schemas.microsoft.com/office/drawing/2014/main" id="{78DD1AAA-9C7D-080B-6D4B-4A7DFA3165F7}"/>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F3135DC-C35D-412E-2E91-034F6401CF4C}"/>
              </a:ext>
            </a:extLst>
          </p:cNvPr>
          <p:cNvSpPr>
            <a:spLocks noGrp="1"/>
          </p:cNvSpPr>
          <p:nvPr>
            <p:ph type="sldNum" sz="quarter" idx="12"/>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4196916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100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1000"/>
                                  </p:stCondLst>
                                  <p:childTnLst>
                                    <p:animEffect transition="out" filter="fade">
                                      <p:cBhvr>
                                        <p:cTn id="11" dur="500" tmFilter="0, 0; .2, .5; .8, .5; 1, 0"/>
                                        <p:tgtEl>
                                          <p:spTgt spid="3">
                                            <p:txEl>
                                              <p:pRg st="1" end="1"/>
                                            </p:txEl>
                                          </p:spTgt>
                                        </p:tgtEl>
                                      </p:cBhvr>
                                    </p:animEffect>
                                    <p:animScale>
                                      <p:cBhvr>
                                        <p:cTn id="12" dur="250" autoRev="1" fill="hold"/>
                                        <p:tgtEl>
                                          <p:spTgt spid="3">
                                            <p:txEl>
                                              <p:pRg st="1" end="1"/>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1000"/>
                                  </p:stCondLst>
                                  <p:childTnLst>
                                    <p:animEffect transition="out" filter="fade">
                                      <p:cBhvr>
                                        <p:cTn id="16" dur="500" tmFilter="0, 0; .2, .5; .8, .5; 1, 0"/>
                                        <p:tgtEl>
                                          <p:spTgt spid="3">
                                            <p:txEl>
                                              <p:pRg st="2" end="2"/>
                                            </p:txEl>
                                          </p:spTgt>
                                        </p:tgtEl>
                                      </p:cBhvr>
                                    </p:animEffect>
                                    <p:animScale>
                                      <p:cBhvr>
                                        <p:cTn id="17" dur="250" autoRev="1" fill="hold"/>
                                        <p:tgtEl>
                                          <p:spTgt spid="3">
                                            <p:txEl>
                                              <p:pRg st="2" end="2"/>
                                            </p:txEl>
                                          </p:spTgt>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1000"/>
                                  </p:stCondLst>
                                  <p:childTnLst>
                                    <p:animEffect transition="out" filter="fade">
                                      <p:cBhvr>
                                        <p:cTn id="21" dur="500" tmFilter="0, 0; .2, .5; .8, .5; 1, 0"/>
                                        <p:tgtEl>
                                          <p:spTgt spid="3">
                                            <p:txEl>
                                              <p:pRg st="3" end="3"/>
                                            </p:txEl>
                                          </p:spTgt>
                                        </p:tgtEl>
                                      </p:cBhvr>
                                    </p:animEffect>
                                    <p:animScale>
                                      <p:cBhvr>
                                        <p:cTn id="22" dur="250" autoRev="1" fill="hold"/>
                                        <p:tgtEl>
                                          <p:spTgt spid="3">
                                            <p:txEl>
                                              <p:pRg st="3" end="3"/>
                                            </p:txEl>
                                          </p:spTgt>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grpId="0" nodeType="clickEffect">
                                  <p:stCondLst>
                                    <p:cond delay="1000"/>
                                  </p:stCondLst>
                                  <p:childTnLst>
                                    <p:animEffect transition="out" filter="fade">
                                      <p:cBhvr>
                                        <p:cTn id="26" dur="500" tmFilter="0, 0; .2, .5; .8, .5; 1, 0"/>
                                        <p:tgtEl>
                                          <p:spTgt spid="3">
                                            <p:txEl>
                                              <p:pRg st="4" end="4"/>
                                            </p:txEl>
                                          </p:spTgt>
                                        </p:tgtEl>
                                      </p:cBhvr>
                                    </p:animEffect>
                                    <p:animScale>
                                      <p:cBhvr>
                                        <p:cTn id="27" dur="250" autoRev="1" fill="hold"/>
                                        <p:tgtEl>
                                          <p:spTgt spid="3">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4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p:txBody>
          <a:bodyPr vert="horz" lIns="91440" tIns="45720" rIns="91440" bIns="45720" rtlCol="0" anchor="t">
            <a:normAutofit/>
          </a:bodyPr>
          <a:lstStyle/>
          <a:p>
            <a:r>
              <a:rPr lang="en-US" dirty="0"/>
              <a:t>War is a conflict between two or more parties, the kind of conflict fought with weapons over territories. Our solution to simulating this is through the concept of board games because everything about war can be described using a board game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p:txBody>
          <a:bodyPr/>
          <a:lstStyle/>
          <a:p>
            <a:fld id="{E1707CF3-9BC4-A745-ACDA-A73543D800FE}" type="datetime1">
              <a:rPr lang="en-US" smtClean="0"/>
              <a:pPr/>
              <a:t>11/7/2022</a:t>
            </a:fld>
            <a:endParaRPr lang="en-US" dirty="0"/>
          </a:p>
        </p:txBody>
      </p:sp>
    </p:spTree>
    <p:extLst>
      <p:ext uri="{BB962C8B-B14F-4D97-AF65-F5344CB8AC3E}">
        <p14:creationId xmlns:p14="http://schemas.microsoft.com/office/powerpoint/2010/main" val="1639799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p:txBody>
          <a:bodyPr/>
          <a:lstStyle/>
          <a:p>
            <a:r>
              <a:rPr lang="en-US" dirty="0"/>
              <a:t>Game Description</a:t>
            </a:r>
          </a:p>
        </p:txBody>
      </p:sp>
    </p:spTree>
    <p:extLst>
      <p:ext uri="{BB962C8B-B14F-4D97-AF65-F5344CB8AC3E}">
        <p14:creationId xmlns:p14="http://schemas.microsoft.com/office/powerpoint/2010/main" val="3446797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2"/>
                                        </p:tgtEl>
                                        <p:attrNameLst>
                                          <p:attrName>style.color</p:attrName>
                                        </p:attrNameLst>
                                      </p:cBhvr>
                                      <p:to>
                                        <p:clrVal>
                                          <a:schemeClr val="accent2"/>
                                        </p:clrVal>
                                      </p:to>
                                    </p:set>
                                    <p:set>
                                      <p:cBhvr>
                                        <p:cTn id="7" dur="500" fill="hold"/>
                                        <p:tgtEl>
                                          <p:spTgt spid="2"/>
                                        </p:tgtEl>
                                        <p:attrNameLst>
                                          <p:attrName>fillcolor</p:attrName>
                                        </p:attrNameLst>
                                      </p:cBhvr>
                                      <p:to>
                                        <p:clrVal>
                                          <a:schemeClr val="accent2"/>
                                        </p:clrVal>
                                      </p:to>
                                    </p:set>
                                    <p:set>
                                      <p:cBhvr>
                                        <p:cTn id="8"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Node</a:t>
            </a:r>
          </a:p>
        </p:txBody>
      </p:sp>
      <p:sp>
        <p:nvSpPr>
          <p:cNvPr id="21" name="Content Placeholder 20">
            <a:extLst>
              <a:ext uri="{FF2B5EF4-FFF2-40B4-BE49-F238E27FC236}">
                <a16:creationId xmlns:a16="http://schemas.microsoft.com/office/drawing/2014/main" id="{72BDB1B5-97E8-8C92-03D1-7721D3642EA2}"/>
              </a:ext>
            </a:extLst>
          </p:cNvPr>
          <p:cNvSpPr>
            <a:spLocks noGrp="1"/>
          </p:cNvSpPr>
          <p:nvPr>
            <p:ph idx="1"/>
          </p:nvPr>
        </p:nvSpPr>
        <p:spPr/>
        <p:txBody>
          <a:bodyPr>
            <a:normAutofit/>
          </a:bodyPr>
          <a:lstStyle/>
          <a:p>
            <a:r>
              <a:rPr lang="en-ZA" sz="1800" dirty="0">
                <a:effectLst/>
                <a:latin typeface="Calibri" panose="020F0502020204030204" pitchFamily="34" charset="0"/>
                <a:ea typeface="Calibri" panose="020F0502020204030204" pitchFamily="34" charset="0"/>
                <a:cs typeface="Times New Roman" panose="02020603050405020304" pitchFamily="18" charset="0"/>
              </a:rPr>
              <a:t>The Node wars is a turn-based war board game. The board the game will be played on will be a graph data structure and the pieces moving on it are the army units.</a:t>
            </a:r>
          </a:p>
          <a:p>
            <a:r>
              <a:rPr lang="en-ZA" u="sng" dirty="0"/>
              <a:t>Army units</a:t>
            </a:r>
          </a:p>
          <a:p>
            <a:pPr marL="457200" indent="-457200">
              <a:buFont typeface="Arial" panose="020B0604020202020204" pitchFamily="34" charset="0"/>
              <a:buChar char="•"/>
            </a:pPr>
            <a:r>
              <a:rPr lang="en-ZA" sz="2400" dirty="0">
                <a:latin typeface="Calibri Light" panose="020F0302020204030204" pitchFamily="34" charset="0"/>
                <a:ea typeface="Calibri Light" panose="020F0302020204030204" pitchFamily="34" charset="0"/>
                <a:cs typeface="Calibri Light" panose="020F0302020204030204" pitchFamily="34" charset="0"/>
              </a:rPr>
              <a:t>Tank units</a:t>
            </a:r>
          </a:p>
          <a:p>
            <a:pPr marL="457200" indent="-457200">
              <a:buFont typeface="Arial" panose="020B0604020202020204" pitchFamily="34" charset="0"/>
              <a:buChar char="•"/>
            </a:pPr>
            <a:r>
              <a:rPr lang="en-ZA" sz="2400" dirty="0">
                <a:latin typeface="Calibri Light" panose="020F0302020204030204" pitchFamily="34" charset="0"/>
                <a:ea typeface="Calibri Light" panose="020F0302020204030204" pitchFamily="34" charset="0"/>
                <a:cs typeface="Calibri Light" panose="020F0302020204030204" pitchFamily="34" charset="0"/>
              </a:rPr>
              <a:t>Attack helicopter units</a:t>
            </a:r>
          </a:p>
          <a:p>
            <a:pPr marL="457200" indent="-457200">
              <a:buFont typeface="Arial" panose="020B0604020202020204" pitchFamily="34" charset="0"/>
              <a:buChar char="•"/>
            </a:pPr>
            <a:r>
              <a:rPr lang="en-ZA" sz="2400" dirty="0">
                <a:latin typeface="Calibri Light" panose="020F0302020204030204" pitchFamily="34" charset="0"/>
                <a:ea typeface="Calibri Light" panose="020F0302020204030204" pitchFamily="34" charset="0"/>
                <a:cs typeface="Calibri Light" panose="020F0302020204030204" pitchFamily="34" charset="0"/>
              </a:rPr>
              <a:t>Infantry units</a:t>
            </a:r>
          </a:p>
          <a:p>
            <a:pPr marL="457200" indent="-457200">
              <a:buFont typeface="Arial" panose="020B0604020202020204" pitchFamily="34" charset="0"/>
              <a:buChar char="•"/>
            </a:pPr>
            <a:r>
              <a:rPr lang="en-ZA" sz="2400" dirty="0">
                <a:latin typeface="Calibri Light" panose="020F0302020204030204" pitchFamily="34" charset="0"/>
                <a:ea typeface="Calibri Light" panose="020F0302020204030204" pitchFamily="34" charset="0"/>
                <a:cs typeface="Calibri Light" panose="020F0302020204030204" pitchFamily="34" charset="0"/>
              </a:rPr>
              <a:t>Supply units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10"/>
          </p:nvPr>
        </p:nvSpPr>
        <p:spPr/>
        <p:txBody>
          <a:bodyPr/>
          <a:lstStyle/>
          <a:p>
            <a:fld id="{C098A06B-52D8-C143-AE54-C8C950480C5A}" type="datetime1">
              <a:rPr lang="en-US" smtClean="0"/>
              <a:t>11/7/2022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12"/>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152738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 presetClass="exit" presetSubtype="4" fill="hold" grpId="0" nodeType="clickEffect">
                                  <p:stCondLst>
                                    <p:cond delay="1500"/>
                                  </p:stCondLst>
                                  <p:childTnLst>
                                    <p:anim calcmode="lin" valueType="num">
                                      <p:cBhvr additive="base">
                                        <p:cTn id="13" dur="500"/>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4" dur="500"/>
                                        <p:tgtEl>
                                          <p:spTgt spid="21">
                                            <p:txEl>
                                              <p:pRg st="0" end="0"/>
                                            </p:txEl>
                                          </p:spTgt>
                                        </p:tgtEl>
                                        <p:attrNameLst>
                                          <p:attrName>ppt_y</p:attrName>
                                        </p:attrNameLst>
                                      </p:cBhvr>
                                      <p:tavLst>
                                        <p:tav tm="0">
                                          <p:val>
                                            <p:strVal val="ppt_y"/>
                                          </p:val>
                                        </p:tav>
                                        <p:tav tm="100000">
                                          <p:val>
                                            <p:strVal val="1+ppt_h/2"/>
                                          </p:val>
                                        </p:tav>
                                      </p:tavLst>
                                    </p:anim>
                                    <p:set>
                                      <p:cBhvr>
                                        <p:cTn id="15" dur="1" fill="hold">
                                          <p:stCondLst>
                                            <p:cond delay="499"/>
                                          </p:stCondLst>
                                        </p:cTn>
                                        <p:tgtEl>
                                          <p:spTgt spid="21">
                                            <p:txEl>
                                              <p:pRg st="0" end="0"/>
                                            </p:txEl>
                                          </p:spTgt>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 presetClass="exit" presetSubtype="4" fill="hold" grpId="0" nodeType="clickEffect">
                                  <p:stCondLst>
                                    <p:cond delay="1500"/>
                                  </p:stCondLst>
                                  <p:childTnLst>
                                    <p:anim calcmode="lin" valueType="num">
                                      <p:cBhvr additive="base">
                                        <p:cTn id="19" dur="500"/>
                                        <p:tgtEl>
                                          <p:spTgt spid="21">
                                            <p:txEl>
                                              <p:pRg st="1" end="1"/>
                                            </p:txEl>
                                          </p:spTgt>
                                        </p:tgtEl>
                                        <p:attrNameLst>
                                          <p:attrName>ppt_x</p:attrName>
                                        </p:attrNameLst>
                                      </p:cBhvr>
                                      <p:tavLst>
                                        <p:tav tm="0">
                                          <p:val>
                                            <p:strVal val="ppt_x"/>
                                          </p:val>
                                        </p:tav>
                                        <p:tav tm="100000">
                                          <p:val>
                                            <p:strVal val="ppt_x"/>
                                          </p:val>
                                        </p:tav>
                                      </p:tavLst>
                                    </p:anim>
                                    <p:anim calcmode="lin" valueType="num">
                                      <p:cBhvr additive="base">
                                        <p:cTn id="20" dur="500"/>
                                        <p:tgtEl>
                                          <p:spTgt spid="21">
                                            <p:txEl>
                                              <p:pRg st="1" end="1"/>
                                            </p:txEl>
                                          </p:spTgt>
                                        </p:tgtEl>
                                        <p:attrNameLst>
                                          <p:attrName>ppt_y</p:attrName>
                                        </p:attrNameLst>
                                      </p:cBhvr>
                                      <p:tavLst>
                                        <p:tav tm="0">
                                          <p:val>
                                            <p:strVal val="ppt_y"/>
                                          </p:val>
                                        </p:tav>
                                        <p:tav tm="100000">
                                          <p:val>
                                            <p:strVal val="1+ppt_h/2"/>
                                          </p:val>
                                        </p:tav>
                                      </p:tavLst>
                                    </p:anim>
                                    <p:set>
                                      <p:cBhvr>
                                        <p:cTn id="21" dur="1" fill="hold">
                                          <p:stCondLst>
                                            <p:cond delay="499"/>
                                          </p:stCondLst>
                                        </p:cTn>
                                        <p:tgtEl>
                                          <p:spTgt spid="21">
                                            <p:txEl>
                                              <p:pRg st="1" end="1"/>
                                            </p:txEl>
                                          </p:spTgt>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 presetClass="exit" presetSubtype="4" fill="hold" grpId="0" nodeType="clickEffect">
                                  <p:stCondLst>
                                    <p:cond delay="1500"/>
                                  </p:stCondLst>
                                  <p:childTnLst>
                                    <p:anim calcmode="lin" valueType="num">
                                      <p:cBhvr additive="base">
                                        <p:cTn id="25" dur="500"/>
                                        <p:tgtEl>
                                          <p:spTgt spid="21">
                                            <p:txEl>
                                              <p:pRg st="2" end="2"/>
                                            </p:txEl>
                                          </p:spTgt>
                                        </p:tgtEl>
                                        <p:attrNameLst>
                                          <p:attrName>ppt_x</p:attrName>
                                        </p:attrNameLst>
                                      </p:cBhvr>
                                      <p:tavLst>
                                        <p:tav tm="0">
                                          <p:val>
                                            <p:strVal val="ppt_x"/>
                                          </p:val>
                                        </p:tav>
                                        <p:tav tm="100000">
                                          <p:val>
                                            <p:strVal val="ppt_x"/>
                                          </p:val>
                                        </p:tav>
                                      </p:tavLst>
                                    </p:anim>
                                    <p:anim calcmode="lin" valueType="num">
                                      <p:cBhvr additive="base">
                                        <p:cTn id="26" dur="500"/>
                                        <p:tgtEl>
                                          <p:spTgt spid="21">
                                            <p:txEl>
                                              <p:pRg st="2" end="2"/>
                                            </p:txEl>
                                          </p:spTgt>
                                        </p:tgtEl>
                                        <p:attrNameLst>
                                          <p:attrName>ppt_y</p:attrName>
                                        </p:attrNameLst>
                                      </p:cBhvr>
                                      <p:tavLst>
                                        <p:tav tm="0">
                                          <p:val>
                                            <p:strVal val="ppt_y"/>
                                          </p:val>
                                        </p:tav>
                                        <p:tav tm="100000">
                                          <p:val>
                                            <p:strVal val="1+ppt_h/2"/>
                                          </p:val>
                                        </p:tav>
                                      </p:tavLst>
                                    </p:anim>
                                    <p:set>
                                      <p:cBhvr>
                                        <p:cTn id="27" dur="1" fill="hold">
                                          <p:stCondLst>
                                            <p:cond delay="499"/>
                                          </p:stCondLst>
                                        </p:cTn>
                                        <p:tgtEl>
                                          <p:spTgt spid="21">
                                            <p:txEl>
                                              <p:pRg st="2" end="2"/>
                                            </p:txEl>
                                          </p:spTgt>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 presetClass="exit" presetSubtype="4" fill="hold" grpId="0" nodeType="clickEffect">
                                  <p:stCondLst>
                                    <p:cond delay="1500"/>
                                  </p:stCondLst>
                                  <p:childTnLst>
                                    <p:anim calcmode="lin" valueType="num">
                                      <p:cBhvr additive="base">
                                        <p:cTn id="31" dur="500"/>
                                        <p:tgtEl>
                                          <p:spTgt spid="21">
                                            <p:txEl>
                                              <p:pRg st="3" end="3"/>
                                            </p:txEl>
                                          </p:spTgt>
                                        </p:tgtEl>
                                        <p:attrNameLst>
                                          <p:attrName>ppt_x</p:attrName>
                                        </p:attrNameLst>
                                      </p:cBhvr>
                                      <p:tavLst>
                                        <p:tav tm="0">
                                          <p:val>
                                            <p:strVal val="ppt_x"/>
                                          </p:val>
                                        </p:tav>
                                        <p:tav tm="100000">
                                          <p:val>
                                            <p:strVal val="ppt_x"/>
                                          </p:val>
                                        </p:tav>
                                      </p:tavLst>
                                    </p:anim>
                                    <p:anim calcmode="lin" valueType="num">
                                      <p:cBhvr additive="base">
                                        <p:cTn id="32" dur="500"/>
                                        <p:tgtEl>
                                          <p:spTgt spid="21">
                                            <p:txEl>
                                              <p:pRg st="3" end="3"/>
                                            </p:txEl>
                                          </p:spTgt>
                                        </p:tgtEl>
                                        <p:attrNameLst>
                                          <p:attrName>ppt_y</p:attrName>
                                        </p:attrNameLst>
                                      </p:cBhvr>
                                      <p:tavLst>
                                        <p:tav tm="0">
                                          <p:val>
                                            <p:strVal val="ppt_y"/>
                                          </p:val>
                                        </p:tav>
                                        <p:tav tm="100000">
                                          <p:val>
                                            <p:strVal val="1+ppt_h/2"/>
                                          </p:val>
                                        </p:tav>
                                      </p:tavLst>
                                    </p:anim>
                                    <p:set>
                                      <p:cBhvr>
                                        <p:cTn id="33" dur="1" fill="hold">
                                          <p:stCondLst>
                                            <p:cond delay="499"/>
                                          </p:stCondLst>
                                        </p:cTn>
                                        <p:tgtEl>
                                          <p:spTgt spid="21">
                                            <p:txEl>
                                              <p:pRg st="3" end="3"/>
                                            </p:txEl>
                                          </p:spTgt>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 presetClass="exit" presetSubtype="4" fill="hold" grpId="0" nodeType="clickEffect">
                                  <p:stCondLst>
                                    <p:cond delay="1500"/>
                                  </p:stCondLst>
                                  <p:childTnLst>
                                    <p:anim calcmode="lin" valueType="num">
                                      <p:cBhvr additive="base">
                                        <p:cTn id="37" dur="500"/>
                                        <p:tgtEl>
                                          <p:spTgt spid="21">
                                            <p:txEl>
                                              <p:pRg st="4" end="4"/>
                                            </p:txEl>
                                          </p:spTgt>
                                        </p:tgtEl>
                                        <p:attrNameLst>
                                          <p:attrName>ppt_x</p:attrName>
                                        </p:attrNameLst>
                                      </p:cBhvr>
                                      <p:tavLst>
                                        <p:tav tm="0">
                                          <p:val>
                                            <p:strVal val="ppt_x"/>
                                          </p:val>
                                        </p:tav>
                                        <p:tav tm="100000">
                                          <p:val>
                                            <p:strVal val="ppt_x"/>
                                          </p:val>
                                        </p:tav>
                                      </p:tavLst>
                                    </p:anim>
                                    <p:anim calcmode="lin" valueType="num">
                                      <p:cBhvr additive="base">
                                        <p:cTn id="38" dur="500"/>
                                        <p:tgtEl>
                                          <p:spTgt spid="21">
                                            <p:txEl>
                                              <p:pRg st="4" end="4"/>
                                            </p:txEl>
                                          </p:spTgt>
                                        </p:tgtEl>
                                        <p:attrNameLst>
                                          <p:attrName>ppt_y</p:attrName>
                                        </p:attrNameLst>
                                      </p:cBhvr>
                                      <p:tavLst>
                                        <p:tav tm="0">
                                          <p:val>
                                            <p:strVal val="ppt_y"/>
                                          </p:val>
                                        </p:tav>
                                        <p:tav tm="100000">
                                          <p:val>
                                            <p:strVal val="1+ppt_h/2"/>
                                          </p:val>
                                        </p:tav>
                                      </p:tavLst>
                                    </p:anim>
                                    <p:set>
                                      <p:cBhvr>
                                        <p:cTn id="39" dur="1" fill="hold">
                                          <p:stCondLst>
                                            <p:cond delay="499"/>
                                          </p:stCondLst>
                                        </p:cTn>
                                        <p:tgtEl>
                                          <p:spTgt spid="21">
                                            <p:txEl>
                                              <p:pRg st="4" end="4"/>
                                            </p:txEl>
                                          </p:spTgt>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 presetClass="exit" presetSubtype="4" fill="hold" grpId="0" nodeType="clickEffect">
                                  <p:stCondLst>
                                    <p:cond delay="1500"/>
                                  </p:stCondLst>
                                  <p:childTnLst>
                                    <p:anim calcmode="lin" valueType="num">
                                      <p:cBhvr additive="base">
                                        <p:cTn id="43" dur="500"/>
                                        <p:tgtEl>
                                          <p:spTgt spid="21">
                                            <p:txEl>
                                              <p:pRg st="5" end="5"/>
                                            </p:txEl>
                                          </p:spTgt>
                                        </p:tgtEl>
                                        <p:attrNameLst>
                                          <p:attrName>ppt_x</p:attrName>
                                        </p:attrNameLst>
                                      </p:cBhvr>
                                      <p:tavLst>
                                        <p:tav tm="0">
                                          <p:val>
                                            <p:strVal val="ppt_x"/>
                                          </p:val>
                                        </p:tav>
                                        <p:tav tm="100000">
                                          <p:val>
                                            <p:strVal val="ppt_x"/>
                                          </p:val>
                                        </p:tav>
                                      </p:tavLst>
                                    </p:anim>
                                    <p:anim calcmode="lin" valueType="num">
                                      <p:cBhvr additive="base">
                                        <p:cTn id="44" dur="500"/>
                                        <p:tgtEl>
                                          <p:spTgt spid="21">
                                            <p:txEl>
                                              <p:pRg st="5" end="5"/>
                                            </p:txEl>
                                          </p:spTgt>
                                        </p:tgtEl>
                                        <p:attrNameLst>
                                          <p:attrName>ppt_y</p:attrName>
                                        </p:attrNameLst>
                                      </p:cBhvr>
                                      <p:tavLst>
                                        <p:tav tm="0">
                                          <p:val>
                                            <p:strVal val="ppt_y"/>
                                          </p:val>
                                        </p:tav>
                                        <p:tav tm="100000">
                                          <p:val>
                                            <p:strVal val="1+ppt_h/2"/>
                                          </p:val>
                                        </p:tav>
                                      </p:tavLst>
                                    </p:anim>
                                    <p:set>
                                      <p:cBhvr>
                                        <p:cTn id="45" dur="1" fill="hold">
                                          <p:stCondLst>
                                            <p:cond delay="499"/>
                                          </p:stCondLst>
                                        </p:cTn>
                                        <p:tgtEl>
                                          <p:spTgt spid="21">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ZA" u="sng" dirty="0"/>
              <a:t>Army units</a:t>
            </a:r>
          </a:p>
        </p:txBody>
      </p:sp>
      <p:graphicFrame>
        <p:nvGraphicFramePr>
          <p:cNvPr id="9" name="Content Placeholder 8">
            <a:extLst>
              <a:ext uri="{FF2B5EF4-FFF2-40B4-BE49-F238E27FC236}">
                <a16:creationId xmlns:a16="http://schemas.microsoft.com/office/drawing/2014/main" id="{66B31521-8573-C490-6319-5EC648B9C84E}"/>
              </a:ext>
            </a:extLst>
          </p:cNvPr>
          <p:cNvGraphicFramePr>
            <a:graphicFrameLocks noGrp="1"/>
          </p:cNvGraphicFramePr>
          <p:nvPr>
            <p:ph idx="1"/>
            <p:extLst>
              <p:ext uri="{D42A27DB-BD31-4B8C-83A1-F6EECF244321}">
                <p14:modId xmlns:p14="http://schemas.microsoft.com/office/powerpoint/2010/main" val="3411992060"/>
              </p:ext>
            </p:extLst>
          </p:nvPr>
        </p:nvGraphicFramePr>
        <p:xfrm>
          <a:off x="1167492" y="2534653"/>
          <a:ext cx="9779183" cy="3400924"/>
        </p:xfrm>
        <a:graphic>
          <a:graphicData uri="http://schemas.openxmlformats.org/drawingml/2006/table">
            <a:tbl>
              <a:tblPr firstRow="1" firstCol="1" bandRow="1">
                <a:tableStyleId>{5C22544A-7EE6-4342-B048-85BDC9FD1C3A}</a:tableStyleId>
              </a:tblPr>
              <a:tblGrid>
                <a:gridCol w="3015249">
                  <a:extLst>
                    <a:ext uri="{9D8B030D-6E8A-4147-A177-3AD203B41FA5}">
                      <a16:colId xmlns:a16="http://schemas.microsoft.com/office/drawing/2014/main" val="3227810621"/>
                    </a:ext>
                  </a:extLst>
                </a:gridCol>
                <a:gridCol w="1150934">
                  <a:extLst>
                    <a:ext uri="{9D8B030D-6E8A-4147-A177-3AD203B41FA5}">
                      <a16:colId xmlns:a16="http://schemas.microsoft.com/office/drawing/2014/main" val="3420532071"/>
                    </a:ext>
                  </a:extLst>
                </a:gridCol>
                <a:gridCol w="1330220">
                  <a:extLst>
                    <a:ext uri="{9D8B030D-6E8A-4147-A177-3AD203B41FA5}">
                      <a16:colId xmlns:a16="http://schemas.microsoft.com/office/drawing/2014/main" val="2158192526"/>
                    </a:ext>
                  </a:extLst>
                </a:gridCol>
                <a:gridCol w="2141390">
                  <a:extLst>
                    <a:ext uri="{9D8B030D-6E8A-4147-A177-3AD203B41FA5}">
                      <a16:colId xmlns:a16="http://schemas.microsoft.com/office/drawing/2014/main" val="1434877598"/>
                    </a:ext>
                  </a:extLst>
                </a:gridCol>
                <a:gridCol w="2141390">
                  <a:extLst>
                    <a:ext uri="{9D8B030D-6E8A-4147-A177-3AD203B41FA5}">
                      <a16:colId xmlns:a16="http://schemas.microsoft.com/office/drawing/2014/main" val="4164079119"/>
                    </a:ext>
                  </a:extLst>
                </a:gridCol>
              </a:tblGrid>
              <a:tr h="562191">
                <a:tc>
                  <a:txBody>
                    <a:bodyPr/>
                    <a:lstStyle/>
                    <a:p>
                      <a:pPr algn="l">
                        <a:lnSpc>
                          <a:spcPct val="107000"/>
                        </a:lnSpc>
                        <a:spcAft>
                          <a:spcPts val="800"/>
                        </a:spcAft>
                      </a:pPr>
                      <a:r>
                        <a:rPr lang="en-ZA" sz="2000" dirty="0">
                          <a:effectLst/>
                        </a:rPr>
                        <a:t>Units</a:t>
                      </a:r>
                      <a:endParaRPr lang="en-Z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a:effectLst/>
                        </a:rPr>
                        <a:t>Health</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a:effectLst/>
                        </a:rPr>
                        <a:t>Damage</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a:effectLst/>
                        </a:rPr>
                        <a:t>Travel speed</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dirty="0">
                          <a:effectLst/>
                        </a:rPr>
                        <a:t>Range</a:t>
                      </a:r>
                      <a:endParaRPr lang="en-Z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25323762"/>
                  </a:ext>
                </a:extLst>
              </a:tr>
              <a:tr h="562191">
                <a:tc>
                  <a:txBody>
                    <a:bodyPr/>
                    <a:lstStyle/>
                    <a:p>
                      <a:pPr algn="l">
                        <a:lnSpc>
                          <a:spcPct val="107000"/>
                        </a:lnSpc>
                        <a:spcAft>
                          <a:spcPts val="800"/>
                        </a:spcAft>
                      </a:pPr>
                      <a:r>
                        <a:rPr lang="en-ZA" sz="2000" dirty="0">
                          <a:effectLst/>
                        </a:rPr>
                        <a:t>Tank Units</a:t>
                      </a:r>
                      <a:endParaRPr lang="en-Z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a:effectLst/>
                        </a:rPr>
                        <a:t>100</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a:effectLst/>
                        </a:rPr>
                        <a:t>50</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a:effectLst/>
                        </a:rPr>
                        <a:t>1 node/turn</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dirty="0">
                          <a:effectLst/>
                        </a:rPr>
                        <a:t>1 node away</a:t>
                      </a:r>
                      <a:endParaRPr lang="en-Z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1862938"/>
                  </a:ext>
                </a:extLst>
              </a:tr>
              <a:tr h="1152160">
                <a:tc>
                  <a:txBody>
                    <a:bodyPr/>
                    <a:lstStyle/>
                    <a:p>
                      <a:pPr algn="l">
                        <a:lnSpc>
                          <a:spcPct val="107000"/>
                        </a:lnSpc>
                        <a:spcAft>
                          <a:spcPts val="800"/>
                        </a:spcAft>
                      </a:pPr>
                      <a:r>
                        <a:rPr lang="en-ZA" sz="2000" dirty="0">
                          <a:effectLst/>
                        </a:rPr>
                        <a:t>Attack Helicopter units</a:t>
                      </a:r>
                      <a:endParaRPr lang="en-Z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dirty="0">
                          <a:effectLst/>
                        </a:rPr>
                        <a:t>50</a:t>
                      </a:r>
                      <a:endParaRPr lang="en-Z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a:effectLst/>
                        </a:rPr>
                        <a:t>50</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a:effectLst/>
                        </a:rPr>
                        <a:t>2 nodes/turn</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dirty="0">
                          <a:effectLst/>
                        </a:rPr>
                        <a:t>2 nodes away</a:t>
                      </a:r>
                      <a:endParaRPr lang="en-Z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3368287"/>
                  </a:ext>
                </a:extLst>
              </a:tr>
              <a:tr h="562191">
                <a:tc>
                  <a:txBody>
                    <a:bodyPr/>
                    <a:lstStyle/>
                    <a:p>
                      <a:pPr algn="l">
                        <a:lnSpc>
                          <a:spcPct val="107000"/>
                        </a:lnSpc>
                        <a:spcAft>
                          <a:spcPts val="800"/>
                        </a:spcAft>
                      </a:pPr>
                      <a:r>
                        <a:rPr lang="en-ZA" sz="2000">
                          <a:effectLst/>
                        </a:rPr>
                        <a:t>Infantry units</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a:effectLst/>
                        </a:rPr>
                        <a:t>150</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a:effectLst/>
                        </a:rPr>
                        <a:t>30</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a:effectLst/>
                        </a:rPr>
                        <a:t>1 node/turn</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a:effectLst/>
                        </a:rPr>
                        <a:t>0 nodes away</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52743513"/>
                  </a:ext>
                </a:extLst>
              </a:tr>
              <a:tr h="562191">
                <a:tc>
                  <a:txBody>
                    <a:bodyPr/>
                    <a:lstStyle/>
                    <a:p>
                      <a:pPr algn="l">
                        <a:lnSpc>
                          <a:spcPct val="107000"/>
                        </a:lnSpc>
                        <a:spcAft>
                          <a:spcPts val="800"/>
                        </a:spcAft>
                      </a:pPr>
                      <a:r>
                        <a:rPr lang="en-ZA" sz="2000">
                          <a:effectLst/>
                        </a:rPr>
                        <a:t>Supply units</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a:effectLst/>
                        </a:rPr>
                        <a:t>300</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a:effectLst/>
                        </a:rPr>
                        <a:t>10</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a:effectLst/>
                        </a:rPr>
                        <a:t>2 nodes/turn</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dirty="0">
                          <a:effectLst/>
                        </a:rPr>
                        <a:t>0 nodes away</a:t>
                      </a:r>
                      <a:endParaRPr lang="en-Z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2932515"/>
                  </a:ext>
                </a:extLst>
              </a:tr>
            </a:tbl>
          </a:graphicData>
        </a:graphic>
      </p:graphicFrame>
      <p:sp>
        <p:nvSpPr>
          <p:cNvPr id="3" name="Date Placeholder 2">
            <a:extLst>
              <a:ext uri="{FF2B5EF4-FFF2-40B4-BE49-F238E27FC236}">
                <a16:creationId xmlns:a16="http://schemas.microsoft.com/office/drawing/2014/main" id="{4E809DF5-56B4-304A-8777-BB8576005AF2}"/>
              </a:ext>
            </a:extLst>
          </p:cNvPr>
          <p:cNvSpPr>
            <a:spLocks noGrp="1"/>
          </p:cNvSpPr>
          <p:nvPr>
            <p:ph type="dt" sz="half" idx="10"/>
          </p:nvPr>
        </p:nvSpPr>
        <p:spPr/>
        <p:txBody>
          <a:bodyPr/>
          <a:lstStyle/>
          <a:p>
            <a:fld id="{7699C8CE-7534-A244-ABE9-5BED2DFEFBDF}" type="datetime1">
              <a:rPr lang="en-US" smtClean="0"/>
              <a:t>11/7/2022</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12"/>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4212917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fontScale="90000"/>
          </a:bodyPr>
          <a:lstStyle/>
          <a:p>
            <a:r>
              <a:rPr lang="en-US" sz="4400" dirty="0"/>
              <a:t>Each player will control its own country and have a turn to make armies, give existing army units on the battlefield, to surrender and end their turn.</a:t>
            </a: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838200" y="366322"/>
            <a:ext cx="1364297" cy="1094521"/>
          </a:xfrm>
        </p:spPr>
        <p:txBody>
          <a:bodyPr/>
          <a:lstStyle/>
          <a:p>
            <a:r>
              <a:rPr lang="en-US" dirty="0"/>
              <a:t>“</a:t>
            </a:r>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4"/>
          </p:nvPr>
        </p:nvSpPr>
        <p:spPr>
          <a:xfrm>
            <a:off x="9420876" y="3426615"/>
            <a:ext cx="1364297" cy="1094521"/>
          </a:xfrm>
        </p:spPr>
        <p:txBody>
          <a:bodyPr/>
          <a:lstStyle/>
          <a:p>
            <a:r>
              <a:rPr lang="en-US" dirty="0"/>
              <a: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p:txBody>
          <a:bodyPr/>
          <a:lstStyle/>
          <a:p>
            <a:fld id="{4CF75428-5BE0-934D-BB71-675F8E23A386}" type="datetime1">
              <a:rPr lang="en-US" smtClean="0"/>
              <a:t>11/7/2022</a:t>
            </a:fld>
            <a:endParaRPr lang="en-US" dirty="0"/>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63998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xEl>
                                              <p:pRg st="0" end="0"/>
                                            </p:txEl>
                                          </p:spTgt>
                                        </p:tgtEl>
                                        <p:attrNameLst>
                                          <p:attrName>style.visibility</p:attrName>
                                        </p:attrNameLst>
                                      </p:cBhvr>
                                      <p:to>
                                        <p:strVal val="visible"/>
                                      </p:to>
                                    </p:set>
                                    <p:animEffect transition="in" filter="fade">
                                      <p:cBhvr>
                                        <p:cTn id="25"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p:txBody>
          <a:bodyPr/>
          <a:lstStyle/>
          <a:p>
            <a:r>
              <a:rPr lang="en-US" dirty="0"/>
              <a:t>Player Commands </a:t>
            </a:r>
          </a:p>
        </p:txBody>
      </p:sp>
      <p:sp>
        <p:nvSpPr>
          <p:cNvPr id="7" name="Picture Placeholder 6">
            <a:extLst>
              <a:ext uri="{FF2B5EF4-FFF2-40B4-BE49-F238E27FC236}">
                <a16:creationId xmlns:a16="http://schemas.microsoft.com/office/drawing/2014/main" id="{79203333-D129-4080-6DE3-B4A30EC16693}"/>
              </a:ext>
            </a:extLst>
          </p:cNvPr>
          <p:cNvSpPr>
            <a:spLocks noGrp="1"/>
          </p:cNvSpPr>
          <p:nvPr>
            <p:ph type="pic" sz="quarter" idx="13"/>
          </p:nvPr>
        </p:nvSpPr>
        <p:spPr/>
      </p:sp>
      <p:sp>
        <p:nvSpPr>
          <p:cNvPr id="34" name="Text Placeholder 33">
            <a:extLst>
              <a:ext uri="{FF2B5EF4-FFF2-40B4-BE49-F238E27FC236}">
                <a16:creationId xmlns:a16="http://schemas.microsoft.com/office/drawing/2014/main" id="{C1C92E27-D550-F44E-8491-927F819E72B8}"/>
              </a:ext>
            </a:extLst>
          </p:cNvPr>
          <p:cNvSpPr>
            <a:spLocks noGrp="1"/>
          </p:cNvSpPr>
          <p:nvPr>
            <p:ph type="body" sz="quarter" idx="17"/>
          </p:nvPr>
        </p:nvSpPr>
        <p:spPr>
          <a:xfrm>
            <a:off x="2123351" y="2422565"/>
            <a:ext cx="2657196" cy="351497"/>
          </a:xfrm>
        </p:spPr>
        <p:txBody>
          <a:bodyPr/>
          <a:lstStyle/>
          <a:p>
            <a:r>
              <a:rPr lang="en-US" dirty="0"/>
              <a:t>•Move to the next node</a:t>
            </a:r>
          </a:p>
        </p:txBody>
      </p:sp>
      <p:sp>
        <p:nvSpPr>
          <p:cNvPr id="36" name="Text Placeholder 35">
            <a:extLst>
              <a:ext uri="{FF2B5EF4-FFF2-40B4-BE49-F238E27FC236}">
                <a16:creationId xmlns:a16="http://schemas.microsoft.com/office/drawing/2014/main" id="{176187A9-3EBE-F64D-AE99-021BB3767F90}"/>
              </a:ext>
            </a:extLst>
          </p:cNvPr>
          <p:cNvSpPr>
            <a:spLocks noGrp="1"/>
          </p:cNvSpPr>
          <p:nvPr>
            <p:ph type="body" sz="quarter" idx="18"/>
          </p:nvPr>
        </p:nvSpPr>
        <p:spPr>
          <a:xfrm>
            <a:off x="6870817" y="2422565"/>
            <a:ext cx="2629012" cy="347662"/>
          </a:xfrm>
        </p:spPr>
        <p:txBody>
          <a:bodyPr/>
          <a:lstStyle/>
          <a:p>
            <a:r>
              <a:rPr lang="en-US" dirty="0"/>
              <a:t>Attack a unit in a node</a:t>
            </a:r>
          </a:p>
        </p:txBody>
      </p:sp>
      <p:sp>
        <p:nvSpPr>
          <p:cNvPr id="11" name="Picture Placeholder 10">
            <a:extLst>
              <a:ext uri="{FF2B5EF4-FFF2-40B4-BE49-F238E27FC236}">
                <a16:creationId xmlns:a16="http://schemas.microsoft.com/office/drawing/2014/main" id="{CF0658FD-4FDA-E243-2960-F3404D28D8DD}"/>
              </a:ext>
            </a:extLst>
          </p:cNvPr>
          <p:cNvSpPr>
            <a:spLocks noGrp="1"/>
          </p:cNvSpPr>
          <p:nvPr>
            <p:ph type="pic" sz="quarter" idx="14"/>
          </p:nvPr>
        </p:nvSpPr>
        <p:spPr/>
      </p:sp>
      <p:sp>
        <p:nvSpPr>
          <p:cNvPr id="38" name="Text Placeholder 37">
            <a:extLst>
              <a:ext uri="{FF2B5EF4-FFF2-40B4-BE49-F238E27FC236}">
                <a16:creationId xmlns:a16="http://schemas.microsoft.com/office/drawing/2014/main" id="{5B19EE51-628F-CA4E-94B0-57E9ACA1446A}"/>
              </a:ext>
            </a:extLst>
          </p:cNvPr>
          <p:cNvSpPr>
            <a:spLocks noGrp="1"/>
          </p:cNvSpPr>
          <p:nvPr>
            <p:ph type="body" sz="quarter" idx="19"/>
          </p:nvPr>
        </p:nvSpPr>
        <p:spPr>
          <a:xfrm>
            <a:off x="2123351" y="4521838"/>
            <a:ext cx="2657196" cy="365125"/>
          </a:xfrm>
        </p:spPr>
        <p:txBody>
          <a:bodyPr/>
          <a:lstStyle/>
          <a:p>
            <a:r>
              <a:rPr lang="en-US" dirty="0"/>
              <a:t>•Supply neighboring units</a:t>
            </a:r>
          </a:p>
        </p:txBody>
      </p:sp>
      <p:sp>
        <p:nvSpPr>
          <p:cNvPr id="13" name="Picture Placeholder 12">
            <a:extLst>
              <a:ext uri="{FF2B5EF4-FFF2-40B4-BE49-F238E27FC236}">
                <a16:creationId xmlns:a16="http://schemas.microsoft.com/office/drawing/2014/main" id="{55B023A0-F75B-0285-D52D-E0000FD2BF4E}"/>
              </a:ext>
            </a:extLst>
          </p:cNvPr>
          <p:cNvSpPr>
            <a:spLocks noGrp="1"/>
          </p:cNvSpPr>
          <p:nvPr>
            <p:ph type="pic" sz="quarter" idx="15"/>
          </p:nvPr>
        </p:nvSpPr>
        <p:spPr>
          <a:xfrm>
            <a:off x="750429" y="4254273"/>
            <a:ext cx="1200374" cy="510232"/>
          </a:xfrm>
        </p:spPr>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p:txBody>
          <a:bodyPr/>
          <a:lstStyle/>
          <a:p>
            <a:fld id="{F742F39E-1B75-804F-BDAE-BCC03958AB94}" type="datetime1">
              <a:rPr lang="en-US" smtClean="0"/>
              <a:pPr/>
              <a:t>11/7/2022</a:t>
            </a:fld>
            <a:endParaRPr lang="en-US" dirty="0"/>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3335690284"/>
      </p:ext>
    </p:extLst>
  </p:cSld>
  <p:clrMapOvr>
    <a:masterClrMapping/>
  </p:clrMapOvr>
</p:sld>
</file>

<file path=ppt/theme/theme1.xml><?xml version="1.0" encoding="utf-8"?>
<a:theme xmlns:a="http://schemas.openxmlformats.org/drawingml/2006/main" name="eMD">
  <a:themeElements>
    <a:clrScheme name="eMD">
      <a:dk1>
        <a:srgbClr val="000000"/>
      </a:dk1>
      <a:lt1>
        <a:srgbClr val="FFFFFF"/>
      </a:lt1>
      <a:dk2>
        <a:srgbClr val="405564"/>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eMD">
      <a:majorFont>
        <a:latin typeface="Century Schoolbook"/>
        <a:ea typeface=""/>
        <a:cs typeface=""/>
      </a:majorFont>
      <a:minorFont>
        <a:latin typeface="Calibri Light"/>
        <a:ea typeface=""/>
        <a:cs typeface=""/>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infopath/2007/PartnerControls"/>
    <ds:schemaRef ds:uri="http://schemas.microsoft.com/office/2006/documentManagement/types"/>
    <ds:schemaRef ds:uri="http://schemas.openxmlformats.org/package/2006/metadata/core-properties"/>
    <ds:schemaRef ds:uri="71af3243-3dd4-4a8d-8c0d-dd76da1f02a5"/>
    <ds:schemaRef ds:uri="http://purl.org/dc/terms/"/>
    <ds:schemaRef ds:uri="16c05727-aa75-4e4a-9b5f-8a80a1165891"/>
    <ds:schemaRef ds:uri="http://purl.org/dc/dcmitype/"/>
    <ds:schemaRef ds:uri="http://schemas.microsoft.com/office/2006/metadata/properties"/>
    <ds:schemaRef ds:uri="http://purl.org/dc/elements/1.1/"/>
    <ds:schemaRef ds:uri="230e9df3-be65-4c73-a93b-d1236ebd677e"/>
    <ds:schemaRef ds:uri="http://schemas.microsoft.com/sharepoint/v3"/>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eMD</Template>
  <TotalTime>699</TotalTime>
  <Words>511</Words>
  <Application>Microsoft Office PowerPoint</Application>
  <PresentationFormat>Widescreen</PresentationFormat>
  <Paragraphs>125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Century Schoolbook</vt:lpstr>
      <vt:lpstr>Symbol</vt:lpstr>
      <vt:lpstr>Tenorite</vt:lpstr>
      <vt:lpstr>eMD</vt:lpstr>
      <vt:lpstr>COS 214 Project Report</vt:lpstr>
      <vt:lpstr>Agenda</vt:lpstr>
      <vt:lpstr>Group Members</vt:lpstr>
      <vt:lpstr>Introduction</vt:lpstr>
      <vt:lpstr>Game Description</vt:lpstr>
      <vt:lpstr>Node</vt:lpstr>
      <vt:lpstr>Army units</vt:lpstr>
      <vt:lpstr>Each player will control its own country and have a turn to make armies, give existing army units on the battlefield, to surrender and end their turn.</vt:lpstr>
      <vt:lpstr>Player Commands </vt:lpstr>
      <vt:lpstr>Request each Player can make </vt:lpstr>
      <vt:lpstr>Flag</vt:lpstr>
      <vt:lpstr>Implementation</vt:lpstr>
      <vt:lpstr>Types of terrain:</vt:lpstr>
      <vt:lpstr>Process flow</vt:lpstr>
      <vt:lpstr>Final Design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 214 Project Report</dc:title>
  <dc:creator>mduduzi sibiya</dc:creator>
  <cp:lastModifiedBy>mduduzi sibiya</cp:lastModifiedBy>
  <cp:revision>4</cp:revision>
  <dcterms:created xsi:type="dcterms:W3CDTF">2022-11-07T18:34:26Z</dcterms:created>
  <dcterms:modified xsi:type="dcterms:W3CDTF">2022-11-08T06:14:22Z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