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57351" y="20147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168372" y="211217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804976" cy="1415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endCxn id="12" idx="1"/>
          </p:cNvCxnSpPr>
          <p:nvPr/>
        </p:nvCxnSpPr>
        <p:spPr>
          <a:xfrm>
            <a:off x="1606375" y="2971501"/>
            <a:ext cx="1488988" cy="2384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5" idx="1"/>
          </p:cNvCxnSpPr>
          <p:nvPr/>
        </p:nvCxnSpPr>
        <p:spPr>
          <a:xfrm>
            <a:off x="3065351" y="2313525"/>
            <a:ext cx="349470" cy="9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6476372" y="2410225"/>
            <a:ext cx="328803" cy="7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8A100CC4-8D03-2B4B-9A92-327DAA2EE024}"/>
              </a:ext>
            </a:extLst>
          </p:cNvPr>
          <p:cNvSpPr/>
          <p:nvPr/>
        </p:nvSpPr>
        <p:spPr>
          <a:xfrm>
            <a:off x="3095363" y="29111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compliance scan</a:t>
            </a:r>
            <a:endParaRPr sz="1000" dirty="0"/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44740CA2-9F93-4D4C-8B74-03E77096DE9C}"/>
              </a:ext>
            </a:extLst>
          </p:cNvPr>
          <p:cNvSpPr/>
          <p:nvPr/>
        </p:nvSpPr>
        <p:spPr>
          <a:xfrm>
            <a:off x="3414821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AMI or Container image scan</a:t>
            </a: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17F911D8-EAD7-154B-A816-FD74D1D938DD}"/>
              </a:ext>
            </a:extLst>
          </p:cNvPr>
          <p:cNvSpPr/>
          <p:nvPr/>
        </p:nvSpPr>
        <p:spPr>
          <a:xfrm>
            <a:off x="7424932" y="298387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Post-compliance compliance scan</a:t>
            </a:r>
          </a:p>
        </p:txBody>
      </p:sp>
      <p:cxnSp>
        <p:nvCxnSpPr>
          <p:cNvPr id="24" name="Google Shape;60;p13">
            <a:extLst>
              <a:ext uri="{FF2B5EF4-FFF2-40B4-BE49-F238E27FC236}">
                <a16:creationId xmlns:a16="http://schemas.microsoft.com/office/drawing/2014/main" id="{1903AC79-FFE1-C741-AE12-1C2D984B3CC3}"/>
              </a:ext>
            </a:extLst>
          </p:cNvPr>
          <p:cNvCxnSpPr>
            <a:cxnSpLocks/>
            <a:stCxn id="55" idx="3"/>
            <a:endCxn id="16" idx="1"/>
          </p:cNvCxnSpPr>
          <p:nvPr/>
        </p:nvCxnSpPr>
        <p:spPr>
          <a:xfrm flipH="1">
            <a:off x="7424932" y="2410225"/>
            <a:ext cx="1046743" cy="872452"/>
          </a:xfrm>
          <a:prstGeom prst="bentConnector5">
            <a:avLst>
              <a:gd name="adj1" fmla="val -21839"/>
              <a:gd name="adj2" fmla="val 50000"/>
              <a:gd name="adj3" fmla="val 1218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60;p13">
            <a:extLst>
              <a:ext uri="{FF2B5EF4-FFF2-40B4-BE49-F238E27FC236}">
                <a16:creationId xmlns:a16="http://schemas.microsoft.com/office/drawing/2014/main" id="{E9D131FA-3079-904E-9ED2-DDC9F5E2F763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4403363" y="2709778"/>
            <a:ext cx="1419009" cy="50014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60;p13">
            <a:extLst>
              <a:ext uri="{FF2B5EF4-FFF2-40B4-BE49-F238E27FC236}">
                <a16:creationId xmlns:a16="http://schemas.microsoft.com/office/drawing/2014/main" id="{D20A9C6C-17D9-5D42-9DF3-CDFBEC8707C1}"/>
              </a:ext>
            </a:extLst>
          </p:cNvPr>
          <p:cNvCxnSpPr>
            <a:cxnSpLocks/>
            <a:stCxn id="15" idx="3"/>
            <a:endCxn id="56" idx="1"/>
          </p:cNvCxnSpPr>
          <p:nvPr/>
        </p:nvCxnSpPr>
        <p:spPr>
          <a:xfrm>
            <a:off x="4722821" y="2410225"/>
            <a:ext cx="445551" cy="7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VAZQUEZ EMILIANO NICOLAS</cp:lastModifiedBy>
  <cp:revision>1</cp:revision>
  <dcterms:modified xsi:type="dcterms:W3CDTF">2021-08-23T15:13:48Z</dcterms:modified>
</cp:coreProperties>
</file>