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2AB8BF-10AD-475E-8284-E7E1B389284C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7944F1-1CE7-4650-8898-37B7FA6A03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FD0AE4-7218-49A2-B462-ADA28036F1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BA09FA-7ECA-46FB-AF1A-D18CD612FF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1C5820-60DA-431A-BB09-3593AD963B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21584C-37B8-4F5B-9C5B-CAC2A5E692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D9B489-B597-41EB-A730-6F6BA66D63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56A32E-8DBA-4268-951B-998712E971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FC5DCF-C0C1-4B53-BC8A-BAB3018774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点击鼠标编辑标题文字格式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60" y="36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33040" y="2422080"/>
            <a:ext cx="7477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6562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Yu Gothic Light"/>
                <a:ea typeface="Noto Sans CJK SC"/>
              </a:rPr>
              <a:t>LiDAR gait recognition </a:t>
            </a:r>
            <a:r>
              <a:rPr b="0" lang="en-US" sz="4800" spc="-1" strike="noStrike">
                <a:solidFill>
                  <a:srgbClr val="000000"/>
                </a:solidFill>
                <a:latin typeface="Yu Gothic Light"/>
                <a:ea typeface="Raleway"/>
              </a:rPr>
              <a:t>using </a:t>
            </a:r>
            <a:r>
              <a:rPr b="0" lang="en-US" sz="4800" spc="-1" strike="noStrike">
                <a:solidFill>
                  <a:srgbClr val="000000"/>
                </a:solidFill>
                <a:latin typeface="Yu Gothic Light"/>
                <a:ea typeface="Raleway"/>
              </a:rPr>
              <a:t>simulation data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33040" y="5377320"/>
            <a:ext cx="354960" cy="352440"/>
          </a:xfrm>
          <a:prstGeom prst="roundRect">
            <a:avLst>
              <a:gd name="adj" fmla="val 25916657"/>
            </a:avLst>
          </a:prstGeom>
          <a:noFill/>
          <a:ln w="7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011600" y="5360760"/>
            <a:ext cx="17978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Yu Gothic"/>
                <a:ea typeface="Roboto"/>
              </a:rPr>
              <a:t>M1 Zhang Runshi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" name="Image 1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16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596520" y="79200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410" spc="-1" strike="noStrike">
                <a:solidFill>
                  <a:srgbClr val="000000"/>
                </a:solidFill>
                <a:latin typeface="Yu Gothic Light"/>
                <a:ea typeface="Raleway"/>
              </a:rPr>
              <a:t>Background </a:t>
            </a:r>
            <a:endParaRPr b="0" lang="en-US" sz="441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8330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1063080" y="3837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传统方法的不足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1063080" y="4403160"/>
            <a:ext cx="37134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传统的步态识别方法需要采集真实环境中的数据，费时费力，且准确度不高。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52286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5458320" y="3837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3c3939"/>
                </a:solidFill>
                <a:latin typeface="Raleway"/>
                <a:ea typeface="Raleway"/>
              </a:rPr>
              <a:t>LiDAR</a:t>
            </a: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技术的优势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5458320" y="4403160"/>
            <a:ext cx="37134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LiDAR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技术可以在模拟环境中生成数据，从而大大提高步态识别准确度。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96242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1"/>
          <p:cNvSpPr/>
          <p:nvPr/>
        </p:nvSpPr>
        <p:spPr>
          <a:xfrm>
            <a:off x="9853920" y="3837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研究动机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9853920" y="4403160"/>
            <a:ext cx="37134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通过模拟环境中的数据，我们可以针对步态识别的缺陷进行有效的改进和提高。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33040" y="114012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研究目的</a:t>
            </a:r>
            <a:endParaRPr b="0" lang="en-US" sz="4380" spc="-1" strike="noStrike">
              <a:latin typeface="Arial"/>
            </a:endParaRPr>
          </a:p>
        </p:txBody>
      </p:sp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833040" y="2270520"/>
            <a:ext cx="4098600" cy="251460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833040" y="5060880"/>
            <a:ext cx="24685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提高步态识别准确率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833040" y="5626080"/>
            <a:ext cx="40986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通过使用模拟数据，来提高步态识别的准确率，并对识别结果进行优化和改进。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68" name="Image 1" descr="preencoded.png"/>
          <p:cNvPicPr/>
          <p:nvPr/>
        </p:nvPicPr>
        <p:blipFill>
          <a:blip r:embed="rId2"/>
          <a:stretch/>
        </p:blipFill>
        <p:spPr>
          <a:xfrm>
            <a:off x="5265360" y="2270520"/>
            <a:ext cx="4098960" cy="2514600"/>
          </a:xfrm>
          <a:prstGeom prst="rect">
            <a:avLst/>
          </a:prstGeom>
          <a:ln>
            <a:noFill/>
          </a:ln>
        </p:spPr>
      </p:pic>
      <p:sp>
        <p:nvSpPr>
          <p:cNvPr id="69" name="CustomShape 6"/>
          <p:cNvSpPr/>
          <p:nvPr/>
        </p:nvSpPr>
        <p:spPr>
          <a:xfrm>
            <a:off x="5265360" y="5060880"/>
            <a:ext cx="409896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验证</a:t>
            </a:r>
            <a:r>
              <a:rPr b="0" lang="en-US" sz="2190" spc="-1" strike="noStrike">
                <a:solidFill>
                  <a:srgbClr val="1b1b27"/>
                </a:solidFill>
                <a:latin typeface="Raleway"/>
                <a:ea typeface="Raleway"/>
              </a:rPr>
              <a:t>LiDAR</a:t>
            </a: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技术在模拟环境中的应用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70" name="CustomShape 7"/>
          <p:cNvSpPr/>
          <p:nvPr/>
        </p:nvSpPr>
        <p:spPr>
          <a:xfrm>
            <a:off x="5265360" y="5970600"/>
            <a:ext cx="409896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我们将验证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LiDAR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技术在模拟环境中的应用效果，以及在步态识别方面的作用和优势。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71" name="Image 2" descr="preencoded.png"/>
          <p:cNvPicPr/>
          <p:nvPr/>
        </p:nvPicPr>
        <p:blipFill>
          <a:blip r:embed="rId3"/>
          <a:stretch/>
        </p:blipFill>
        <p:spPr>
          <a:xfrm>
            <a:off x="9698040" y="2270520"/>
            <a:ext cx="4098960" cy="2514600"/>
          </a:xfrm>
          <a:prstGeom prst="rect">
            <a:avLst/>
          </a:prstGeom>
          <a:ln>
            <a:noFill/>
          </a:ln>
        </p:spPr>
      </p:pic>
      <p:sp>
        <p:nvSpPr>
          <p:cNvPr id="72" name="CustomShape 8"/>
          <p:cNvSpPr/>
          <p:nvPr/>
        </p:nvSpPr>
        <p:spPr>
          <a:xfrm>
            <a:off x="9698040" y="506088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优化数据处理方法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9698040" y="5626080"/>
            <a:ext cx="409896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通过改进数据处理方法，可以使步态识别更加准确，提高应用效果。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16876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833040" y="281520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使用数据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833040" y="4007520"/>
            <a:ext cx="499680" cy="496080"/>
          </a:xfrm>
          <a:prstGeom prst="roundRect">
            <a:avLst>
              <a:gd name="adj" fmla="val 11055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1010880" y="4048920"/>
            <a:ext cx="14436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3c3939"/>
                </a:solidFill>
                <a:latin typeface="Raleway"/>
                <a:ea typeface="Raleway"/>
              </a:rPr>
              <a:t>1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1555200" y="408312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数据来源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1555200" y="4648320"/>
            <a:ext cx="56484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我们使用了经过模拟环境生成的数据，这些数据来源于不同种类和状态的人体。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7426440" y="4007520"/>
            <a:ext cx="499680" cy="496080"/>
          </a:xfrm>
          <a:prstGeom prst="roundRect">
            <a:avLst>
              <a:gd name="adj" fmla="val 11055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0"/>
          <p:cNvSpPr/>
          <p:nvPr/>
        </p:nvSpPr>
        <p:spPr>
          <a:xfrm>
            <a:off x="7588440" y="4048920"/>
            <a:ext cx="17496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3c3939"/>
                </a:solidFill>
                <a:latin typeface="Raleway"/>
                <a:ea typeface="Raleway"/>
              </a:rPr>
              <a:t>2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>
            <a:off x="8148240" y="408312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数据类型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8148240" y="4648320"/>
            <a:ext cx="56484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这些数据包括了人体的三维坐标，部分数据中还包括了人体的颜色信息。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833040" y="1256040"/>
            <a:ext cx="68500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1b1b27"/>
                </a:solidFill>
                <a:latin typeface="Raleway"/>
                <a:ea typeface="Raleway"/>
              </a:rPr>
              <a:t>simulation data </a:t>
            </a: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生成和结果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33040" y="4649760"/>
            <a:ext cx="12963600" cy="43560"/>
          </a:xfrm>
          <a:prstGeom prst="rect">
            <a:avLst/>
          </a:prstGeom>
          <a:solidFill>
            <a:srgbClr val="c3c3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3996360" y="4649760"/>
            <a:ext cx="43920" cy="771480"/>
          </a:xfrm>
          <a:prstGeom prst="rect">
            <a:avLst/>
          </a:prstGeom>
          <a:solidFill>
            <a:srgbClr val="c3c3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3768840" y="4401720"/>
            <a:ext cx="499680" cy="496080"/>
          </a:xfrm>
          <a:prstGeom prst="roundRect">
            <a:avLst>
              <a:gd name="adj" fmla="val 11055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3946320" y="4443120"/>
            <a:ext cx="14436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3c3939"/>
                </a:solidFill>
                <a:latin typeface="Raleway"/>
                <a:ea typeface="Raleway"/>
              </a:rPr>
              <a:t>1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2907720" y="564228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生成数据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1055520" y="6207480"/>
            <a:ext cx="59263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通过合理设定模拟参数并模拟运动状态，我们可以生成相应数据并存储。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7292880" y="3877920"/>
            <a:ext cx="43920" cy="771480"/>
          </a:xfrm>
          <a:prstGeom prst="rect">
            <a:avLst/>
          </a:prstGeom>
          <a:solidFill>
            <a:srgbClr val="c3c3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7065000" y="4401720"/>
            <a:ext cx="499680" cy="496080"/>
          </a:xfrm>
          <a:prstGeom prst="roundRect">
            <a:avLst>
              <a:gd name="adj" fmla="val 11055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7227360" y="4443120"/>
            <a:ext cx="17496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3c3939"/>
                </a:solidFill>
                <a:latin typeface="Raleway"/>
                <a:ea typeface="Raleway"/>
              </a:rPr>
              <a:t>2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6204240" y="238644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数据质量检查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4351680" y="2951640"/>
            <a:ext cx="59263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对生成的模拟数据进行质量检查，去除不符合标准的数据，保证识别结果的准确性。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10589400" y="4649760"/>
            <a:ext cx="43920" cy="771480"/>
          </a:xfrm>
          <a:prstGeom prst="rect">
            <a:avLst/>
          </a:prstGeom>
          <a:solidFill>
            <a:srgbClr val="c3c3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10361880" y="4401720"/>
            <a:ext cx="499680" cy="496080"/>
          </a:xfrm>
          <a:prstGeom prst="roundRect">
            <a:avLst>
              <a:gd name="adj" fmla="val 11055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>
            <a:off x="10520280" y="4443120"/>
            <a:ext cx="18252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3c3939"/>
                </a:solidFill>
                <a:latin typeface="Raleway"/>
                <a:ea typeface="Raleway"/>
              </a:rPr>
              <a:t>3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9500760" y="564228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数据可视化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7648560" y="6207480"/>
            <a:ext cx="592632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将数据进行可视化处理，以便更好地进行识别和观察。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833040" y="247932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推测</a:t>
            </a:r>
            <a:r>
              <a:rPr b="0" lang="en-US" sz="4380" spc="-1" strike="noStrike">
                <a:solidFill>
                  <a:srgbClr val="1b1b27"/>
                </a:solidFill>
                <a:latin typeface="Raleway"/>
                <a:ea typeface="Raleway"/>
              </a:rPr>
              <a:t>smpl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8330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1063080" y="3837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3c3939"/>
                </a:solidFill>
                <a:latin typeface="Raleway"/>
                <a:ea typeface="Raleway"/>
              </a:rPr>
              <a:t>smpl</a:t>
            </a: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是什么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063080" y="4403160"/>
            <a:ext cx="37134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SMPL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是一种可生成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3D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人体模型的工具，可以对人体进行姿态的描述和计算。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52286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5458320" y="3837960"/>
            <a:ext cx="30934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3c3939"/>
                </a:solidFill>
                <a:latin typeface="Raleway"/>
                <a:ea typeface="Raleway"/>
              </a:rPr>
              <a:t>smpl</a:t>
            </a: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在模型生成中的应用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5458320" y="4403160"/>
            <a:ext cx="37134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我们将使用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SMPL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工具来生成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3D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人体模型，并进行后续的数据处理和应用。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9624240" y="3609720"/>
            <a:ext cx="4172760" cy="2079360"/>
          </a:xfrm>
          <a:prstGeom prst="roundRect">
            <a:avLst>
              <a:gd name="adj" fmla="val 2638"/>
            </a:avLst>
          </a:prstGeom>
          <a:solidFill>
            <a:srgbClr val="e1e1ea"/>
          </a:solidFill>
          <a:ln w="7560">
            <a:solidFill>
              <a:srgbClr val="c3c3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"/>
          <p:cNvSpPr/>
          <p:nvPr/>
        </p:nvSpPr>
        <p:spPr>
          <a:xfrm>
            <a:off x="9853920" y="3837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3c3939"/>
                </a:solidFill>
                <a:latin typeface="Raleway"/>
                <a:ea typeface="Raleway"/>
              </a:rPr>
              <a:t>smpl</a:t>
            </a:r>
            <a:r>
              <a:rPr b="0" lang="zh-CN" sz="2190" spc="-1" strike="noStrike">
                <a:solidFill>
                  <a:srgbClr val="3c3939"/>
                </a:solidFill>
                <a:latin typeface="Raleway"/>
                <a:ea typeface="Raleway"/>
              </a:rPr>
              <a:t>取得的效果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9853920" y="4403160"/>
            <a:ext cx="37134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通过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SMPL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工具获得的</a:t>
            </a:r>
            <a:r>
              <a:rPr b="0" lang="en-US" sz="1750" spc="-1" strike="noStrike">
                <a:solidFill>
                  <a:srgbClr val="3c3939"/>
                </a:solidFill>
                <a:latin typeface="Roboto"/>
                <a:ea typeface="Roboto"/>
              </a:rPr>
              <a:t>3D</a:t>
            </a: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人体模型可以更加贴近真实的人体形态，提高识别结果的准确度。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833040" y="131220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实验结果</a:t>
            </a:r>
            <a:endParaRPr b="0" lang="en-US" sz="4380" spc="-1" strike="noStrike">
              <a:latin typeface="Arial"/>
            </a:endParaRPr>
          </a:p>
        </p:txBody>
      </p:sp>
      <p:pic>
        <p:nvPicPr>
          <p:cNvPr id="121" name="Image 0" descr="preencoded.png"/>
          <p:cNvPicPr/>
          <p:nvPr/>
        </p:nvPicPr>
        <p:blipFill>
          <a:blip r:embed="rId1"/>
          <a:stretch/>
        </p:blipFill>
        <p:spPr>
          <a:xfrm>
            <a:off x="833040" y="2442600"/>
            <a:ext cx="4098600" cy="251460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833040" y="5232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实验结果分析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833040" y="5798160"/>
            <a:ext cx="40986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我们将展示实验结果的各种数据分析图表，包括误差分布、识别准确率、数据可靠性等。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24" name="Image 1" descr="preencoded.png"/>
          <p:cNvPicPr/>
          <p:nvPr/>
        </p:nvPicPr>
        <p:blipFill>
          <a:blip r:embed="rId2"/>
          <a:stretch/>
        </p:blipFill>
        <p:spPr>
          <a:xfrm>
            <a:off x="5265360" y="2442600"/>
            <a:ext cx="4098960" cy="251460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5265360" y="5232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应用场景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5265360" y="5798160"/>
            <a:ext cx="409896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介绍我们的步态识别技术在人脸识别、监控场所等场景中的应用效果。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27" name="Image 2" descr="preencoded.png"/>
          <p:cNvPicPr/>
          <p:nvPr/>
        </p:nvPicPr>
        <p:blipFill>
          <a:blip r:embed="rId3"/>
          <a:stretch/>
        </p:blipFill>
        <p:spPr>
          <a:xfrm>
            <a:off x="9698040" y="2442600"/>
            <a:ext cx="4098960" cy="251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9698040" y="5232960"/>
            <a:ext cx="222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zh-CN" sz="2190" spc="-1" strike="noStrike">
                <a:solidFill>
                  <a:srgbClr val="1b1b27"/>
                </a:solidFill>
                <a:latin typeface="Raleway"/>
                <a:ea typeface="Raleway"/>
              </a:rPr>
              <a:t>未来趋势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9698040" y="5798160"/>
            <a:ext cx="409896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展望步态识别技术的未来发展趋势，以及技术的不断拓展和应用。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4630040" cy="816876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7560">
            <a:solidFill>
              <a:srgbClr val="ffffff">
                <a:alpha val="6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33040" y="2518920"/>
            <a:ext cx="44434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zh-CN" sz="4380" spc="-1" strike="noStrike">
                <a:solidFill>
                  <a:srgbClr val="1b1b27"/>
                </a:solidFill>
                <a:latin typeface="Raleway"/>
                <a:ea typeface="Raleway"/>
              </a:rPr>
              <a:t>总结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33040" y="3759480"/>
            <a:ext cx="26658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zh-CN" sz="2630" spc="-1" strike="noStrike">
                <a:solidFill>
                  <a:srgbClr val="1b1b27"/>
                </a:solidFill>
                <a:latin typeface="Raleway"/>
                <a:ea typeface="Raleway"/>
              </a:rPr>
              <a:t>研究内容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3040" y="4393440"/>
            <a:ext cx="395928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本次研究的内容主要是步态识别技术在模拟环境中的应用和优化。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5342400" y="3759480"/>
            <a:ext cx="26658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zh-CN" sz="2630" spc="-1" strike="noStrike">
                <a:solidFill>
                  <a:srgbClr val="1b1b27"/>
                </a:solidFill>
                <a:latin typeface="Raleway"/>
                <a:ea typeface="Raleway"/>
              </a:rPr>
              <a:t>研究意义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5342400" y="4393440"/>
            <a:ext cx="395928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步态识别技术可以在多个领域中发挥作用，例如监控领域、医学领域等，有着广泛的应用前景。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9851400" y="3759480"/>
            <a:ext cx="26658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zh-CN" sz="2630" spc="-1" strike="noStrike">
                <a:solidFill>
                  <a:srgbClr val="1b1b27"/>
                </a:solidFill>
                <a:latin typeface="Raleway"/>
                <a:ea typeface="Raleway"/>
              </a:rPr>
              <a:t>未来展望</a:t>
            </a:r>
            <a:endParaRPr b="0" lang="en-US" sz="263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9851400" y="4393440"/>
            <a:ext cx="395928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zh-CN" sz="1750" spc="-1" strike="noStrike">
                <a:solidFill>
                  <a:srgbClr val="3c3939"/>
                </a:solidFill>
                <a:latin typeface="Roboto"/>
                <a:ea typeface="Roboto"/>
              </a:rPr>
              <a:t>针对步态识别技术存在的局限性和问题，我们将继续探索更加先进的技术和方法。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2023-07-29T09:12:37Z</dcterms:created>
  <dc:creator>PptxGenJS</dc:creator>
  <dc:description/>
  <dc:language>zh-CN</dc:language>
  <cp:lastModifiedBy/>
  <dcterms:modified xsi:type="dcterms:W3CDTF">2023-07-29T18:21:15Z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