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1FA55-64FA-457E-A8A1-8EAA748B6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C0999-2163-43EF-949E-BC45C88CA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A1254-5EA1-4BD6-807C-C60F5D6F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25A3-A6C7-4BFC-A33B-AA7477B67183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FD23E-1925-4F9C-BA7A-E10313FB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033BB-B312-4F56-8705-AC9A1ABF7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5347-38C6-4C31-91C6-6C900BBC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8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6CF9-2F3C-47D6-A224-12AB70B8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2F728-C114-4E70-805E-99E0B57AC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7AC85-AAE3-43C0-81A4-A6F5DA404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25A3-A6C7-4BFC-A33B-AA7477B67183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933C6-8A5C-4BF6-B0C8-CF6E9196F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2B0AE-FB4E-4BD5-93FB-CCAA8830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5347-38C6-4C31-91C6-6C900BBC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4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3572CB-4B1B-4185-9E20-EDE3D9DA5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2B8F7-D48F-4325-9E4A-951348E1B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0684C-0889-4199-B62F-AFD77027F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25A3-A6C7-4BFC-A33B-AA7477B67183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6B07D-0327-41D3-8500-946C4DD20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8700-06B2-4311-83DA-BA634832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5347-38C6-4C31-91C6-6C900BBC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6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4B9D0-02E9-4B65-9B54-9BB44B9C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7B362-DE0B-46FD-8CF7-95D847778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C57B5-7251-40CA-8BB1-A7367C6D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25A3-A6C7-4BFC-A33B-AA7477B67183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9C50B-0E7E-451E-9535-19102C12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2767A-A1C6-490A-B918-DF2C16F0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5347-38C6-4C31-91C6-6C900BBC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171F8-51CF-40B4-91E6-63ED883B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487D-BDB8-4E79-87BB-CBEFA1DEB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73724-88C5-47DB-8134-C6C4FD76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25A3-A6C7-4BFC-A33B-AA7477B67183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A6CB9-D8CB-451B-9186-97C9E3D66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B72DC-33C8-4D1C-8A88-70100F2C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5347-38C6-4C31-91C6-6C900BBC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5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46BA-84DF-4FBC-B71B-83B06573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790CB-4C12-4919-9FE9-2813EDB0F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FA8AD-01D3-4953-ABE5-2C328503D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D47B0-5B82-499C-9677-840C5EF1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25A3-A6C7-4BFC-A33B-AA7477B67183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CE3BD-D718-428E-84A3-DFD4CB32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5CEAD-5403-4CB2-ADB1-4F3C5507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5347-38C6-4C31-91C6-6C900BBC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9ED9-C98F-4E61-BF5B-98AAA47FF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5262C-98B2-48C4-98E3-6C72E2BE4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6BFD4-57E0-4C24-A163-91FED2711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42291-3582-407B-B617-F6445B578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8C5AA-95F7-40EB-AAFC-84577090D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DC68E6-CD8B-43B4-B000-DD59963B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25A3-A6C7-4BFC-A33B-AA7477B67183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8EE2B6-8028-4D98-8A0F-A5E022F8E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A3E698-BE8F-4442-96A8-554103E0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5347-38C6-4C31-91C6-6C900BBC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3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6B23-F01E-41F4-BD19-BF323BEA0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52E64-6B95-4265-A236-AB5D194B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25A3-A6C7-4BFC-A33B-AA7477B67183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0CF43-1E0F-4B1A-82B1-65848DC4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FA8D6-E39D-4724-96FC-ABD8B30F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5347-38C6-4C31-91C6-6C900BBC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0BE29-69C7-4DD3-9513-CDB573A3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25A3-A6C7-4BFC-A33B-AA7477B67183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25CA7-BC78-4DBE-A19C-E2CC4A52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44BBB-89E2-4708-8FF8-1812C277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5347-38C6-4C31-91C6-6C900BBC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2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CF3F-4B2E-4ED7-A7C9-C59253FE6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D7A79-6AE2-47C0-8B84-156E58E6D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A9243-3CEC-4173-A8A8-1D46759E3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054EA-B061-4324-8126-8EDA966F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25A3-A6C7-4BFC-A33B-AA7477B67183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BBBD2-B5B5-4842-BF81-0F53DFF8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22AE4-A1E7-439C-91F0-76BB154E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5347-38C6-4C31-91C6-6C900BBC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0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A3172-B393-4ACC-9CC7-6A3C9EBC4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1DC7DF-BD65-42FD-8870-00A5C1DA1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B1B9B-6DFE-4FA6-BD3F-0F83C4486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2F2DA-92E0-41CB-9620-9511891E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25A3-A6C7-4BFC-A33B-AA7477B67183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FF837-F5EC-414A-B634-4567D18F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D0FC1-3228-4B48-9252-DB016C44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5347-38C6-4C31-91C6-6C900BBC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5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692BE8-3F3F-4C04-986C-63A381AB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AF1D1-9A21-4868-8A66-8CB7A38CB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D11A7-4E5D-41D1-8FA3-296EFB9AF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C25A3-A6C7-4BFC-A33B-AA7477B67183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87F0B-9DAC-4F62-AD44-C68652FBC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3CBE9-F47A-4F40-81E9-D474FF6F7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B5347-38C6-4C31-91C6-6C900BBC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7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38">
            <a:extLst>
              <a:ext uri="{FF2B5EF4-FFF2-40B4-BE49-F238E27FC236}">
                <a16:creationId xmlns:a16="http://schemas.microsoft.com/office/drawing/2014/main" id="{E20EB187-900F-4AF5-813B-101456D9FD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https://i.ytimg.com/vi/PYLP0pAGbE0/maxresdefault.jpg">
            <a:extLst>
              <a:ext uri="{FF2B5EF4-FFF2-40B4-BE49-F238E27FC236}">
                <a16:creationId xmlns:a16="http://schemas.microsoft.com/office/drawing/2014/main" id="{91AF211D-8268-455F-ACD2-475040144A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24D17C8-E9C2-48A4-AA36-D7048A6CCC4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C5BBC1C8-3AF9-451A-B6B1-26F74136B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 dirty="0">
                <a:solidFill>
                  <a:srgbClr val="00B050"/>
                </a:solidFill>
              </a:rPr>
              <a:t>Srinidhi Emkay</a:t>
            </a:r>
          </a:p>
        </p:txBody>
      </p:sp>
      <p:pic>
        <p:nvPicPr>
          <p:cNvPr id="5" name="Picture 6" descr="https://cdn.dribbble.com/users/262906/screenshots/2379741/negative_eagle_shot_1x.jpg">
            <a:extLst>
              <a:ext uri="{FF2B5EF4-FFF2-40B4-BE49-F238E27FC236}">
                <a16:creationId xmlns:a16="http://schemas.microsoft.com/office/drawing/2014/main" id="{92287B07-D7C9-4327-BBDF-8C7B060ACF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4" t="15138" r="18547" b="10000"/>
          <a:stretch/>
        </p:blipFill>
        <p:spPr bwMode="auto">
          <a:xfrm>
            <a:off x="6590318" y="1102626"/>
            <a:ext cx="4751719" cy="45552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eagle logo">
            <a:extLst>
              <a:ext uri="{FF2B5EF4-FFF2-40B4-BE49-F238E27FC236}">
                <a16:creationId xmlns:a16="http://schemas.microsoft.com/office/drawing/2014/main" id="{5CB4F7DE-2A9E-4B4B-8D2C-0C28276B83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0" r="12670"/>
          <a:stretch/>
        </p:blipFill>
        <p:spPr bwMode="auto">
          <a:xfrm>
            <a:off x="6015688" y="571500"/>
            <a:ext cx="5900977" cy="5715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41C241-22E2-41C5-86F3-38B95F866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rgbClr val="00B050"/>
                </a:solidFill>
              </a:rPr>
              <a:t>Eagle-I</a:t>
            </a:r>
          </a:p>
        </p:txBody>
      </p:sp>
    </p:spTree>
    <p:extLst>
      <p:ext uri="{BB962C8B-B14F-4D97-AF65-F5344CB8AC3E}">
        <p14:creationId xmlns:p14="http://schemas.microsoft.com/office/powerpoint/2010/main" val="1169880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commons/thumb/4/44/AW139_Helicopter_on_Search_and_Rescue_Exercise_MOD_45151098.jpg/1200px-AW139_Helicopter_on_Search_and_Rescue_Exercise_MOD_45151098.jpg">
            <a:extLst>
              <a:ext uri="{FF2B5EF4-FFF2-40B4-BE49-F238E27FC236}">
                <a16:creationId xmlns:a16="http://schemas.microsoft.com/office/drawing/2014/main" id="{816D2194-EF6A-4A0B-A80F-1EE86D5EF9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" r="9091" b="2220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724CD679-7405-4CD3-A92A-9469F279A5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5656FF-FA03-4515-8153-107C2E76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/>
          </a:bodyPr>
          <a:lstStyle/>
          <a:p>
            <a:r>
              <a:rPr lang="en-US" sz="4000"/>
              <a:t>Search and Rescue 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F0BCB-0574-4EF2-BFBF-DAD26DE08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2400"/>
              <a:t>Swarm Drones can be cheaply dispersed to clear the area.</a:t>
            </a:r>
          </a:p>
          <a:p>
            <a:r>
              <a:rPr lang="en-US" sz="2400"/>
              <a:t>The National Park Service spends nearly $5 million annually, where it’s $1,600 per hour</a:t>
            </a:r>
          </a:p>
        </p:txBody>
      </p:sp>
    </p:spTree>
    <p:extLst>
      <p:ext uri="{BB962C8B-B14F-4D97-AF65-F5344CB8AC3E}">
        <p14:creationId xmlns:p14="http://schemas.microsoft.com/office/powerpoint/2010/main" val="36994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drone swarm map">
            <a:extLst>
              <a:ext uri="{FF2B5EF4-FFF2-40B4-BE49-F238E27FC236}">
                <a16:creationId xmlns:a16="http://schemas.microsoft.com/office/drawing/2014/main" id="{2F80B4EA-615A-4969-B696-384EB0106D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" r="23404" b="-1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6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E3A342-4D61-4E3F-AF90-1AB42AEB96C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1AF3CC-4A7F-4A23-A756-1AE49EDD2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Drone Swarm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1B986-9102-4B42-BA40-850AF54C1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1800"/>
              <a:t>Can quickly be quickly assembled, and dispersed cost per area of vastly smaller </a:t>
            </a:r>
          </a:p>
          <a:p>
            <a:r>
              <a:rPr lang="en-US" sz="1800"/>
              <a:t>Can locate people faster using Computer Vison.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172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F64F6814-96D5-4463-898E-405CC0C401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 descr="https://i.ytimg.com/vi/b_DSTuxdGDw/maxresdefault.jpg">
            <a:extLst>
              <a:ext uri="{FF2B5EF4-FFF2-40B4-BE49-F238E27FC236}">
                <a16:creationId xmlns:a16="http://schemas.microsoft.com/office/drawing/2014/main" id="{A8BCB721-1C1C-4A8F-8240-0759B9A90E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4" r="23170" b="-1"/>
          <a:stretch/>
        </p:blipFill>
        <p:spPr bwMode="auto">
          <a:xfrm>
            <a:off x="7829551" y="2828925"/>
            <a:ext cx="4042410" cy="338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opencv crowd counting">
            <a:extLst>
              <a:ext uri="{FF2B5EF4-FFF2-40B4-BE49-F238E27FC236}">
                <a16:creationId xmlns:a16="http://schemas.microsoft.com/office/drawing/2014/main" id="{8BD73214-7181-483C-91FA-033209B66A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48" b="-530"/>
          <a:stretch/>
        </p:blipFill>
        <p:spPr bwMode="auto">
          <a:xfrm>
            <a:off x="7829551" y="306909"/>
            <a:ext cx="4042409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C11EF3-B938-4D80-AC52-B29F0B55F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Libraries and Software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AD0FE-928C-45C3-8DB8-C51B67264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2400" dirty="0"/>
              <a:t>Locally runs OPENCV for human/face reignition.</a:t>
            </a:r>
          </a:p>
          <a:p>
            <a:r>
              <a:rPr lang="en-US" sz="2400" dirty="0"/>
              <a:t>Sends data (Location, Count of People) to server via POST methods over GSM Network (Arduino Shield)</a:t>
            </a:r>
          </a:p>
          <a:p>
            <a:r>
              <a:rPr lang="en-US" sz="2400" dirty="0"/>
              <a:t>Uses Heroku, AWS, MySQL for mapping and displaying on web interface.</a:t>
            </a:r>
          </a:p>
        </p:txBody>
      </p:sp>
    </p:spTree>
    <p:extLst>
      <p:ext uri="{BB962C8B-B14F-4D97-AF65-F5344CB8AC3E}">
        <p14:creationId xmlns:p14="http://schemas.microsoft.com/office/powerpoint/2010/main" val="411869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107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Eagle-I</vt:lpstr>
      <vt:lpstr>Search and Rescue missions</vt:lpstr>
      <vt:lpstr>Drone Swarm</vt:lpstr>
      <vt:lpstr>Libraries and Software protocol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Eagle-I</dc:title>
  <dc:creator>Srinidhi Emkay</dc:creator>
  <cp:lastModifiedBy>Srinidhi Emkay</cp:lastModifiedBy>
  <cp:revision>5</cp:revision>
  <dcterms:created xsi:type="dcterms:W3CDTF">2017-11-12T08:32:53Z</dcterms:created>
  <dcterms:modified xsi:type="dcterms:W3CDTF">2017-11-12T15:51:30Z</dcterms:modified>
</cp:coreProperties>
</file>