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SourceCodePr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3bef517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3bef517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3bef517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3bef517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3bef517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3bef517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007443225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007443225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3bef5179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3bef5179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007443225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007443225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3bef5179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3bef517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3bef5179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3bef5179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1595502" y="779050"/>
            <a:ext cx="57834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 sz="4200">
                <a:solidFill>
                  <a:srgbClr val="434343"/>
                </a:solidFill>
              </a:rPr>
              <a:t>CB06 - group 4</a:t>
            </a:r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6991625" y="3991200"/>
            <a:ext cx="31128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Emanuil Karapachov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Vlad Cojocariu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Stanimir Nikolov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Wondimu Woldeaarggiye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822225" y="1536325"/>
            <a:ext cx="8733900" cy="21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Updated Sitemap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Wireframes Review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First look of the app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Questions/Planning for the next sprint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276400" y="1900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Sitemap: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                 </a:t>
            </a:r>
            <a:r>
              <a:rPr b="1" i="1" lang="en-GB" sz="3000"/>
              <a:t>Old</a:t>
            </a:r>
            <a:r>
              <a:rPr b="1" i="1" lang="en-GB" sz="3000"/>
              <a:t> VS New</a:t>
            </a:r>
            <a:endParaRPr b="1" i="1" sz="3000"/>
          </a:p>
        </p:txBody>
      </p:sp>
      <p:pic>
        <p:nvPicPr>
          <p:cNvPr id="71" name="Google Shape;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00" y="1724225"/>
            <a:ext cx="4267850" cy="19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725" y="1332500"/>
            <a:ext cx="4294950" cy="264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Updated Concepts</a:t>
            </a:r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575" y="1093850"/>
            <a:ext cx="3044945" cy="3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725" y="1093850"/>
            <a:ext cx="3390728" cy="37448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/>
          <p:nvPr/>
        </p:nvSpPr>
        <p:spPr>
          <a:xfrm>
            <a:off x="4126850" y="2146325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300">
                <a:latin typeface="Source Code Pro"/>
                <a:ea typeface="Source Code Pro"/>
                <a:cs typeface="Source Code Pro"/>
                <a:sym typeface="Source Code Pro"/>
              </a:rPr>
              <a:t>VS</a:t>
            </a:r>
            <a:endParaRPr i="1"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Updated Concepts</a:t>
            </a:r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675" y="1528900"/>
            <a:ext cx="5014951" cy="263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00" y="1677300"/>
            <a:ext cx="3440670" cy="204396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/>
          <p:nvPr/>
        </p:nvSpPr>
        <p:spPr>
          <a:xfrm>
            <a:off x="3462575" y="2205825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latin typeface="Source Code Pro"/>
                <a:ea typeface="Source Code Pro"/>
                <a:cs typeface="Source Code Pro"/>
                <a:sym typeface="Source Code Pro"/>
              </a:rPr>
              <a:t>VS</a:t>
            </a:r>
            <a:endParaRPr i="1"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00" y="1187175"/>
            <a:ext cx="7420200" cy="34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 rotWithShape="1">
          <a:blip r:embed="rId4">
            <a:alphaModFix/>
          </a:blip>
          <a:srcRect b="5455" l="4769" r="4560" t="0"/>
          <a:stretch/>
        </p:blipFill>
        <p:spPr>
          <a:xfrm>
            <a:off x="43275" y="1058450"/>
            <a:ext cx="2911150" cy="37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732638" y="4746825"/>
            <a:ext cx="15324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page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5800" y="850140"/>
            <a:ext cx="3164725" cy="399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0525" y="903322"/>
            <a:ext cx="3014250" cy="38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reviewFirst Look of The App</a:t>
            </a:r>
            <a:endParaRPr/>
          </a:p>
        </p:txBody>
      </p:sp>
      <p:cxnSp>
        <p:nvCxnSpPr>
          <p:cNvPr id="99" name="Google Shape;99;p20"/>
          <p:cNvCxnSpPr>
            <a:stCxn id="96" idx="2"/>
            <a:endCxn id="97" idx="2"/>
          </p:cNvCxnSpPr>
          <p:nvPr/>
        </p:nvCxnSpPr>
        <p:spPr>
          <a:xfrm rot="-5400000">
            <a:off x="5996312" y="3276814"/>
            <a:ext cx="53100" cy="3089400"/>
          </a:xfrm>
          <a:prstGeom prst="bentConnector3">
            <a:avLst>
              <a:gd fmla="val -3632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20"/>
          <p:cNvSpPr txBox="1"/>
          <p:nvPr/>
        </p:nvSpPr>
        <p:spPr>
          <a:xfrm>
            <a:off x="5387600" y="4703625"/>
            <a:ext cx="12705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Patient page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1351925"/>
            <a:ext cx="59817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Website demo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0163"/>
            <a:ext cx="9144001" cy="292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3C78D8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3C78D8"/>
                </a:solidFill>
              </a:rPr>
              <a:t>{ Discussion time }</a:t>
            </a:r>
            <a:endParaRPr sz="34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