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matic SC"/>
      <p:regular r:id="rId12"/>
      <p:bold r:id="rId13"/>
    </p:embeddedFon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Source Code Pr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2" Type="http://schemas.openxmlformats.org/officeDocument/2006/relationships/font" Target="fonts/SourceCodePro-regular.fntdata"/><Relationship Id="rId21" Type="http://schemas.openxmlformats.org/officeDocument/2006/relationships/font" Target="fonts/Lato-boldItalic.fntdata"/><Relationship Id="rId24" Type="http://schemas.openxmlformats.org/officeDocument/2006/relationships/font" Target="fonts/SourceCodePro-italic.fntdata"/><Relationship Id="rId23" Type="http://schemas.openxmlformats.org/officeDocument/2006/relationships/font" Target="fonts/SourceCode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maticSC-bold.fntdata"/><Relationship Id="rId12" Type="http://schemas.openxmlformats.org/officeDocument/2006/relationships/font" Target="fonts/AmaticSC-regular.fntdata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72011685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72011685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72011685d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72011685d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72011685d_0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72011685d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72011685d_0_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72011685d_0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72011685d_0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72011685d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91950" y="66682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bg" sz="80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Sprint 2</a:t>
            </a:r>
            <a:endParaRPr b="1" sz="80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bg" sz="80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b="1" lang="bg" sz="42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CB06 - group 4</a:t>
            </a:r>
            <a:endParaRPr b="1" sz="80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129800" y="3953200"/>
            <a:ext cx="3470700" cy="9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>
                <a:solidFill>
                  <a:srgbClr val="FFFFFF"/>
                </a:solidFill>
              </a:rPr>
              <a:t>Emanuil Karapachov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>
                <a:solidFill>
                  <a:srgbClr val="FFFFFF"/>
                </a:solidFill>
              </a:rPr>
              <a:t>Vlad Cojocariu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>
                <a:solidFill>
                  <a:srgbClr val="FFFFFF"/>
                </a:solidFill>
              </a:rPr>
              <a:t>Stanimir Nikolov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>
                <a:solidFill>
                  <a:srgbClr val="FFFFFF"/>
                </a:solidFill>
              </a:rPr>
              <a:t>Wondimu Woldeaarggiye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Agenda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ource Code Pro"/>
              <a:buChar char="●"/>
            </a:pPr>
            <a:r>
              <a:rPr lang="bg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Previous Sprint Feedback Review</a:t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ource Code Pro"/>
              <a:buChar char="●"/>
            </a:pPr>
            <a:r>
              <a:rPr lang="bg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Concepts vs Reality</a:t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ource Code Pro"/>
              <a:buChar char="●"/>
            </a:pPr>
            <a:r>
              <a:rPr lang="bg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Questions/Planning for the next sprint</a:t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052550" y="414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Feedback Review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750" y="1629850"/>
            <a:ext cx="3865217" cy="237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3286938" y="2422613"/>
            <a:ext cx="2570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bg" sz="2500"/>
              <a:t>VS</a:t>
            </a:r>
            <a:endParaRPr b="1" i="1" sz="2500"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0428" y="1690492"/>
            <a:ext cx="3865225" cy="2256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052550" y="1252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Concepts VS Reality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4001663" y="2231800"/>
            <a:ext cx="2570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bg" sz="2500"/>
              <a:t>VS</a:t>
            </a:r>
            <a:endParaRPr b="1" i="1" sz="2500"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750" y="1413275"/>
            <a:ext cx="2653325" cy="326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3551" y="946925"/>
            <a:ext cx="2125925" cy="4002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000" y="1550650"/>
            <a:ext cx="3889901" cy="204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7"/>
          <p:cNvSpPr txBox="1"/>
          <p:nvPr/>
        </p:nvSpPr>
        <p:spPr>
          <a:xfrm>
            <a:off x="4572000" y="2083000"/>
            <a:ext cx="13992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bg" sz="2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VS</a:t>
            </a:r>
            <a:endParaRPr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5450" y="791450"/>
            <a:ext cx="3009350" cy="3332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325775" y="4856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Questions</a:t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150" y="1613400"/>
            <a:ext cx="5981700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