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font" Target="fonts/AmaticSC-bold.fntdata"/><Relationship Id="rId22" Type="http://schemas.openxmlformats.org/officeDocument/2006/relationships/font" Target="fonts/SourceCodePro-italic.fntdata"/><Relationship Id="rId10" Type="http://schemas.openxmlformats.org/officeDocument/2006/relationships/font" Target="fonts/AmaticSC-regular.fntdata"/><Relationship Id="rId21" Type="http://schemas.openxmlformats.org/officeDocument/2006/relationships/font" Target="fonts/SourceCodePro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7554eed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7554eed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7554eed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7554eed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7554eed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7554eed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02875" y="150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8000">
                <a:latin typeface="Amatic SC"/>
                <a:ea typeface="Amatic SC"/>
                <a:cs typeface="Amatic SC"/>
                <a:sym typeface="Amatic SC"/>
              </a:rPr>
              <a:t>Sprint 4 Planning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19700" y="26317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3000">
                <a:latin typeface="Amatic SC"/>
                <a:ea typeface="Amatic SC"/>
                <a:cs typeface="Amatic SC"/>
                <a:sym typeface="Amatic SC"/>
              </a:rPr>
              <a:t>CB06 - group 4</a:t>
            </a:r>
            <a:endParaRPr sz="100"/>
          </a:p>
        </p:txBody>
      </p:sp>
      <p:sp>
        <p:nvSpPr>
          <p:cNvPr id="136" name="Google Shape;136;p13"/>
          <p:cNvSpPr txBox="1"/>
          <p:nvPr/>
        </p:nvSpPr>
        <p:spPr>
          <a:xfrm>
            <a:off x="6218475" y="39572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Emanuil Karapachov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Bojidar Balabanov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Vlad Cojocariu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Mila Marinova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Wondimu Woldeaarggiye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Agenda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602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bg" sz="1800">
                <a:latin typeface="Source Code Pro"/>
                <a:ea typeface="Source Code Pro"/>
                <a:cs typeface="Source Code Pro"/>
                <a:sym typeface="Source Code Pro"/>
              </a:rPr>
              <a:t>Better structure around the code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bg" sz="1800">
                <a:latin typeface="Source Code Pro"/>
                <a:ea typeface="Source Code Pro"/>
                <a:cs typeface="Source Code Pro"/>
                <a:sym typeface="Source Code Pro"/>
              </a:rPr>
              <a:t>Dashboard Functionality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bg" sz="1800">
                <a:latin typeface="Source Code Pro"/>
                <a:ea typeface="Source Code Pro"/>
                <a:cs typeface="Source Code Pro"/>
                <a:sym typeface="Source Code Pro"/>
              </a:rPr>
              <a:t>Patient Page finishing touches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Dashboard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400" y="1512225"/>
            <a:ext cx="4651876" cy="1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190800" y="1625300"/>
            <a:ext cx="3045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b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 Calendar-like functionality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b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Pull data from the database about the patient appointments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b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(Optional) Add extensive styling to the page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Patient Page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237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Add general information tab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Route properly the data from the database with their given patient.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bg" sz="1400">
                <a:solidFill>
                  <a:srgbClr val="FFFFFF"/>
                </a:solidFill>
              </a:rPr>
              <a:t>(Optional) Add extensive styling to the page 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925" y="1439050"/>
            <a:ext cx="344219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