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r, Harjeet" initials="KH" lastIdx="1" clrIdx="0">
    <p:extLst>
      <p:ext uri="{19B8F6BF-5375-455C-9EA6-DF929625EA0E}">
        <p15:presenceInfo xmlns:p15="http://schemas.microsoft.com/office/powerpoint/2012/main" userId="S::Harjeet.Kaur@aristocrat.com::1968b947-b52b-4478-bbc1-048450e76d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2:41:17.88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8A4CD-C973-4748-9EAD-481E351EF9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8AC372-6019-4A10-93AE-DA4BB6147D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EDA represents the Data analysis for Summer Olympics history back from 1896 till 2012. </a:t>
          </a:r>
        </a:p>
      </dgm:t>
    </dgm:pt>
    <dgm:pt modelId="{26BDAFC1-0026-4B6C-BF5F-A08C7A34D8B8}" type="parTrans" cxnId="{9B1DA145-6D64-414F-AC18-FC984AE75A9A}">
      <dgm:prSet/>
      <dgm:spPr/>
      <dgm:t>
        <a:bodyPr/>
        <a:lstStyle/>
        <a:p>
          <a:endParaRPr lang="en-US"/>
        </a:p>
      </dgm:t>
    </dgm:pt>
    <dgm:pt modelId="{7387FE27-77FF-403B-A442-9F7E54504DC9}" type="sibTrans" cxnId="{9B1DA145-6D64-414F-AC18-FC984AE75A9A}">
      <dgm:prSet/>
      <dgm:spPr/>
      <dgm:t>
        <a:bodyPr/>
        <a:lstStyle/>
        <a:p>
          <a:endParaRPr lang="en-US"/>
        </a:p>
      </dgm:t>
    </dgm:pt>
    <dgm:pt modelId="{63282DE3-6C7F-49EC-93B1-2A4551100B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Olympics Hosting</a:t>
          </a:r>
        </a:p>
      </dgm:t>
    </dgm:pt>
    <dgm:pt modelId="{0FD0FEB3-65CF-42B2-822F-5BDA76C58A46}" type="parTrans" cxnId="{0873A031-3DE0-4F3D-BBBE-8B6521FFA44C}">
      <dgm:prSet/>
      <dgm:spPr/>
      <dgm:t>
        <a:bodyPr/>
        <a:lstStyle/>
        <a:p>
          <a:endParaRPr lang="en-US"/>
        </a:p>
      </dgm:t>
    </dgm:pt>
    <dgm:pt modelId="{D2E51BCB-9C90-4CF9-A313-18333C640DF5}" type="sibTrans" cxnId="{0873A031-3DE0-4F3D-BBBE-8B6521FFA44C}">
      <dgm:prSet/>
      <dgm:spPr/>
      <dgm:t>
        <a:bodyPr/>
        <a:lstStyle/>
        <a:p>
          <a:endParaRPr lang="en-US"/>
        </a:p>
      </dgm:t>
    </dgm:pt>
    <dgm:pt modelId="{86A902D5-230A-4A41-ABCF-FC87A26F9C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Countries Participation over the Olympics History.</a:t>
          </a:r>
        </a:p>
      </dgm:t>
    </dgm:pt>
    <dgm:pt modelId="{AB36D93F-612A-4C67-8607-5AFEB6DCDA87}" type="parTrans" cxnId="{DAF030B8-7CCF-4D0C-8BA7-3A696F0EECEB}">
      <dgm:prSet/>
      <dgm:spPr/>
      <dgm:t>
        <a:bodyPr/>
        <a:lstStyle/>
        <a:p>
          <a:endParaRPr lang="en-US"/>
        </a:p>
      </dgm:t>
    </dgm:pt>
    <dgm:pt modelId="{77154DEE-0DBA-4F43-9040-EC40BAA809C9}" type="sibTrans" cxnId="{DAF030B8-7CCF-4D0C-8BA7-3A696F0EECEB}">
      <dgm:prSet/>
      <dgm:spPr/>
      <dgm:t>
        <a:bodyPr/>
        <a:lstStyle/>
        <a:p>
          <a:endParaRPr lang="en-US"/>
        </a:p>
      </dgm:t>
    </dgm:pt>
    <dgm:pt modelId="{F93FFB91-EAB9-476D-8875-5A2F85ABC3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Olympics hosted Cities</a:t>
          </a:r>
        </a:p>
      </dgm:t>
    </dgm:pt>
    <dgm:pt modelId="{7B2D628B-C6DD-44C9-9307-0C7A4A7FFFCC}" type="parTrans" cxnId="{4D315F09-63E0-4BB6-A783-6D6C039E951D}">
      <dgm:prSet/>
      <dgm:spPr/>
      <dgm:t>
        <a:bodyPr/>
        <a:lstStyle/>
        <a:p>
          <a:endParaRPr lang="en-US"/>
        </a:p>
      </dgm:t>
    </dgm:pt>
    <dgm:pt modelId="{EADD1DF3-BEBC-4202-9A8A-C70D6728175E}" type="sibTrans" cxnId="{4D315F09-63E0-4BB6-A783-6D6C039E951D}">
      <dgm:prSet/>
      <dgm:spPr/>
      <dgm:t>
        <a:bodyPr/>
        <a:lstStyle/>
        <a:p>
          <a:endParaRPr lang="en-US"/>
        </a:p>
      </dgm:t>
    </dgm:pt>
    <dgm:pt modelId="{A4389BC1-9344-4DEC-8B84-F5AFAC254C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Medals :</a:t>
          </a:r>
        </a:p>
      </dgm:t>
    </dgm:pt>
    <dgm:pt modelId="{C8BD7171-8690-444D-AF43-58FFE800A1B3}" type="parTrans" cxnId="{5E0BF2E5-9D3E-4E5F-95C2-CC2AE5D7BBBF}">
      <dgm:prSet/>
      <dgm:spPr/>
      <dgm:t>
        <a:bodyPr/>
        <a:lstStyle/>
        <a:p>
          <a:endParaRPr lang="en-US"/>
        </a:p>
      </dgm:t>
    </dgm:pt>
    <dgm:pt modelId="{EA35A14F-8516-45E9-ADB3-088C5AD07527}" type="sibTrans" cxnId="{5E0BF2E5-9D3E-4E5F-95C2-CC2AE5D7BBBF}">
      <dgm:prSet/>
      <dgm:spPr/>
      <dgm:t>
        <a:bodyPr/>
        <a:lstStyle/>
        <a:p>
          <a:endParaRPr lang="en-US"/>
        </a:p>
      </dgm:t>
    </dgm:pt>
    <dgm:pt modelId="{D29D8623-9E3E-4757-AD47-2A439409C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 5 Countries in Olympics History</a:t>
          </a:r>
        </a:p>
      </dgm:t>
    </dgm:pt>
    <dgm:pt modelId="{FFA001A3-A7DF-4568-82D5-270DF871785A}" type="parTrans" cxnId="{F5EA354E-3212-45F2-B3D1-4E5088386779}">
      <dgm:prSet/>
      <dgm:spPr/>
      <dgm:t>
        <a:bodyPr/>
        <a:lstStyle/>
        <a:p>
          <a:endParaRPr lang="en-US"/>
        </a:p>
      </dgm:t>
    </dgm:pt>
    <dgm:pt modelId="{5FBDA67B-52DE-45E6-B042-EDCD725A356B}" type="sibTrans" cxnId="{F5EA354E-3212-45F2-B3D1-4E5088386779}">
      <dgm:prSet/>
      <dgm:spPr/>
      <dgm:t>
        <a:bodyPr/>
        <a:lstStyle/>
        <a:p>
          <a:endParaRPr lang="en-US"/>
        </a:p>
      </dgm:t>
    </dgm:pt>
    <dgm:pt modelId="{1A135E82-1546-402D-9D70-D28F55D6E5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Trend in medal won count over the years.</a:t>
          </a:r>
        </a:p>
      </dgm:t>
    </dgm:pt>
    <dgm:pt modelId="{E9EE3B3F-1A3E-410D-911A-F2ACDA22C3AB}" type="parTrans" cxnId="{F043C162-67DA-4CF3-9534-2B9EAA3D9FAF}">
      <dgm:prSet/>
      <dgm:spPr/>
      <dgm:t>
        <a:bodyPr/>
        <a:lstStyle/>
        <a:p>
          <a:endParaRPr lang="en-US"/>
        </a:p>
      </dgm:t>
    </dgm:pt>
    <dgm:pt modelId="{F26250EF-C824-49F2-86E9-11205F0B47FC}" type="sibTrans" cxnId="{F043C162-67DA-4CF3-9534-2B9EAA3D9FAF}">
      <dgm:prSet/>
      <dgm:spPr/>
      <dgm:t>
        <a:bodyPr/>
        <a:lstStyle/>
        <a:p>
          <a:endParaRPr lang="en-US"/>
        </a:p>
      </dgm:t>
    </dgm:pt>
    <dgm:pt modelId="{7EF88C74-2C78-45C2-86A1-751A9C8BB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 3 Countries over the history</a:t>
          </a:r>
        </a:p>
      </dgm:t>
    </dgm:pt>
    <dgm:pt modelId="{6BE2A28F-032F-45E7-AF36-D34688B66761}" type="parTrans" cxnId="{B8A8F7D5-CAC1-406D-A401-E836D9810932}">
      <dgm:prSet/>
      <dgm:spPr/>
      <dgm:t>
        <a:bodyPr/>
        <a:lstStyle/>
        <a:p>
          <a:endParaRPr lang="en-US"/>
        </a:p>
      </dgm:t>
    </dgm:pt>
    <dgm:pt modelId="{D56F8D35-CEFD-4C99-9A07-553E89A2933F}" type="sibTrans" cxnId="{B8A8F7D5-CAC1-406D-A401-E836D9810932}">
      <dgm:prSet/>
      <dgm:spPr/>
      <dgm:t>
        <a:bodyPr/>
        <a:lstStyle/>
        <a:p>
          <a:endParaRPr lang="en-US"/>
        </a:p>
      </dgm:t>
    </dgm:pt>
    <dgm:pt modelId="{89485D8E-6EB6-43FF-9B62-3AD71E3F4E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Sports and Discipline added over the Years.</a:t>
          </a:r>
        </a:p>
      </dgm:t>
    </dgm:pt>
    <dgm:pt modelId="{E6291023-C4F1-4F9C-8E98-8A29880D22CB}" type="parTrans" cxnId="{1A0EC43E-5F84-4F00-AFB0-A532944E02DE}">
      <dgm:prSet/>
      <dgm:spPr/>
      <dgm:t>
        <a:bodyPr/>
        <a:lstStyle/>
        <a:p>
          <a:endParaRPr lang="en-US"/>
        </a:p>
      </dgm:t>
    </dgm:pt>
    <dgm:pt modelId="{FDF25FBB-A7A6-4F5C-B61D-4AC591278339}" type="sibTrans" cxnId="{1A0EC43E-5F84-4F00-AFB0-A532944E02DE}">
      <dgm:prSet/>
      <dgm:spPr/>
      <dgm:t>
        <a:bodyPr/>
        <a:lstStyle/>
        <a:p>
          <a:endParaRPr lang="en-US"/>
        </a:p>
      </dgm:t>
    </dgm:pt>
    <dgm:pt modelId="{44EF261B-965D-4C87-AF8D-8E4018B070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Men and Women Performance over the years</a:t>
          </a:r>
        </a:p>
      </dgm:t>
    </dgm:pt>
    <dgm:pt modelId="{6C1E71E1-2A84-44FE-A246-26EDBCD1E62A}" type="parTrans" cxnId="{0F41236C-C1F0-466C-ACEF-DF3BDDDD206A}">
      <dgm:prSet/>
      <dgm:spPr/>
      <dgm:t>
        <a:bodyPr/>
        <a:lstStyle/>
        <a:p>
          <a:endParaRPr lang="en-US"/>
        </a:p>
      </dgm:t>
    </dgm:pt>
    <dgm:pt modelId="{00809458-869A-400C-B718-238D2910B8A4}" type="sibTrans" cxnId="{0F41236C-C1F0-466C-ACEF-DF3BDDDD206A}">
      <dgm:prSet/>
      <dgm:spPr/>
      <dgm:t>
        <a:bodyPr/>
        <a:lstStyle/>
        <a:p>
          <a:endParaRPr lang="en-US"/>
        </a:p>
      </dgm:t>
    </dgm:pt>
    <dgm:pt modelId="{91DE9DE4-B27C-4C99-A454-5E5C5DC545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Indian Performance in Olympics History</a:t>
          </a:r>
        </a:p>
      </dgm:t>
    </dgm:pt>
    <dgm:pt modelId="{FA311BD2-9120-4E62-8B31-1054D05ABDB0}" type="parTrans" cxnId="{A3997A6B-AA47-4AAD-8D61-F48638C14BCC}">
      <dgm:prSet/>
      <dgm:spPr/>
      <dgm:t>
        <a:bodyPr/>
        <a:lstStyle/>
        <a:p>
          <a:endParaRPr lang="en-US"/>
        </a:p>
      </dgm:t>
    </dgm:pt>
    <dgm:pt modelId="{9009D0C1-40B3-4637-ACF5-18911C7EF7E9}" type="sibTrans" cxnId="{A3997A6B-AA47-4AAD-8D61-F48638C14BCC}">
      <dgm:prSet/>
      <dgm:spPr/>
      <dgm:t>
        <a:bodyPr/>
        <a:lstStyle/>
        <a:p>
          <a:endParaRPr lang="en-US"/>
        </a:p>
      </dgm:t>
    </dgm:pt>
    <dgm:pt modelId="{B7C47ECB-88CA-4A44-86E2-6530C0F98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 10 Athlete  </a:t>
          </a:r>
        </a:p>
      </dgm:t>
    </dgm:pt>
    <dgm:pt modelId="{94D21DC7-1567-4A03-BCF7-B88457994C6B}" type="parTrans" cxnId="{9956D35B-4EB1-40DE-B8DF-87E679265F69}">
      <dgm:prSet/>
      <dgm:spPr/>
      <dgm:t>
        <a:bodyPr/>
        <a:lstStyle/>
        <a:p>
          <a:endParaRPr lang="en-US"/>
        </a:p>
      </dgm:t>
    </dgm:pt>
    <dgm:pt modelId="{1418B15F-42A2-425B-86F6-0E7372D061F4}" type="sibTrans" cxnId="{9956D35B-4EB1-40DE-B8DF-87E679265F69}">
      <dgm:prSet/>
      <dgm:spPr/>
      <dgm:t>
        <a:bodyPr/>
        <a:lstStyle/>
        <a:p>
          <a:endParaRPr lang="en-US"/>
        </a:p>
      </dgm:t>
    </dgm:pt>
    <dgm:pt modelId="{83D1463C-D288-4436-90D9-A98E6A81BE23}" type="pres">
      <dgm:prSet presAssocID="{8438A4CD-C973-4748-9EAD-481E351EF925}" presName="root" presStyleCnt="0">
        <dgm:presLayoutVars>
          <dgm:dir/>
          <dgm:resizeHandles val="exact"/>
        </dgm:presLayoutVars>
      </dgm:prSet>
      <dgm:spPr/>
    </dgm:pt>
    <dgm:pt modelId="{BBCBD4EC-F1D1-4A50-AA90-8872570C1C75}" type="pres">
      <dgm:prSet presAssocID="{FB8AC372-6019-4A10-93AE-DA4BB6147D6E}" presName="compNode" presStyleCnt="0"/>
      <dgm:spPr/>
    </dgm:pt>
    <dgm:pt modelId="{C15272CE-7066-4422-AABB-8343BBAE011D}" type="pres">
      <dgm:prSet presAssocID="{FB8AC372-6019-4A10-93AE-DA4BB6147D6E}" presName="bgRect" presStyleLbl="bgShp" presStyleIdx="0" presStyleCnt="7"/>
      <dgm:spPr/>
    </dgm:pt>
    <dgm:pt modelId="{4E4A9E38-5DF1-4C2F-8127-A27E6AE1BCF1}" type="pres">
      <dgm:prSet presAssocID="{FB8AC372-6019-4A10-93AE-DA4BB6147D6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ECBC46E7-C702-4E48-99C2-B4D8BF8AE489}" type="pres">
      <dgm:prSet presAssocID="{FB8AC372-6019-4A10-93AE-DA4BB6147D6E}" presName="spaceRect" presStyleCnt="0"/>
      <dgm:spPr/>
    </dgm:pt>
    <dgm:pt modelId="{EB9B1ABF-61A8-405C-BD90-E7B30A646811}" type="pres">
      <dgm:prSet presAssocID="{FB8AC372-6019-4A10-93AE-DA4BB6147D6E}" presName="parTx" presStyleLbl="revTx" presStyleIdx="0" presStyleCnt="9">
        <dgm:presLayoutVars>
          <dgm:chMax val="0"/>
          <dgm:chPref val="0"/>
        </dgm:presLayoutVars>
      </dgm:prSet>
      <dgm:spPr/>
    </dgm:pt>
    <dgm:pt modelId="{27D61644-AF07-4993-A85A-FFA06D2A7C0C}" type="pres">
      <dgm:prSet presAssocID="{7387FE27-77FF-403B-A442-9F7E54504DC9}" presName="sibTrans" presStyleCnt="0"/>
      <dgm:spPr/>
    </dgm:pt>
    <dgm:pt modelId="{B1949BFD-F6CD-46DC-A405-D8F26DDE6DB7}" type="pres">
      <dgm:prSet presAssocID="{63282DE3-6C7F-49EC-93B1-2A4551100BAD}" presName="compNode" presStyleCnt="0"/>
      <dgm:spPr/>
    </dgm:pt>
    <dgm:pt modelId="{6E590391-1622-450F-BE87-30289DE939D8}" type="pres">
      <dgm:prSet presAssocID="{63282DE3-6C7F-49EC-93B1-2A4551100BAD}" presName="bgRect" presStyleLbl="bgShp" presStyleIdx="1" presStyleCnt="7" custScaleY="129394"/>
      <dgm:spPr/>
    </dgm:pt>
    <dgm:pt modelId="{27CBB193-4113-4946-8965-46B60AC4150E}" type="pres">
      <dgm:prSet presAssocID="{63282DE3-6C7F-49EC-93B1-2A4551100BA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01A95531-1799-4049-9CCD-CC8E0E5DCD45}" type="pres">
      <dgm:prSet presAssocID="{63282DE3-6C7F-49EC-93B1-2A4551100BAD}" presName="spaceRect" presStyleCnt="0"/>
      <dgm:spPr/>
    </dgm:pt>
    <dgm:pt modelId="{E7D80788-DF68-49A4-BC3F-2DA8C18666B6}" type="pres">
      <dgm:prSet presAssocID="{63282DE3-6C7F-49EC-93B1-2A4551100BAD}" presName="parTx" presStyleLbl="revTx" presStyleIdx="1" presStyleCnt="9">
        <dgm:presLayoutVars>
          <dgm:chMax val="0"/>
          <dgm:chPref val="0"/>
        </dgm:presLayoutVars>
      </dgm:prSet>
      <dgm:spPr/>
    </dgm:pt>
    <dgm:pt modelId="{821F6A82-C1B0-4F23-BC3C-B05874CD1449}" type="pres">
      <dgm:prSet presAssocID="{63282DE3-6C7F-49EC-93B1-2A4551100BAD}" presName="desTx" presStyleLbl="revTx" presStyleIdx="2" presStyleCnt="9">
        <dgm:presLayoutVars/>
      </dgm:prSet>
      <dgm:spPr/>
    </dgm:pt>
    <dgm:pt modelId="{25DC5C3B-51FD-476E-B21C-ED7AB20BCA0C}" type="pres">
      <dgm:prSet presAssocID="{D2E51BCB-9C90-4CF9-A313-18333C640DF5}" presName="sibTrans" presStyleCnt="0"/>
      <dgm:spPr/>
    </dgm:pt>
    <dgm:pt modelId="{25C7CADC-56D8-4D17-BF2D-936B4973AACD}" type="pres">
      <dgm:prSet presAssocID="{A4389BC1-9344-4DEC-8B84-F5AFAC254C00}" presName="compNode" presStyleCnt="0"/>
      <dgm:spPr/>
    </dgm:pt>
    <dgm:pt modelId="{545492DD-C150-4260-B9E3-DC275D8DD0F5}" type="pres">
      <dgm:prSet presAssocID="{A4389BC1-9344-4DEC-8B84-F5AFAC254C00}" presName="bgRect" presStyleLbl="bgShp" presStyleIdx="2" presStyleCnt="7"/>
      <dgm:spPr/>
    </dgm:pt>
    <dgm:pt modelId="{121D6DF6-D1D6-4648-B892-D60FE919ACE0}" type="pres">
      <dgm:prSet presAssocID="{A4389BC1-9344-4DEC-8B84-F5AFAC254C0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B4E567F0-9ADF-4382-9720-EBD847DA3415}" type="pres">
      <dgm:prSet presAssocID="{A4389BC1-9344-4DEC-8B84-F5AFAC254C00}" presName="spaceRect" presStyleCnt="0"/>
      <dgm:spPr/>
    </dgm:pt>
    <dgm:pt modelId="{155A01F3-EF26-4770-9218-6FB7B567E94D}" type="pres">
      <dgm:prSet presAssocID="{A4389BC1-9344-4DEC-8B84-F5AFAC254C00}" presName="parTx" presStyleLbl="revTx" presStyleIdx="3" presStyleCnt="9">
        <dgm:presLayoutVars>
          <dgm:chMax val="0"/>
          <dgm:chPref val="0"/>
        </dgm:presLayoutVars>
      </dgm:prSet>
      <dgm:spPr/>
    </dgm:pt>
    <dgm:pt modelId="{39719D39-7010-4E06-B4C0-6673DF4C9198}" type="pres">
      <dgm:prSet presAssocID="{A4389BC1-9344-4DEC-8B84-F5AFAC254C00}" presName="desTx" presStyleLbl="revTx" presStyleIdx="4" presStyleCnt="9">
        <dgm:presLayoutVars/>
      </dgm:prSet>
      <dgm:spPr/>
    </dgm:pt>
    <dgm:pt modelId="{E9A34D55-D1BD-44CC-875A-064966C12129}" type="pres">
      <dgm:prSet presAssocID="{EA35A14F-8516-45E9-ADB3-088C5AD07527}" presName="sibTrans" presStyleCnt="0"/>
      <dgm:spPr/>
    </dgm:pt>
    <dgm:pt modelId="{2D93039A-EEE0-498C-B8CE-4AC1AE7C4808}" type="pres">
      <dgm:prSet presAssocID="{89485D8E-6EB6-43FF-9B62-3AD71E3F4E9C}" presName="compNode" presStyleCnt="0"/>
      <dgm:spPr/>
    </dgm:pt>
    <dgm:pt modelId="{AA1ABE47-8971-416A-92DD-2D6F387ED7E9}" type="pres">
      <dgm:prSet presAssocID="{89485D8E-6EB6-43FF-9B62-3AD71E3F4E9C}" presName="bgRect" presStyleLbl="bgShp" presStyleIdx="3" presStyleCnt="7"/>
      <dgm:spPr/>
    </dgm:pt>
    <dgm:pt modelId="{DEB0B7DF-E517-464E-B773-A8FA46278579}" type="pres">
      <dgm:prSet presAssocID="{89485D8E-6EB6-43FF-9B62-3AD71E3F4E9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66E48B0E-210A-4647-8336-B96409C86128}" type="pres">
      <dgm:prSet presAssocID="{89485D8E-6EB6-43FF-9B62-3AD71E3F4E9C}" presName="spaceRect" presStyleCnt="0"/>
      <dgm:spPr/>
    </dgm:pt>
    <dgm:pt modelId="{895EB04B-8373-49B1-B461-D839FD357748}" type="pres">
      <dgm:prSet presAssocID="{89485D8E-6EB6-43FF-9B62-3AD71E3F4E9C}" presName="parTx" presStyleLbl="revTx" presStyleIdx="5" presStyleCnt="9">
        <dgm:presLayoutVars>
          <dgm:chMax val="0"/>
          <dgm:chPref val="0"/>
        </dgm:presLayoutVars>
      </dgm:prSet>
      <dgm:spPr/>
    </dgm:pt>
    <dgm:pt modelId="{A2BB25EC-0544-4508-AC38-4BFC8061535E}" type="pres">
      <dgm:prSet presAssocID="{FDF25FBB-A7A6-4F5C-B61D-4AC591278339}" presName="sibTrans" presStyleCnt="0"/>
      <dgm:spPr/>
    </dgm:pt>
    <dgm:pt modelId="{D19163CF-550B-44DD-AD0F-5A0FFD6D0A8E}" type="pres">
      <dgm:prSet presAssocID="{44EF261B-965D-4C87-AF8D-8E4018B07001}" presName="compNode" presStyleCnt="0"/>
      <dgm:spPr/>
    </dgm:pt>
    <dgm:pt modelId="{83A4F462-7895-4002-A3EA-9AA0B5614A8F}" type="pres">
      <dgm:prSet presAssocID="{44EF261B-965D-4C87-AF8D-8E4018B07001}" presName="bgRect" presStyleLbl="bgShp" presStyleIdx="4" presStyleCnt="7"/>
      <dgm:spPr/>
    </dgm:pt>
    <dgm:pt modelId="{24F1295B-B5DC-444E-9513-783C734583B7}" type="pres">
      <dgm:prSet presAssocID="{44EF261B-965D-4C87-AF8D-8E4018B0700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325313D0-DEF3-4D4A-A103-F6539A374A82}" type="pres">
      <dgm:prSet presAssocID="{44EF261B-965D-4C87-AF8D-8E4018B07001}" presName="spaceRect" presStyleCnt="0"/>
      <dgm:spPr/>
    </dgm:pt>
    <dgm:pt modelId="{A1E5F555-9DA9-4773-B9BA-B18DCB788835}" type="pres">
      <dgm:prSet presAssocID="{44EF261B-965D-4C87-AF8D-8E4018B07001}" presName="parTx" presStyleLbl="revTx" presStyleIdx="6" presStyleCnt="9">
        <dgm:presLayoutVars>
          <dgm:chMax val="0"/>
          <dgm:chPref val="0"/>
        </dgm:presLayoutVars>
      </dgm:prSet>
      <dgm:spPr/>
    </dgm:pt>
    <dgm:pt modelId="{A861C8E7-466F-4324-B3FB-C7C9F5D30CC7}" type="pres">
      <dgm:prSet presAssocID="{00809458-869A-400C-B718-238D2910B8A4}" presName="sibTrans" presStyleCnt="0"/>
      <dgm:spPr/>
    </dgm:pt>
    <dgm:pt modelId="{565C551B-4937-4357-8219-44D81325F4CD}" type="pres">
      <dgm:prSet presAssocID="{91DE9DE4-B27C-4C99-A454-5E5C5DC5450E}" presName="compNode" presStyleCnt="0"/>
      <dgm:spPr/>
    </dgm:pt>
    <dgm:pt modelId="{198AD88C-7E27-4AD0-8DAA-B9C0C1036551}" type="pres">
      <dgm:prSet presAssocID="{91DE9DE4-B27C-4C99-A454-5E5C5DC5450E}" presName="bgRect" presStyleLbl="bgShp" presStyleIdx="5" presStyleCnt="7"/>
      <dgm:spPr/>
    </dgm:pt>
    <dgm:pt modelId="{5CC9B527-AAAA-4372-8EE6-748C129CCDC5}" type="pres">
      <dgm:prSet presAssocID="{91DE9DE4-B27C-4C99-A454-5E5C5DC5450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49B7ECE8-BC86-41AC-92E2-0BDA84A0261F}" type="pres">
      <dgm:prSet presAssocID="{91DE9DE4-B27C-4C99-A454-5E5C5DC5450E}" presName="spaceRect" presStyleCnt="0"/>
      <dgm:spPr/>
    </dgm:pt>
    <dgm:pt modelId="{5C76259E-BD05-422C-B751-5298FCF2DFEF}" type="pres">
      <dgm:prSet presAssocID="{91DE9DE4-B27C-4C99-A454-5E5C5DC5450E}" presName="parTx" presStyleLbl="revTx" presStyleIdx="7" presStyleCnt="9">
        <dgm:presLayoutVars>
          <dgm:chMax val="0"/>
          <dgm:chPref val="0"/>
        </dgm:presLayoutVars>
      </dgm:prSet>
      <dgm:spPr/>
    </dgm:pt>
    <dgm:pt modelId="{6F28D34E-2941-4F31-B5A6-40EDBC1270F1}" type="pres">
      <dgm:prSet presAssocID="{9009D0C1-40B3-4637-ACF5-18911C7EF7E9}" presName="sibTrans" presStyleCnt="0"/>
      <dgm:spPr/>
    </dgm:pt>
    <dgm:pt modelId="{38DAFF13-C853-4975-AAD8-38DC513DAD3A}" type="pres">
      <dgm:prSet presAssocID="{B7C47ECB-88CA-4A44-86E2-6530C0F983E3}" presName="compNode" presStyleCnt="0"/>
      <dgm:spPr/>
    </dgm:pt>
    <dgm:pt modelId="{EDE1B0F5-BC21-4AD6-8E88-2FF8733D2A77}" type="pres">
      <dgm:prSet presAssocID="{B7C47ECB-88CA-4A44-86E2-6530C0F983E3}" presName="bgRect" presStyleLbl="bgShp" presStyleIdx="6" presStyleCnt="7"/>
      <dgm:spPr/>
    </dgm:pt>
    <dgm:pt modelId="{F9EDBC87-A2A8-43B3-906F-B0EBC1CFDCBF}" type="pres">
      <dgm:prSet presAssocID="{B7C47ECB-88CA-4A44-86E2-6530C0F983E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CBA6DBA-6E66-448B-8187-BD3CFFF61288}" type="pres">
      <dgm:prSet presAssocID="{B7C47ECB-88CA-4A44-86E2-6530C0F983E3}" presName="spaceRect" presStyleCnt="0"/>
      <dgm:spPr/>
    </dgm:pt>
    <dgm:pt modelId="{4CF59D3F-FD93-472D-A7F0-85EFF7FA283B}" type="pres">
      <dgm:prSet presAssocID="{B7C47ECB-88CA-4A44-86E2-6530C0F983E3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4D315F09-63E0-4BB6-A783-6D6C039E951D}" srcId="{63282DE3-6C7F-49EC-93B1-2A4551100BAD}" destId="{F93FFB91-EAB9-476D-8875-5A2F85ABC3EC}" srcOrd="1" destOrd="0" parTransId="{7B2D628B-C6DD-44C9-9307-0C7A4A7FFFCC}" sibTransId="{EADD1DF3-BEBC-4202-9A8A-C70D6728175E}"/>
    <dgm:cxn modelId="{8CF04310-A7D7-4B1B-91BD-F02AE91ED85C}" type="presOf" srcId="{86A902D5-230A-4A41-ABCF-FC87A26F9C56}" destId="{821F6A82-C1B0-4F23-BC3C-B05874CD1449}" srcOrd="0" destOrd="0" presId="urn:microsoft.com/office/officeart/2018/2/layout/IconVerticalSolidList"/>
    <dgm:cxn modelId="{0873A031-3DE0-4F3D-BBBE-8B6521FFA44C}" srcId="{8438A4CD-C973-4748-9EAD-481E351EF925}" destId="{63282DE3-6C7F-49EC-93B1-2A4551100BAD}" srcOrd="1" destOrd="0" parTransId="{0FD0FEB3-65CF-42B2-822F-5BDA76C58A46}" sibTransId="{D2E51BCB-9C90-4CF9-A313-18333C640DF5}"/>
    <dgm:cxn modelId="{1A0EC43E-5F84-4F00-AFB0-A532944E02DE}" srcId="{8438A4CD-C973-4748-9EAD-481E351EF925}" destId="{89485D8E-6EB6-43FF-9B62-3AD71E3F4E9C}" srcOrd="3" destOrd="0" parTransId="{E6291023-C4F1-4F9C-8E98-8A29880D22CB}" sibTransId="{FDF25FBB-A7A6-4F5C-B61D-4AC591278339}"/>
    <dgm:cxn modelId="{9956D35B-4EB1-40DE-B8DF-87E679265F69}" srcId="{8438A4CD-C973-4748-9EAD-481E351EF925}" destId="{B7C47ECB-88CA-4A44-86E2-6530C0F983E3}" srcOrd="6" destOrd="0" parTransId="{94D21DC7-1567-4A03-BCF7-B88457994C6B}" sibTransId="{1418B15F-42A2-425B-86F6-0E7372D061F4}"/>
    <dgm:cxn modelId="{F043C162-67DA-4CF3-9534-2B9EAA3D9FAF}" srcId="{A4389BC1-9344-4DEC-8B84-F5AFAC254C00}" destId="{1A135E82-1546-402D-9D70-D28F55D6E58E}" srcOrd="1" destOrd="0" parTransId="{E9EE3B3F-1A3E-410D-911A-F2ACDA22C3AB}" sibTransId="{F26250EF-C824-49F2-86E9-11205F0B47FC}"/>
    <dgm:cxn modelId="{B0508944-622A-4428-8BFA-D4E2A624F42F}" type="presOf" srcId="{FB8AC372-6019-4A10-93AE-DA4BB6147D6E}" destId="{EB9B1ABF-61A8-405C-BD90-E7B30A646811}" srcOrd="0" destOrd="0" presId="urn:microsoft.com/office/officeart/2018/2/layout/IconVerticalSolidList"/>
    <dgm:cxn modelId="{9B1DA145-6D64-414F-AC18-FC984AE75A9A}" srcId="{8438A4CD-C973-4748-9EAD-481E351EF925}" destId="{FB8AC372-6019-4A10-93AE-DA4BB6147D6E}" srcOrd="0" destOrd="0" parTransId="{26BDAFC1-0026-4B6C-BF5F-A08C7A34D8B8}" sibTransId="{7387FE27-77FF-403B-A442-9F7E54504DC9}"/>
    <dgm:cxn modelId="{5CAF1268-80A9-4277-9DD7-DB4ECE4E9C9F}" type="presOf" srcId="{D29D8623-9E3E-4757-AD47-2A439409CD86}" destId="{39719D39-7010-4E06-B4C0-6673DF4C9198}" srcOrd="0" destOrd="0" presId="urn:microsoft.com/office/officeart/2018/2/layout/IconVerticalSolidList"/>
    <dgm:cxn modelId="{A3997A6B-AA47-4AAD-8D61-F48638C14BCC}" srcId="{8438A4CD-C973-4748-9EAD-481E351EF925}" destId="{91DE9DE4-B27C-4C99-A454-5E5C5DC5450E}" srcOrd="5" destOrd="0" parTransId="{FA311BD2-9120-4E62-8B31-1054D05ABDB0}" sibTransId="{9009D0C1-40B3-4637-ACF5-18911C7EF7E9}"/>
    <dgm:cxn modelId="{0F41236C-C1F0-466C-ACEF-DF3BDDDD206A}" srcId="{8438A4CD-C973-4748-9EAD-481E351EF925}" destId="{44EF261B-965D-4C87-AF8D-8E4018B07001}" srcOrd="4" destOrd="0" parTransId="{6C1E71E1-2A84-44FE-A246-26EDBCD1E62A}" sibTransId="{00809458-869A-400C-B718-238D2910B8A4}"/>
    <dgm:cxn modelId="{F5EA354E-3212-45F2-B3D1-4E5088386779}" srcId="{A4389BC1-9344-4DEC-8B84-F5AFAC254C00}" destId="{D29D8623-9E3E-4757-AD47-2A439409CD86}" srcOrd="0" destOrd="0" parTransId="{FFA001A3-A7DF-4568-82D5-270DF871785A}" sibTransId="{5FBDA67B-52DE-45E6-B042-EDCD725A356B}"/>
    <dgm:cxn modelId="{FF6FD44E-AFEA-45F5-B28A-0626F35F01E8}" type="presOf" srcId="{F93FFB91-EAB9-476D-8875-5A2F85ABC3EC}" destId="{821F6A82-C1B0-4F23-BC3C-B05874CD1449}" srcOrd="0" destOrd="1" presId="urn:microsoft.com/office/officeart/2018/2/layout/IconVerticalSolidList"/>
    <dgm:cxn modelId="{AD58D851-E242-46DA-8FAF-86945C029A15}" type="presOf" srcId="{B7C47ECB-88CA-4A44-86E2-6530C0F983E3}" destId="{4CF59D3F-FD93-472D-A7F0-85EFF7FA283B}" srcOrd="0" destOrd="0" presId="urn:microsoft.com/office/officeart/2018/2/layout/IconVerticalSolidList"/>
    <dgm:cxn modelId="{5BAA258B-9458-4F05-8C3D-0B4E18883390}" type="presOf" srcId="{1A135E82-1546-402D-9D70-D28F55D6E58E}" destId="{39719D39-7010-4E06-B4C0-6673DF4C9198}" srcOrd="0" destOrd="1" presId="urn:microsoft.com/office/officeart/2018/2/layout/IconVerticalSolidList"/>
    <dgm:cxn modelId="{784E39A0-9A13-4745-81A9-9BF4A627EA91}" type="presOf" srcId="{44EF261B-965D-4C87-AF8D-8E4018B07001}" destId="{A1E5F555-9DA9-4773-B9BA-B18DCB788835}" srcOrd="0" destOrd="0" presId="urn:microsoft.com/office/officeart/2018/2/layout/IconVerticalSolidList"/>
    <dgm:cxn modelId="{B93D24A5-5BC1-4872-8F3D-5672345EE70D}" type="presOf" srcId="{63282DE3-6C7F-49EC-93B1-2A4551100BAD}" destId="{E7D80788-DF68-49A4-BC3F-2DA8C18666B6}" srcOrd="0" destOrd="0" presId="urn:microsoft.com/office/officeart/2018/2/layout/IconVerticalSolidList"/>
    <dgm:cxn modelId="{E8FCCAAA-E3D7-4A04-9BD4-AB85B35634EE}" type="presOf" srcId="{A4389BC1-9344-4DEC-8B84-F5AFAC254C00}" destId="{155A01F3-EF26-4770-9218-6FB7B567E94D}" srcOrd="0" destOrd="0" presId="urn:microsoft.com/office/officeart/2018/2/layout/IconVerticalSolidList"/>
    <dgm:cxn modelId="{2DB832B0-7B8A-45A3-B39B-9DA7B418BBFD}" type="presOf" srcId="{91DE9DE4-B27C-4C99-A454-5E5C5DC5450E}" destId="{5C76259E-BD05-422C-B751-5298FCF2DFEF}" srcOrd="0" destOrd="0" presId="urn:microsoft.com/office/officeart/2018/2/layout/IconVerticalSolidList"/>
    <dgm:cxn modelId="{DAF030B8-7CCF-4D0C-8BA7-3A696F0EECEB}" srcId="{63282DE3-6C7F-49EC-93B1-2A4551100BAD}" destId="{86A902D5-230A-4A41-ABCF-FC87A26F9C56}" srcOrd="0" destOrd="0" parTransId="{AB36D93F-612A-4C67-8607-5AFEB6DCDA87}" sibTransId="{77154DEE-0DBA-4F43-9040-EC40BAA809C9}"/>
    <dgm:cxn modelId="{F95C9BBD-2D41-45DF-8BE3-D0C11856576C}" type="presOf" srcId="{89485D8E-6EB6-43FF-9B62-3AD71E3F4E9C}" destId="{895EB04B-8373-49B1-B461-D839FD357748}" srcOrd="0" destOrd="0" presId="urn:microsoft.com/office/officeart/2018/2/layout/IconVerticalSolidList"/>
    <dgm:cxn modelId="{9325CDCE-41E2-4896-86EC-CFE9977042D0}" type="presOf" srcId="{7EF88C74-2C78-45C2-86A1-751A9C8BBEDD}" destId="{39719D39-7010-4E06-B4C0-6673DF4C9198}" srcOrd="0" destOrd="2" presId="urn:microsoft.com/office/officeart/2018/2/layout/IconVerticalSolidList"/>
    <dgm:cxn modelId="{B8A8F7D5-CAC1-406D-A401-E836D9810932}" srcId="{A4389BC1-9344-4DEC-8B84-F5AFAC254C00}" destId="{7EF88C74-2C78-45C2-86A1-751A9C8BBEDD}" srcOrd="2" destOrd="0" parTransId="{6BE2A28F-032F-45E7-AF36-D34688B66761}" sibTransId="{D56F8D35-CEFD-4C99-9A07-553E89A2933F}"/>
    <dgm:cxn modelId="{83B640E5-55CF-42C9-8EA1-4553DEC5E190}" type="presOf" srcId="{8438A4CD-C973-4748-9EAD-481E351EF925}" destId="{83D1463C-D288-4436-90D9-A98E6A81BE23}" srcOrd="0" destOrd="0" presId="urn:microsoft.com/office/officeart/2018/2/layout/IconVerticalSolidList"/>
    <dgm:cxn modelId="{5E0BF2E5-9D3E-4E5F-95C2-CC2AE5D7BBBF}" srcId="{8438A4CD-C973-4748-9EAD-481E351EF925}" destId="{A4389BC1-9344-4DEC-8B84-F5AFAC254C00}" srcOrd="2" destOrd="0" parTransId="{C8BD7171-8690-444D-AF43-58FFE800A1B3}" sibTransId="{EA35A14F-8516-45E9-ADB3-088C5AD07527}"/>
    <dgm:cxn modelId="{85F05780-79A3-4A10-840D-70859D259CF4}" type="presParOf" srcId="{83D1463C-D288-4436-90D9-A98E6A81BE23}" destId="{BBCBD4EC-F1D1-4A50-AA90-8872570C1C75}" srcOrd="0" destOrd="0" presId="urn:microsoft.com/office/officeart/2018/2/layout/IconVerticalSolidList"/>
    <dgm:cxn modelId="{01547B3B-6680-4F90-BA0D-03FDB2D8638C}" type="presParOf" srcId="{BBCBD4EC-F1D1-4A50-AA90-8872570C1C75}" destId="{C15272CE-7066-4422-AABB-8343BBAE011D}" srcOrd="0" destOrd="0" presId="urn:microsoft.com/office/officeart/2018/2/layout/IconVerticalSolidList"/>
    <dgm:cxn modelId="{145F11BD-F151-45A4-BA71-DF2D8A3A92EE}" type="presParOf" srcId="{BBCBD4EC-F1D1-4A50-AA90-8872570C1C75}" destId="{4E4A9E38-5DF1-4C2F-8127-A27E6AE1BCF1}" srcOrd="1" destOrd="0" presId="urn:microsoft.com/office/officeart/2018/2/layout/IconVerticalSolidList"/>
    <dgm:cxn modelId="{A70CC3A4-3816-4129-A9E1-87DADB663987}" type="presParOf" srcId="{BBCBD4EC-F1D1-4A50-AA90-8872570C1C75}" destId="{ECBC46E7-C702-4E48-99C2-B4D8BF8AE489}" srcOrd="2" destOrd="0" presId="urn:microsoft.com/office/officeart/2018/2/layout/IconVerticalSolidList"/>
    <dgm:cxn modelId="{2743D20E-F8FB-4CD9-82AD-E4ACF9364C43}" type="presParOf" srcId="{BBCBD4EC-F1D1-4A50-AA90-8872570C1C75}" destId="{EB9B1ABF-61A8-405C-BD90-E7B30A646811}" srcOrd="3" destOrd="0" presId="urn:microsoft.com/office/officeart/2018/2/layout/IconVerticalSolidList"/>
    <dgm:cxn modelId="{B5F94BA6-0266-46FD-895D-D79B6794C23D}" type="presParOf" srcId="{83D1463C-D288-4436-90D9-A98E6A81BE23}" destId="{27D61644-AF07-4993-A85A-FFA06D2A7C0C}" srcOrd="1" destOrd="0" presId="urn:microsoft.com/office/officeart/2018/2/layout/IconVerticalSolidList"/>
    <dgm:cxn modelId="{A98C9751-DCE4-4323-97C1-96705B81EC2F}" type="presParOf" srcId="{83D1463C-D288-4436-90D9-A98E6A81BE23}" destId="{B1949BFD-F6CD-46DC-A405-D8F26DDE6DB7}" srcOrd="2" destOrd="0" presId="urn:microsoft.com/office/officeart/2018/2/layout/IconVerticalSolidList"/>
    <dgm:cxn modelId="{F83AF476-27E3-4C0B-AB33-04EEC66C0196}" type="presParOf" srcId="{B1949BFD-F6CD-46DC-A405-D8F26DDE6DB7}" destId="{6E590391-1622-450F-BE87-30289DE939D8}" srcOrd="0" destOrd="0" presId="urn:microsoft.com/office/officeart/2018/2/layout/IconVerticalSolidList"/>
    <dgm:cxn modelId="{648B2C78-C8E8-4817-B019-AC498CA97FBE}" type="presParOf" srcId="{B1949BFD-F6CD-46DC-A405-D8F26DDE6DB7}" destId="{27CBB193-4113-4946-8965-46B60AC4150E}" srcOrd="1" destOrd="0" presId="urn:microsoft.com/office/officeart/2018/2/layout/IconVerticalSolidList"/>
    <dgm:cxn modelId="{5D5E8879-02C0-40DF-848C-B8FE40F7CF85}" type="presParOf" srcId="{B1949BFD-F6CD-46DC-A405-D8F26DDE6DB7}" destId="{01A95531-1799-4049-9CCD-CC8E0E5DCD45}" srcOrd="2" destOrd="0" presId="urn:microsoft.com/office/officeart/2018/2/layout/IconVerticalSolidList"/>
    <dgm:cxn modelId="{4F61898A-15B1-4234-807A-A72BA6ABEE39}" type="presParOf" srcId="{B1949BFD-F6CD-46DC-A405-D8F26DDE6DB7}" destId="{E7D80788-DF68-49A4-BC3F-2DA8C18666B6}" srcOrd="3" destOrd="0" presId="urn:microsoft.com/office/officeart/2018/2/layout/IconVerticalSolidList"/>
    <dgm:cxn modelId="{1F2BEE16-AA1A-4FFB-A658-2D0652056E47}" type="presParOf" srcId="{B1949BFD-F6CD-46DC-A405-D8F26DDE6DB7}" destId="{821F6A82-C1B0-4F23-BC3C-B05874CD1449}" srcOrd="4" destOrd="0" presId="urn:microsoft.com/office/officeart/2018/2/layout/IconVerticalSolidList"/>
    <dgm:cxn modelId="{1745F304-B6BC-4ADA-867C-5A4E9757ED7E}" type="presParOf" srcId="{83D1463C-D288-4436-90D9-A98E6A81BE23}" destId="{25DC5C3B-51FD-476E-B21C-ED7AB20BCA0C}" srcOrd="3" destOrd="0" presId="urn:microsoft.com/office/officeart/2018/2/layout/IconVerticalSolidList"/>
    <dgm:cxn modelId="{06A7F98C-7ABF-4E09-96C7-6BC70C306AF5}" type="presParOf" srcId="{83D1463C-D288-4436-90D9-A98E6A81BE23}" destId="{25C7CADC-56D8-4D17-BF2D-936B4973AACD}" srcOrd="4" destOrd="0" presId="urn:microsoft.com/office/officeart/2018/2/layout/IconVerticalSolidList"/>
    <dgm:cxn modelId="{D4EB224E-729E-469D-A234-2C86BFDA08AA}" type="presParOf" srcId="{25C7CADC-56D8-4D17-BF2D-936B4973AACD}" destId="{545492DD-C150-4260-B9E3-DC275D8DD0F5}" srcOrd="0" destOrd="0" presId="urn:microsoft.com/office/officeart/2018/2/layout/IconVerticalSolidList"/>
    <dgm:cxn modelId="{26C02B45-144B-420D-A0D7-18D4D2D00C1F}" type="presParOf" srcId="{25C7CADC-56D8-4D17-BF2D-936B4973AACD}" destId="{121D6DF6-D1D6-4648-B892-D60FE919ACE0}" srcOrd="1" destOrd="0" presId="urn:microsoft.com/office/officeart/2018/2/layout/IconVerticalSolidList"/>
    <dgm:cxn modelId="{E0AA308F-F7EE-46A2-90F8-F5BA478C2094}" type="presParOf" srcId="{25C7CADC-56D8-4D17-BF2D-936B4973AACD}" destId="{B4E567F0-9ADF-4382-9720-EBD847DA3415}" srcOrd="2" destOrd="0" presId="urn:microsoft.com/office/officeart/2018/2/layout/IconVerticalSolidList"/>
    <dgm:cxn modelId="{6E2124CD-041E-45DB-BF1E-F84EF86EE23F}" type="presParOf" srcId="{25C7CADC-56D8-4D17-BF2D-936B4973AACD}" destId="{155A01F3-EF26-4770-9218-6FB7B567E94D}" srcOrd="3" destOrd="0" presId="urn:microsoft.com/office/officeart/2018/2/layout/IconVerticalSolidList"/>
    <dgm:cxn modelId="{7F2F7663-CCA1-4FBF-9CAE-48BFD6857860}" type="presParOf" srcId="{25C7CADC-56D8-4D17-BF2D-936B4973AACD}" destId="{39719D39-7010-4E06-B4C0-6673DF4C9198}" srcOrd="4" destOrd="0" presId="urn:microsoft.com/office/officeart/2018/2/layout/IconVerticalSolidList"/>
    <dgm:cxn modelId="{DB9ACC80-5A60-4A56-A3F6-B60AABB23FEC}" type="presParOf" srcId="{83D1463C-D288-4436-90D9-A98E6A81BE23}" destId="{E9A34D55-D1BD-44CC-875A-064966C12129}" srcOrd="5" destOrd="0" presId="urn:microsoft.com/office/officeart/2018/2/layout/IconVerticalSolidList"/>
    <dgm:cxn modelId="{6FB8BA11-09D5-4667-BBCE-E44EF76F7A51}" type="presParOf" srcId="{83D1463C-D288-4436-90D9-A98E6A81BE23}" destId="{2D93039A-EEE0-498C-B8CE-4AC1AE7C4808}" srcOrd="6" destOrd="0" presId="urn:microsoft.com/office/officeart/2018/2/layout/IconVerticalSolidList"/>
    <dgm:cxn modelId="{B7A089DC-1604-47F9-ABA1-233BC3B2B06D}" type="presParOf" srcId="{2D93039A-EEE0-498C-B8CE-4AC1AE7C4808}" destId="{AA1ABE47-8971-416A-92DD-2D6F387ED7E9}" srcOrd="0" destOrd="0" presId="urn:microsoft.com/office/officeart/2018/2/layout/IconVerticalSolidList"/>
    <dgm:cxn modelId="{EF72ACCD-04A3-466F-AD28-BEF48A65C2DC}" type="presParOf" srcId="{2D93039A-EEE0-498C-B8CE-4AC1AE7C4808}" destId="{DEB0B7DF-E517-464E-B773-A8FA46278579}" srcOrd="1" destOrd="0" presId="urn:microsoft.com/office/officeart/2018/2/layout/IconVerticalSolidList"/>
    <dgm:cxn modelId="{655400C6-436B-4AF8-AF6E-6BE9F04D03EE}" type="presParOf" srcId="{2D93039A-EEE0-498C-B8CE-4AC1AE7C4808}" destId="{66E48B0E-210A-4647-8336-B96409C86128}" srcOrd="2" destOrd="0" presId="urn:microsoft.com/office/officeart/2018/2/layout/IconVerticalSolidList"/>
    <dgm:cxn modelId="{BD07D7C2-ABDE-4E2E-9F97-983D0C221C34}" type="presParOf" srcId="{2D93039A-EEE0-498C-B8CE-4AC1AE7C4808}" destId="{895EB04B-8373-49B1-B461-D839FD357748}" srcOrd="3" destOrd="0" presId="urn:microsoft.com/office/officeart/2018/2/layout/IconVerticalSolidList"/>
    <dgm:cxn modelId="{D1BBD32F-E850-4A5E-B971-9DDB43400B44}" type="presParOf" srcId="{83D1463C-D288-4436-90D9-A98E6A81BE23}" destId="{A2BB25EC-0544-4508-AC38-4BFC8061535E}" srcOrd="7" destOrd="0" presId="urn:microsoft.com/office/officeart/2018/2/layout/IconVerticalSolidList"/>
    <dgm:cxn modelId="{09D831CB-B51C-4A89-8960-507E7FB21386}" type="presParOf" srcId="{83D1463C-D288-4436-90D9-A98E6A81BE23}" destId="{D19163CF-550B-44DD-AD0F-5A0FFD6D0A8E}" srcOrd="8" destOrd="0" presId="urn:microsoft.com/office/officeart/2018/2/layout/IconVerticalSolidList"/>
    <dgm:cxn modelId="{25E6E3F0-F91E-4EFD-B492-15D2583FDABB}" type="presParOf" srcId="{D19163CF-550B-44DD-AD0F-5A0FFD6D0A8E}" destId="{83A4F462-7895-4002-A3EA-9AA0B5614A8F}" srcOrd="0" destOrd="0" presId="urn:microsoft.com/office/officeart/2018/2/layout/IconVerticalSolidList"/>
    <dgm:cxn modelId="{6AF4F4B5-2163-46AF-8327-E12258CE0A53}" type="presParOf" srcId="{D19163CF-550B-44DD-AD0F-5A0FFD6D0A8E}" destId="{24F1295B-B5DC-444E-9513-783C734583B7}" srcOrd="1" destOrd="0" presId="urn:microsoft.com/office/officeart/2018/2/layout/IconVerticalSolidList"/>
    <dgm:cxn modelId="{583D3C26-97BC-4954-BF55-1DCE34AF5788}" type="presParOf" srcId="{D19163CF-550B-44DD-AD0F-5A0FFD6D0A8E}" destId="{325313D0-DEF3-4D4A-A103-F6539A374A82}" srcOrd="2" destOrd="0" presId="urn:microsoft.com/office/officeart/2018/2/layout/IconVerticalSolidList"/>
    <dgm:cxn modelId="{3CABD374-948A-4470-B031-57D8BDC04DAA}" type="presParOf" srcId="{D19163CF-550B-44DD-AD0F-5A0FFD6D0A8E}" destId="{A1E5F555-9DA9-4773-B9BA-B18DCB788835}" srcOrd="3" destOrd="0" presId="urn:microsoft.com/office/officeart/2018/2/layout/IconVerticalSolidList"/>
    <dgm:cxn modelId="{B07B0893-E60F-4983-813A-24FAF00D954C}" type="presParOf" srcId="{83D1463C-D288-4436-90D9-A98E6A81BE23}" destId="{A861C8E7-466F-4324-B3FB-C7C9F5D30CC7}" srcOrd="9" destOrd="0" presId="urn:microsoft.com/office/officeart/2018/2/layout/IconVerticalSolidList"/>
    <dgm:cxn modelId="{4D24726D-9E11-46E5-B68A-6E9E40228CB7}" type="presParOf" srcId="{83D1463C-D288-4436-90D9-A98E6A81BE23}" destId="{565C551B-4937-4357-8219-44D81325F4CD}" srcOrd="10" destOrd="0" presId="urn:microsoft.com/office/officeart/2018/2/layout/IconVerticalSolidList"/>
    <dgm:cxn modelId="{3B27A1C3-1BDC-4827-B35B-0F23A3A94266}" type="presParOf" srcId="{565C551B-4937-4357-8219-44D81325F4CD}" destId="{198AD88C-7E27-4AD0-8DAA-B9C0C1036551}" srcOrd="0" destOrd="0" presId="urn:microsoft.com/office/officeart/2018/2/layout/IconVerticalSolidList"/>
    <dgm:cxn modelId="{9E60360E-40D5-4706-92A9-8121CE22BD5A}" type="presParOf" srcId="{565C551B-4937-4357-8219-44D81325F4CD}" destId="{5CC9B527-AAAA-4372-8EE6-748C129CCDC5}" srcOrd="1" destOrd="0" presId="urn:microsoft.com/office/officeart/2018/2/layout/IconVerticalSolidList"/>
    <dgm:cxn modelId="{B3CE3F8B-F72B-4FEB-B48C-40328FF29C08}" type="presParOf" srcId="{565C551B-4937-4357-8219-44D81325F4CD}" destId="{49B7ECE8-BC86-41AC-92E2-0BDA84A0261F}" srcOrd="2" destOrd="0" presId="urn:microsoft.com/office/officeart/2018/2/layout/IconVerticalSolidList"/>
    <dgm:cxn modelId="{471633FF-24E9-49D5-A7B8-AAC2DFD3AE3F}" type="presParOf" srcId="{565C551B-4937-4357-8219-44D81325F4CD}" destId="{5C76259E-BD05-422C-B751-5298FCF2DFEF}" srcOrd="3" destOrd="0" presId="urn:microsoft.com/office/officeart/2018/2/layout/IconVerticalSolidList"/>
    <dgm:cxn modelId="{3890D7AC-A672-406F-8E9D-01B936D0F2D1}" type="presParOf" srcId="{83D1463C-D288-4436-90D9-A98E6A81BE23}" destId="{6F28D34E-2941-4F31-B5A6-40EDBC1270F1}" srcOrd="11" destOrd="0" presId="urn:microsoft.com/office/officeart/2018/2/layout/IconVerticalSolidList"/>
    <dgm:cxn modelId="{0940E853-3406-4290-AC04-08D4843E6AF8}" type="presParOf" srcId="{83D1463C-D288-4436-90D9-A98E6A81BE23}" destId="{38DAFF13-C853-4975-AAD8-38DC513DAD3A}" srcOrd="12" destOrd="0" presId="urn:microsoft.com/office/officeart/2018/2/layout/IconVerticalSolidList"/>
    <dgm:cxn modelId="{68D5D767-DAFA-4C09-A61C-C32CC9007504}" type="presParOf" srcId="{38DAFF13-C853-4975-AAD8-38DC513DAD3A}" destId="{EDE1B0F5-BC21-4AD6-8E88-2FF8733D2A77}" srcOrd="0" destOrd="0" presId="urn:microsoft.com/office/officeart/2018/2/layout/IconVerticalSolidList"/>
    <dgm:cxn modelId="{97BEF2F9-362B-4BF7-9BBC-5A71115DF0B6}" type="presParOf" srcId="{38DAFF13-C853-4975-AAD8-38DC513DAD3A}" destId="{F9EDBC87-A2A8-43B3-906F-B0EBC1CFDCBF}" srcOrd="1" destOrd="0" presId="urn:microsoft.com/office/officeart/2018/2/layout/IconVerticalSolidList"/>
    <dgm:cxn modelId="{42E166B2-6880-442C-867F-1B14DC856352}" type="presParOf" srcId="{38DAFF13-C853-4975-AAD8-38DC513DAD3A}" destId="{8CBA6DBA-6E66-448B-8187-BD3CFFF61288}" srcOrd="2" destOrd="0" presId="urn:microsoft.com/office/officeart/2018/2/layout/IconVerticalSolidList"/>
    <dgm:cxn modelId="{38293FBE-9D75-461A-9652-B43F13DF868D}" type="presParOf" srcId="{38DAFF13-C853-4975-AAD8-38DC513DAD3A}" destId="{4CF59D3F-FD93-472D-A7F0-85EFF7FA28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272CE-7066-4422-AABB-8343BBAE011D}">
      <dsp:nvSpPr>
        <dsp:cNvPr id="0" name=""/>
        <dsp:cNvSpPr/>
      </dsp:nvSpPr>
      <dsp:spPr>
        <a:xfrm>
          <a:off x="0" y="4371"/>
          <a:ext cx="6685365" cy="7341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A9E38-5DF1-4C2F-8127-A27E6AE1BCF1}">
      <dsp:nvSpPr>
        <dsp:cNvPr id="0" name=""/>
        <dsp:cNvSpPr/>
      </dsp:nvSpPr>
      <dsp:spPr>
        <a:xfrm>
          <a:off x="222067" y="169546"/>
          <a:ext cx="403759" cy="4037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B1ABF-61A8-405C-BD90-E7B30A646811}">
      <dsp:nvSpPr>
        <dsp:cNvPr id="0" name=""/>
        <dsp:cNvSpPr/>
      </dsp:nvSpPr>
      <dsp:spPr>
        <a:xfrm>
          <a:off x="847895" y="4371"/>
          <a:ext cx="5836641" cy="73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3" tIns="77693" rIns="77693" bIns="776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EDA represents the Data analysis for Summer Olympics history back from 1896 till 2012. </a:t>
          </a:r>
        </a:p>
      </dsp:txBody>
      <dsp:txXfrm>
        <a:off x="847895" y="4371"/>
        <a:ext cx="5836641" cy="734108"/>
      </dsp:txXfrm>
    </dsp:sp>
    <dsp:sp modelId="{6E590391-1622-450F-BE87-30289DE939D8}">
      <dsp:nvSpPr>
        <dsp:cNvPr id="0" name=""/>
        <dsp:cNvSpPr/>
      </dsp:nvSpPr>
      <dsp:spPr>
        <a:xfrm>
          <a:off x="0" y="922007"/>
          <a:ext cx="6685365" cy="9498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BB193-4113-4946-8965-46B60AC4150E}">
      <dsp:nvSpPr>
        <dsp:cNvPr id="0" name=""/>
        <dsp:cNvSpPr/>
      </dsp:nvSpPr>
      <dsp:spPr>
        <a:xfrm>
          <a:off x="222067" y="1195073"/>
          <a:ext cx="403759" cy="4037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80788-DF68-49A4-BC3F-2DA8C18666B6}">
      <dsp:nvSpPr>
        <dsp:cNvPr id="0" name=""/>
        <dsp:cNvSpPr/>
      </dsp:nvSpPr>
      <dsp:spPr>
        <a:xfrm>
          <a:off x="847895" y="1029899"/>
          <a:ext cx="3008414" cy="73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3" tIns="77693" rIns="77693" bIns="776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Olympics Hosting</a:t>
          </a:r>
        </a:p>
      </dsp:txBody>
      <dsp:txXfrm>
        <a:off x="847895" y="1029899"/>
        <a:ext cx="3008414" cy="734108"/>
      </dsp:txXfrm>
    </dsp:sp>
    <dsp:sp modelId="{821F6A82-C1B0-4F23-BC3C-B05874CD1449}">
      <dsp:nvSpPr>
        <dsp:cNvPr id="0" name=""/>
        <dsp:cNvSpPr/>
      </dsp:nvSpPr>
      <dsp:spPr>
        <a:xfrm>
          <a:off x="3856309" y="1029899"/>
          <a:ext cx="2828226" cy="73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3" tIns="77693" rIns="77693" bIns="7769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Countries Participation over the Olympics History.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Olympics hosted Cities</a:t>
          </a:r>
        </a:p>
      </dsp:txBody>
      <dsp:txXfrm>
        <a:off x="3856309" y="1029899"/>
        <a:ext cx="2828226" cy="734108"/>
      </dsp:txXfrm>
    </dsp:sp>
    <dsp:sp modelId="{545492DD-C150-4260-B9E3-DC275D8DD0F5}">
      <dsp:nvSpPr>
        <dsp:cNvPr id="0" name=""/>
        <dsp:cNvSpPr/>
      </dsp:nvSpPr>
      <dsp:spPr>
        <a:xfrm>
          <a:off x="0" y="2055426"/>
          <a:ext cx="6685365" cy="7341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D6DF6-D1D6-4648-B892-D60FE919ACE0}">
      <dsp:nvSpPr>
        <dsp:cNvPr id="0" name=""/>
        <dsp:cNvSpPr/>
      </dsp:nvSpPr>
      <dsp:spPr>
        <a:xfrm>
          <a:off x="222067" y="2220600"/>
          <a:ext cx="403759" cy="403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A01F3-EF26-4770-9218-6FB7B567E94D}">
      <dsp:nvSpPr>
        <dsp:cNvPr id="0" name=""/>
        <dsp:cNvSpPr/>
      </dsp:nvSpPr>
      <dsp:spPr>
        <a:xfrm>
          <a:off x="847895" y="2055426"/>
          <a:ext cx="3008414" cy="73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3" tIns="77693" rIns="77693" bIns="776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Medals :</a:t>
          </a:r>
        </a:p>
      </dsp:txBody>
      <dsp:txXfrm>
        <a:off x="847895" y="2055426"/>
        <a:ext cx="3008414" cy="734108"/>
      </dsp:txXfrm>
    </dsp:sp>
    <dsp:sp modelId="{39719D39-7010-4E06-B4C0-6673DF4C9198}">
      <dsp:nvSpPr>
        <dsp:cNvPr id="0" name=""/>
        <dsp:cNvSpPr/>
      </dsp:nvSpPr>
      <dsp:spPr>
        <a:xfrm>
          <a:off x="3856309" y="2055426"/>
          <a:ext cx="2828226" cy="73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3" tIns="77693" rIns="77693" bIns="7769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5 Countries in Olympics History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Trend in medal won count over the years.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3 Countries over the history</a:t>
          </a:r>
        </a:p>
      </dsp:txBody>
      <dsp:txXfrm>
        <a:off x="3856309" y="2055426"/>
        <a:ext cx="2828226" cy="734108"/>
      </dsp:txXfrm>
    </dsp:sp>
    <dsp:sp modelId="{AA1ABE47-8971-416A-92DD-2D6F387ED7E9}">
      <dsp:nvSpPr>
        <dsp:cNvPr id="0" name=""/>
        <dsp:cNvSpPr/>
      </dsp:nvSpPr>
      <dsp:spPr>
        <a:xfrm>
          <a:off x="0" y="2973061"/>
          <a:ext cx="6685365" cy="7341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0B7DF-E517-464E-B773-A8FA46278579}">
      <dsp:nvSpPr>
        <dsp:cNvPr id="0" name=""/>
        <dsp:cNvSpPr/>
      </dsp:nvSpPr>
      <dsp:spPr>
        <a:xfrm>
          <a:off x="222067" y="3138236"/>
          <a:ext cx="403759" cy="4037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EB04B-8373-49B1-B461-D839FD357748}">
      <dsp:nvSpPr>
        <dsp:cNvPr id="0" name=""/>
        <dsp:cNvSpPr/>
      </dsp:nvSpPr>
      <dsp:spPr>
        <a:xfrm>
          <a:off x="847895" y="2973061"/>
          <a:ext cx="5836641" cy="73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3" tIns="77693" rIns="77693" bIns="776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Sports and Discipline added over the Years.</a:t>
          </a:r>
        </a:p>
      </dsp:txBody>
      <dsp:txXfrm>
        <a:off x="847895" y="2973061"/>
        <a:ext cx="5836641" cy="734108"/>
      </dsp:txXfrm>
    </dsp:sp>
    <dsp:sp modelId="{83A4F462-7895-4002-A3EA-9AA0B5614A8F}">
      <dsp:nvSpPr>
        <dsp:cNvPr id="0" name=""/>
        <dsp:cNvSpPr/>
      </dsp:nvSpPr>
      <dsp:spPr>
        <a:xfrm>
          <a:off x="0" y="3890697"/>
          <a:ext cx="6685365" cy="7341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1295B-B5DC-444E-9513-783C734583B7}">
      <dsp:nvSpPr>
        <dsp:cNvPr id="0" name=""/>
        <dsp:cNvSpPr/>
      </dsp:nvSpPr>
      <dsp:spPr>
        <a:xfrm>
          <a:off x="222067" y="4055871"/>
          <a:ext cx="403759" cy="4037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5F555-9DA9-4773-B9BA-B18DCB788835}">
      <dsp:nvSpPr>
        <dsp:cNvPr id="0" name=""/>
        <dsp:cNvSpPr/>
      </dsp:nvSpPr>
      <dsp:spPr>
        <a:xfrm>
          <a:off x="847895" y="3890697"/>
          <a:ext cx="5836641" cy="73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3" tIns="77693" rIns="77693" bIns="776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Men and Women Performance over the years</a:t>
          </a:r>
        </a:p>
      </dsp:txBody>
      <dsp:txXfrm>
        <a:off x="847895" y="3890697"/>
        <a:ext cx="5836641" cy="734108"/>
      </dsp:txXfrm>
    </dsp:sp>
    <dsp:sp modelId="{198AD88C-7E27-4AD0-8DAA-B9C0C1036551}">
      <dsp:nvSpPr>
        <dsp:cNvPr id="0" name=""/>
        <dsp:cNvSpPr/>
      </dsp:nvSpPr>
      <dsp:spPr>
        <a:xfrm>
          <a:off x="0" y="4808332"/>
          <a:ext cx="6685365" cy="7341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9B527-AAAA-4372-8EE6-748C129CCDC5}">
      <dsp:nvSpPr>
        <dsp:cNvPr id="0" name=""/>
        <dsp:cNvSpPr/>
      </dsp:nvSpPr>
      <dsp:spPr>
        <a:xfrm>
          <a:off x="222067" y="4973506"/>
          <a:ext cx="403759" cy="4037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6259E-BD05-422C-B751-5298FCF2DFEF}">
      <dsp:nvSpPr>
        <dsp:cNvPr id="0" name=""/>
        <dsp:cNvSpPr/>
      </dsp:nvSpPr>
      <dsp:spPr>
        <a:xfrm>
          <a:off x="847895" y="4808332"/>
          <a:ext cx="5836641" cy="73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3" tIns="77693" rIns="77693" bIns="776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Indian Performance in Olympics History</a:t>
          </a:r>
        </a:p>
      </dsp:txBody>
      <dsp:txXfrm>
        <a:off x="847895" y="4808332"/>
        <a:ext cx="5836641" cy="734108"/>
      </dsp:txXfrm>
    </dsp:sp>
    <dsp:sp modelId="{EDE1B0F5-BC21-4AD6-8E88-2FF8733D2A77}">
      <dsp:nvSpPr>
        <dsp:cNvPr id="0" name=""/>
        <dsp:cNvSpPr/>
      </dsp:nvSpPr>
      <dsp:spPr>
        <a:xfrm>
          <a:off x="0" y="5725967"/>
          <a:ext cx="6685365" cy="7341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DBC87-A2A8-43B3-906F-B0EBC1CFDCBF}">
      <dsp:nvSpPr>
        <dsp:cNvPr id="0" name=""/>
        <dsp:cNvSpPr/>
      </dsp:nvSpPr>
      <dsp:spPr>
        <a:xfrm>
          <a:off x="222067" y="5891142"/>
          <a:ext cx="403759" cy="4037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9D3F-FD93-472D-A7F0-85EFF7FA283B}">
      <dsp:nvSpPr>
        <dsp:cNvPr id="0" name=""/>
        <dsp:cNvSpPr/>
      </dsp:nvSpPr>
      <dsp:spPr>
        <a:xfrm>
          <a:off x="847895" y="5725967"/>
          <a:ext cx="5836641" cy="73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3" tIns="77693" rIns="77693" bIns="776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 10 Athlete  </a:t>
          </a:r>
        </a:p>
      </dsp:txBody>
      <dsp:txXfrm>
        <a:off x="847895" y="5725967"/>
        <a:ext cx="5836641" cy="734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D320-FE38-493E-BA56-D79FDC61C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630AF-F209-4A15-8C65-5DD371A2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90AE-F2B8-4980-91AE-5DFA7DD4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D6B2-7AB5-406F-8AEB-0D430644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23E0-33C5-4268-872F-8B5457C5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9C2-519B-43B6-B925-48F7E4D2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449C2-ECB1-4044-9CD4-AE8552EF7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223C-C0FF-425F-B326-8AB0A949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17BB-6117-47DE-ACC8-67D14FBC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88B6-FDCA-4FE3-85AC-9E0E22D4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7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838D3-81DE-4F40-968D-3F536218E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EB8D9-CAE1-4EE4-9ED4-34EA6798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8F8A-07AF-42EE-85BD-E4C09B85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AE60-981D-40D4-8CAC-EFF70341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D56C-9429-46CB-845B-8224A459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1AEA-16E4-4CED-830E-E6BCA1E0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CD5B-481B-4E8D-BC1D-B31E50F5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73FF-B72A-4F59-882F-3B3BB19F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637A-AE55-4870-BC62-3CD1104A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8F9E-26D2-43D8-AA34-2E1ABD33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E8B7-8867-4D9A-8B80-D780D6C6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852E4-A263-4BD6-A6B8-0AC97C31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00EB-533F-4794-B83D-64C39408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3085-2100-4886-8BB8-2BC6F0C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3C14-586D-494D-A088-61D8E8DA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7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ABB7-FB1E-4BE2-A1DD-67433F14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4FA7-A7BA-4764-A8CE-75FAAF3E8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5C7C-4E0D-4137-8773-EB22AED7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7831A-CE7B-4C05-A102-6B1588C9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CE0E-D164-4FCD-9777-8724ED22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5C6AF-4D52-40D8-AAA3-C2529CD0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1D43-EA71-455F-9812-9BCE5D9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F0332-13E0-475C-B1DE-EDD624A6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F7CA-1197-41FA-A5A8-03F37D0AC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AC86F-B37E-4486-AAC9-9B5FCB4CB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ACC0B-CB87-419A-B77A-74A764278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D53FA-4CDB-44BD-A61C-A637714B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014DF-AF5D-4BDA-9C49-08A3E3E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95C32-DCCF-4DC9-B3EF-905D77C9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CCD0-84C7-418E-BACC-F440BBB3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68217-2DC1-4B89-B0E9-57A38840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943AD-06C7-4968-A746-9108C106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27220-CB6C-4CDD-A704-5A5F7FBD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E45FF-36B6-420C-810D-7F424A63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E1161-94DB-4908-9A8C-05242A75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4794-FA9B-4F30-A6C4-499C2E41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2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AD9B-B3C4-4F55-817D-EDE35511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0AE7-8F27-44E2-BAEC-1B942142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4FECA-CA49-4EC9-A8DA-AFE21F388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8F5B-0DD5-4D4D-A88D-4D0C7E87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3DCA-9426-42AF-91E5-AC0F946C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4ABC-CE5E-47B7-B94C-F8F372DB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3B9B-3289-473E-8D66-A3A2F06C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EB506-A3FD-4DDA-B34A-F0316F025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F8FC2-CF0D-43D8-B92C-19468D97C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45F9-70E9-4B50-97F1-112CA662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C5618-0AA5-4062-A959-D8D5608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AAE6A-E402-44B9-B856-D56D0E7F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8173E-6EE4-46FB-9627-54461DD9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6BAD-AD83-4944-A906-E74D66FD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1E14-B6ED-4CD2-9940-0F4C79730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65A5-BFF5-4864-84AD-1D344FDECEC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0377-8F86-4E2B-9075-37EDC7926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C5C7-F92A-498D-AEA3-446FEC642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CC3F-0BDF-4B2E-B840-8BFA78F19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7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BD58797-B8D6-46FD-8008-8819B0640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0" y="643467"/>
            <a:ext cx="97005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3E3E-348B-47A9-BDC3-D7017C28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AND Discipline added over the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6E67-692B-4EF8-8052-B357F238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A7F4-D61A-48E8-A077-0A455BCC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BF94-BB5F-4FBC-A860-DA095E00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4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785BD-E898-4DAF-8C26-6C78508F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Summer Olympics - 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E84D0-2778-4768-92F4-7BC923E2A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015805"/>
              </p:ext>
            </p:extLst>
          </p:nvPr>
        </p:nvGraphicFramePr>
        <p:xfrm>
          <a:off x="5244037" y="288044"/>
          <a:ext cx="6685365" cy="646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43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1D962-5226-4F1D-BDF6-FB4ACCC8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Data Pre-processing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FDC586-823A-4DE9-BE78-613A648E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65" y="2596836"/>
            <a:ext cx="5455917" cy="382761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2672D-2626-4A37-85B0-ED9B5230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5" y="2596836"/>
            <a:ext cx="5794158" cy="38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E7B2D38E-F065-4CA4-B15F-5D7D4446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203062"/>
            <a:ext cx="4064409" cy="497151"/>
          </a:xfrm>
        </p:spPr>
        <p:txBody>
          <a:bodyPr anchor="t">
            <a:noAutofit/>
          </a:bodyPr>
          <a:lstStyle/>
          <a:p>
            <a:r>
              <a:rPr lang="en-US" sz="4000" dirty="0"/>
              <a:t>Olympics Hosting City</a:t>
            </a:r>
          </a:p>
          <a:p>
            <a:endParaRPr lang="en-US" sz="4000" dirty="0"/>
          </a:p>
          <a:p>
            <a:r>
              <a:rPr lang="en-US" sz="2000" dirty="0"/>
              <a:t>Four cities had hosted the Olympics games more  than ONCE, but </a:t>
            </a:r>
            <a:r>
              <a:rPr lang="en-US" sz="2000" b="1" dirty="0">
                <a:highlight>
                  <a:srgbClr val="008000"/>
                </a:highlight>
              </a:rPr>
              <a:t>London</a:t>
            </a:r>
            <a:r>
              <a:rPr lang="en-US" sz="2000" b="1" dirty="0"/>
              <a:t> </a:t>
            </a:r>
            <a:r>
              <a:rPr lang="en-US" sz="2000" dirty="0"/>
              <a:t>has hosted the Olympics games 3 times.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140E9-D8B4-48B9-B897-580B4DC8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273" y="562708"/>
            <a:ext cx="6551727" cy="527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3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124A769-1C51-4592-986E-80359672B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" r="5946" b="-1"/>
          <a:stretch/>
        </p:blipFill>
        <p:spPr>
          <a:xfrm>
            <a:off x="92766" y="0"/>
            <a:ext cx="11765935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B65E1C-94E9-41BB-8B6D-DBDE600D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52"/>
            <a:ext cx="8267097" cy="49033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400" dirty="0"/>
              <a:t>Countries Participation Level in Olympics History</a:t>
            </a:r>
          </a:p>
        </p:txBody>
      </p:sp>
    </p:spTree>
    <p:extLst>
      <p:ext uri="{BB962C8B-B14F-4D97-AF65-F5344CB8AC3E}">
        <p14:creationId xmlns:p14="http://schemas.microsoft.com/office/powerpoint/2010/main" val="39142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F82D-BF46-4DFA-8DD4-40BFD7B2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37" y="142119"/>
            <a:ext cx="4207036" cy="100269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Total Medal Won Count in Olympic History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7734D4-F437-4EA1-A0E8-A30800B8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39" y="1640754"/>
            <a:ext cx="3812418" cy="5075127"/>
          </a:xfrm>
        </p:spPr>
        <p:txBody>
          <a:bodyPr>
            <a:normAutofit/>
          </a:bodyPr>
          <a:lstStyle/>
          <a:p>
            <a:r>
              <a:rPr lang="en-US" sz="2000" dirty="0"/>
              <a:t>Overall Positive trend in number of medal won count in each Olympics over the history.</a:t>
            </a:r>
          </a:p>
          <a:p>
            <a:r>
              <a:rPr lang="en-US" sz="2000" dirty="0"/>
              <a:t>There is steep rise in Medal won in 1920 as 1250 medals and few dips in next 20 years but picking up upward pace from 1960 Olympics onwards.</a:t>
            </a:r>
          </a:p>
          <a:p>
            <a:endParaRPr lang="en-US" sz="20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D51E02-8E78-4529-982B-DACA216B6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DB35E6-72BF-431B-88EA-909A1BA4D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r="3589"/>
          <a:stretch/>
        </p:blipFill>
        <p:spPr>
          <a:xfrm>
            <a:off x="-190500" y="10"/>
            <a:ext cx="123825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5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B8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8BA41A3-82AE-4AA2-85EB-F905BD732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0" y="0"/>
            <a:ext cx="8215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54220E-32BF-4BEE-B73D-F9EA05554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2"/>
          <a:stretch/>
        </p:blipFill>
        <p:spPr>
          <a:xfrm>
            <a:off x="1504951" y="0"/>
            <a:ext cx="10687049" cy="672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EB83-2724-4DC5-9398-A4B8EEA213D8}"/>
              </a:ext>
            </a:extLst>
          </p:cNvPr>
          <p:cNvSpPr txBox="1"/>
          <p:nvPr/>
        </p:nvSpPr>
        <p:spPr>
          <a:xfrm>
            <a:off x="185738" y="614363"/>
            <a:ext cx="18716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Gold </a:t>
            </a:r>
            <a:r>
              <a:rPr lang="en-US" dirty="0" err="1"/>
              <a:t>Silver,Bronze</a:t>
            </a:r>
            <a:r>
              <a:rPr lang="en-US" dirty="0"/>
              <a:t> medal won over the Olympic history:-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Around 500 Gold medal won in 1920</a:t>
            </a:r>
          </a:p>
          <a:p>
            <a:pPr marL="342900" indent="-342900">
              <a:buAutoNum type="arabicPeriod"/>
            </a:pPr>
            <a:r>
              <a:rPr lang="en-US" dirty="0"/>
              <a:t>From 1976 , more than 400 medals has won each year.</a:t>
            </a:r>
          </a:p>
          <a:p>
            <a:pPr marL="342900" indent="-342900">
              <a:buAutoNum type="arabicPeriod"/>
            </a:pPr>
            <a:r>
              <a:rPr lang="en-US" dirty="0"/>
              <a:t>Medal crossed 700 mark in year 2008</a:t>
            </a:r>
          </a:p>
          <a:p>
            <a:pPr marL="342900" indent="-342900">
              <a:buAutoNum type="arabicPeriod"/>
            </a:pPr>
            <a:r>
              <a:rPr lang="en-US" dirty="0"/>
              <a:t>Highly positive trend.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7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Summer Olympics - EDA</vt:lpstr>
      <vt:lpstr>Data Pre-processing</vt:lpstr>
      <vt:lpstr>PowerPoint Presentation</vt:lpstr>
      <vt:lpstr>Countries Participation Level in Olympics History</vt:lpstr>
      <vt:lpstr>Total Medal Won Count in Olympic History</vt:lpstr>
      <vt:lpstr>PowerPoint Presentation</vt:lpstr>
      <vt:lpstr>PowerPoint Presentation</vt:lpstr>
      <vt:lpstr>PowerPoint Presentation</vt:lpstr>
      <vt:lpstr>Sports AND Discipline added over the years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Harjeet</dc:creator>
  <cp:lastModifiedBy>Kaur, Harjeet</cp:lastModifiedBy>
  <cp:revision>3</cp:revision>
  <dcterms:created xsi:type="dcterms:W3CDTF">2019-08-27T07:09:44Z</dcterms:created>
  <dcterms:modified xsi:type="dcterms:W3CDTF">2019-08-27T07:37:07Z</dcterms:modified>
</cp:coreProperties>
</file>