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f1e15d4a450cb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f1e15d4a450cb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f1e15d4a450cb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f1e15d4a450cb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d7be8568e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d7be8568e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d7be8568e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d7be8568e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d7be8568e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d7be8568e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Netflix a popularity contest or something more?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Orlando Fuller, Eric Linn, Sania Lari, Jacob Johnson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To incorporate our knowledge on Machine Learning, NLP, and AWS into a functional project that provides the audience with knowledge previously unknown</a:t>
            </a:r>
            <a:endParaRPr sz="2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a:t>
            </a:r>
            <a:endParaRPr/>
          </a:p>
        </p:txBody>
      </p:sp>
      <p:sp>
        <p:nvSpPr>
          <p:cNvPr id="141" name="Google Shape;141;p1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IMDB ratings  have a direct correlation on the viewership on Netflix </a:t>
            </a:r>
            <a:endParaRPr sz="1600"/>
          </a:p>
          <a:p>
            <a:pPr indent="-330200" lvl="0" marL="457200" rtl="0" algn="l">
              <a:spcBef>
                <a:spcPts val="0"/>
              </a:spcBef>
              <a:spcAft>
                <a:spcPts val="0"/>
              </a:spcAft>
              <a:buSzPts val="1600"/>
              <a:buChar char="-"/>
            </a:pPr>
            <a:r>
              <a:rPr lang="en" sz="1600"/>
              <a:t>Viewership per episode increased based on viewers favorite character in the title</a:t>
            </a:r>
            <a:endParaRPr sz="1600"/>
          </a:p>
          <a:p>
            <a:pPr indent="0" lvl="0" marL="0" rtl="0" algn="l">
              <a:spcBef>
                <a:spcPts val="120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4936375" y="395725"/>
            <a:ext cx="2857250" cy="3923150"/>
          </a:xfrm>
          <a:prstGeom prst="rect">
            <a:avLst/>
          </a:prstGeom>
          <a:noFill/>
          <a:ln>
            <a:noFill/>
          </a:ln>
        </p:spPr>
      </p:pic>
      <p:pic>
        <p:nvPicPr>
          <p:cNvPr id="143" name="Google Shape;143;p15"/>
          <p:cNvPicPr preferRelativeResize="0"/>
          <p:nvPr/>
        </p:nvPicPr>
        <p:blipFill>
          <a:blip r:embed="rId4">
            <a:alphaModFix/>
          </a:blip>
          <a:stretch>
            <a:fillRect/>
          </a:stretch>
        </p:blipFill>
        <p:spPr>
          <a:xfrm>
            <a:off x="4796425" y="3073575"/>
            <a:ext cx="3402650" cy="1802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titles of the 2000s	</a:t>
            </a:r>
            <a:endParaRPr/>
          </a:p>
        </p:txBody>
      </p:sp>
      <p:sp>
        <p:nvSpPr>
          <p:cNvPr id="149" name="Google Shape;149;p16"/>
          <p:cNvSpPr/>
          <p:nvPr/>
        </p:nvSpPr>
        <p:spPr>
          <a:xfrm>
            <a:off x="4921425" y="366888"/>
            <a:ext cx="3658800" cy="4409724"/>
          </a:xfrm>
          <a:prstGeom prst="rect">
            <a:avLst/>
          </a:prstGeom>
          <a:noFill/>
          <a:ln>
            <a:noFill/>
          </a:ln>
        </p:spPr>
      </p:sp>
      <p:sp>
        <p:nvSpPr>
          <p:cNvPr id="150" name="Google Shape;150;p16"/>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demonstrated by the BOT to the right hand side you are capable of asking for recommendations based on the year and what was the most popular title available on Netflix based on IMDB ratings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735275" y="9714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 Analysis of the Office</a:t>
            </a:r>
            <a:endParaRPr/>
          </a:p>
        </p:txBody>
      </p:sp>
      <p:sp>
        <p:nvSpPr>
          <p:cNvPr id="156" name="Google Shape;156;p17"/>
          <p:cNvSpPr txBox="1"/>
          <p:nvPr>
            <p:ph idx="2" type="body"/>
          </p:nvPr>
        </p:nvSpPr>
        <p:spPr>
          <a:xfrm>
            <a:off x="665400" y="1880025"/>
            <a:ext cx="3906600" cy="3263400"/>
          </a:xfrm>
          <a:prstGeom prst="rect">
            <a:avLst/>
          </a:prstGeom>
        </p:spPr>
        <p:txBody>
          <a:bodyPr anchorCtr="0" anchor="t" bIns="91425" lIns="91425" spcFirstLastPara="1" rIns="91425" wrap="square" tIns="91425">
            <a:normAutofit fontScale="62500" lnSpcReduction="10000"/>
          </a:bodyPr>
          <a:lstStyle/>
          <a:p>
            <a:pPr indent="-319255" lvl="0" marL="457200" rtl="0" algn="l">
              <a:spcBef>
                <a:spcPts val="0"/>
              </a:spcBef>
              <a:spcAft>
                <a:spcPts val="0"/>
              </a:spcAft>
              <a:buSzPct val="100000"/>
              <a:buChar char="-"/>
            </a:pPr>
            <a:r>
              <a:rPr lang="en" sz="2284"/>
              <a:t>The correlation between the times that Michael was mentioned and the rating of the episode was higher than the average rating of the show if he wasn’t mentioned</a:t>
            </a:r>
            <a:endParaRPr sz="2284"/>
          </a:p>
          <a:p>
            <a:pPr indent="0" lvl="0" marL="457200" rtl="0" algn="l">
              <a:spcBef>
                <a:spcPts val="1200"/>
              </a:spcBef>
              <a:spcAft>
                <a:spcPts val="0"/>
              </a:spcAft>
              <a:buNone/>
            </a:pPr>
            <a:r>
              <a:t/>
            </a:r>
            <a:endParaRPr sz="2284"/>
          </a:p>
          <a:p>
            <a:pPr indent="-319255" lvl="0" marL="457200" rtl="0" algn="l">
              <a:spcBef>
                <a:spcPts val="1200"/>
              </a:spcBef>
              <a:spcAft>
                <a:spcPts val="0"/>
              </a:spcAft>
              <a:buSzPct val="100000"/>
              <a:buChar char="-"/>
            </a:pPr>
            <a:r>
              <a:rPr lang="en" sz="2284"/>
              <a:t> Adding in additional characters to the model we could see that the combination of Michael and Dwight resulted in overall higher ratings</a:t>
            </a:r>
            <a:endParaRPr sz="2284"/>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7" name="Google Shape;157;p17"/>
          <p:cNvPicPr preferRelativeResize="0"/>
          <p:nvPr/>
        </p:nvPicPr>
        <p:blipFill>
          <a:blip r:embed="rId3">
            <a:alphaModFix/>
          </a:blip>
          <a:stretch>
            <a:fillRect/>
          </a:stretch>
        </p:blipFill>
        <p:spPr>
          <a:xfrm>
            <a:off x="4738150" y="1991825"/>
            <a:ext cx="3849452" cy="1953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Trends of Ratings of a Show </a:t>
            </a:r>
            <a:endParaRPr/>
          </a:p>
        </p:txBody>
      </p:sp>
      <p:sp>
        <p:nvSpPr>
          <p:cNvPr id="163" name="Google Shape;163;p18"/>
          <p:cNvSpPr txBox="1"/>
          <p:nvPr>
            <p:ph idx="2" type="body"/>
          </p:nvPr>
        </p:nvSpPr>
        <p:spPr>
          <a:xfrm>
            <a:off x="665425" y="1935925"/>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