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 snapToObjects="1">
      <p:cViewPr varScale="1">
        <p:scale>
          <a:sx n="136" d="100"/>
          <a:sy n="136" d="100"/>
        </p:scale>
        <p:origin x="216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CEA6-AE81-4D41-A4DA-BE9E2AEFE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9FEE9-F271-744A-9612-2F86D4D46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5AB3D-6DA7-6747-A170-923C6733A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E5E0-F51E-2444-ADA7-7F5CCBF54E65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123D3-6BCA-3841-8AA0-542433AEF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8279C-ABEC-C149-8956-23040059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4CDA-B893-394D-937D-B5BD22A10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1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CB69-8872-7F45-B9C3-ACD9BCC3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F2959-D075-1343-8C96-ABB687E5F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78FBA-6067-6144-A24B-FB496806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E5E0-F51E-2444-ADA7-7F5CCBF54E65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53A34-1CED-2B48-9A1B-FECA5D95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8EB9C-010E-EF46-9944-1F40511E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4CDA-B893-394D-937D-B5BD22A10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9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BA0FC2-3689-7340-9177-CC692B67D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21360-26B9-7D49-9672-47049A107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E76E1-9A03-814F-B9C5-01946A8C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E5E0-F51E-2444-ADA7-7F5CCBF54E65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DA771-2246-DE43-9A37-D8926B7E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F86DE-2C36-BA48-8CB8-C71541C9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4CDA-B893-394D-937D-B5BD22A10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8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40047-F341-6542-9E3D-41342E8A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25EF-841F-414B-AEDA-1946304AF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6C4AC-5608-5B47-9270-6C97E4A9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E5E0-F51E-2444-ADA7-7F5CCBF54E65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E4F75-C48C-0F46-8690-C318B6B4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2EFB0-C86E-B845-8DA6-58BB195F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4CDA-B893-394D-937D-B5BD22A10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5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04536-8B94-7440-BC3B-269E717FB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A5F06-7485-6845-BF54-4C8E451DD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B27ED-7624-354B-B172-F1D8C61F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E5E0-F51E-2444-ADA7-7F5CCBF54E65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EC0D0-DF83-4041-921D-159076AD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B6280-1C19-AC47-BA26-DBA314D7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4CDA-B893-394D-937D-B5BD22A10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2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4904-A59D-F146-99CF-D1A8FB89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87656-5549-404E-A641-5AE7AD04B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DB6FA-6476-F74A-93B0-B43F8B283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B7B01-8303-4043-8DFC-D57097958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E5E0-F51E-2444-ADA7-7F5CCBF54E65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A0500-B260-6142-AB39-EBF9394C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EACE3-BAF0-154B-B3E7-F0DD821F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4CDA-B893-394D-937D-B5BD22A10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1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F54A-1CA7-6F48-8D52-245C3C9A2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5B9B3-C791-A840-898C-C3FE991E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77C29-CF6F-0544-96E4-519382706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73EE1F-B26D-6946-89E4-DA1F88060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B4832-523F-CB48-AE9C-0F9361EE6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CD46B-6CEF-BD4F-9B5F-5829F2BD9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E5E0-F51E-2444-ADA7-7F5CCBF54E65}" type="datetimeFigureOut">
              <a:rPr lang="en-US" smtClean="0"/>
              <a:t>3/5/20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9429C7-9F2A-7344-A908-6A74DF5E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62D5C-F248-DD4D-BFDF-D897090E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4CDA-B893-394D-937D-B5BD22A10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8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216A-9C74-8543-A93D-4D99AB512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5EEB5-6F01-A342-84A5-6A3E04EEC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E5E0-F51E-2444-ADA7-7F5CCBF54E65}" type="datetimeFigureOut">
              <a:rPr lang="en-US" smtClean="0"/>
              <a:t>3/5/20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FF837-E4B8-B245-B1A1-6EC254457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61B01-6E99-DE46-AD4B-03C2FB50C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4CDA-B893-394D-937D-B5BD22A10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8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78D85F-6BBC-2440-97E3-E4183BCE7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E5E0-F51E-2444-ADA7-7F5CCBF54E65}" type="datetimeFigureOut">
              <a:rPr lang="en-US" smtClean="0"/>
              <a:t>3/5/20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2A136D-E25E-0C4C-AE79-4CE35EDA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DD32-3D78-E142-9F1B-1C143737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4CDA-B893-394D-937D-B5BD22A10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2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A7099-364E-5F4F-A6A6-7A8DEDCCE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2227D-1C9F-1042-BFB7-75EA297E3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65796-5ECC-E543-8B2A-3DBC618BF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075B2-9374-B54B-A549-6AE8EE56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E5E0-F51E-2444-ADA7-7F5CCBF54E65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55B69-188E-1C4D-B068-8A8A773EB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A305A-9F07-E240-B732-F4CE1379E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4CDA-B893-394D-937D-B5BD22A10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46FE9-1E6A-654D-B2E9-C1EF776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71A97-008B-2A45-89CF-4B0B6B0BF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DFFC0-8005-E14F-B7D0-21DE1B067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2EBD2-EE62-3742-9698-1826B4A83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E5E0-F51E-2444-ADA7-7F5CCBF54E65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AF7E7-AD83-0044-AA60-C9CAD7E4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86E55-752D-AE4D-9592-48638E4B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4CDA-B893-394D-937D-B5BD22A10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7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3D551-1EA3-C745-85B2-7A235299B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479BF-540C-ED4D-A07D-0EA788AD1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2C060-18E6-4745-BBD0-11767ACEC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6E5E0-F51E-2444-ADA7-7F5CCBF54E65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080E4-D765-1944-A405-5A51D1A1F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64F79-BE70-0A45-939C-CBFE777CF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A4CDA-B893-394D-937D-B5BD22A10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1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77418B5-0565-E24B-820C-E979F3F1D783}"/>
              </a:ext>
            </a:extLst>
          </p:cNvPr>
          <p:cNvSpPr/>
          <p:nvPr/>
        </p:nvSpPr>
        <p:spPr>
          <a:xfrm>
            <a:off x="10991653" y="1264575"/>
            <a:ext cx="556181" cy="943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AAEBEF-0AEA-E141-952B-C0C7BC91F6BD}"/>
              </a:ext>
            </a:extLst>
          </p:cNvPr>
          <p:cNvSpPr/>
          <p:nvPr/>
        </p:nvSpPr>
        <p:spPr>
          <a:xfrm>
            <a:off x="10982226" y="2347245"/>
            <a:ext cx="556181" cy="943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F7D013-917D-584A-81D4-0FF17D064866}"/>
              </a:ext>
            </a:extLst>
          </p:cNvPr>
          <p:cNvSpPr/>
          <p:nvPr/>
        </p:nvSpPr>
        <p:spPr>
          <a:xfrm>
            <a:off x="10982227" y="772882"/>
            <a:ext cx="556181" cy="943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686F78DC-D88A-034B-977A-3E4DFD2DA560}"/>
              </a:ext>
            </a:extLst>
          </p:cNvPr>
          <p:cNvSpPr/>
          <p:nvPr/>
        </p:nvSpPr>
        <p:spPr>
          <a:xfrm>
            <a:off x="678730" y="782368"/>
            <a:ext cx="10303497" cy="2621117"/>
          </a:xfrm>
          <a:custGeom>
            <a:avLst/>
            <a:gdLst>
              <a:gd name="connsiteX0" fmla="*/ 0 w 10303497"/>
              <a:gd name="connsiteY0" fmla="*/ 1564906 h 2621117"/>
              <a:gd name="connsiteX1" fmla="*/ 886119 w 10303497"/>
              <a:gd name="connsiteY1" fmla="*/ 2583001 h 2621117"/>
              <a:gd name="connsiteX2" fmla="*/ 3412503 w 10303497"/>
              <a:gd name="connsiteY2" fmla="*/ 377129 h 2621117"/>
              <a:gd name="connsiteX3" fmla="*/ 10303497 w 10303497"/>
              <a:gd name="connsiteY3" fmla="*/ 18910 h 262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03497" h="2621117">
                <a:moveTo>
                  <a:pt x="0" y="1564906"/>
                </a:moveTo>
                <a:cubicBezTo>
                  <a:pt x="158684" y="2172935"/>
                  <a:pt x="317369" y="2780964"/>
                  <a:pt x="886119" y="2583001"/>
                </a:cubicBezTo>
                <a:cubicBezTo>
                  <a:pt x="1454870" y="2385038"/>
                  <a:pt x="1842940" y="804477"/>
                  <a:pt x="3412503" y="377129"/>
                </a:cubicBezTo>
                <a:cubicBezTo>
                  <a:pt x="4982066" y="-50219"/>
                  <a:pt x="7642781" y="-15655"/>
                  <a:pt x="10303497" y="18910"/>
                </a:cubicBez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5E488B9-6564-4E4C-8EED-FB2BCBE6CE30}"/>
              </a:ext>
            </a:extLst>
          </p:cNvPr>
          <p:cNvCxnSpPr/>
          <p:nvPr/>
        </p:nvCxnSpPr>
        <p:spPr>
          <a:xfrm>
            <a:off x="678730" y="367645"/>
            <a:ext cx="0" cy="34313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5BB3CF-0D80-FF48-8076-7900424CED06}"/>
              </a:ext>
            </a:extLst>
          </p:cNvPr>
          <p:cNvCxnSpPr>
            <a:cxnSpLocks/>
          </p:cNvCxnSpPr>
          <p:nvPr/>
        </p:nvCxnSpPr>
        <p:spPr>
          <a:xfrm>
            <a:off x="669303" y="3799002"/>
            <a:ext cx="108691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3AAE7D-EC6F-C74C-BE75-14C370A08D67}"/>
              </a:ext>
            </a:extLst>
          </p:cNvPr>
          <p:cNvCxnSpPr/>
          <p:nvPr/>
        </p:nvCxnSpPr>
        <p:spPr>
          <a:xfrm>
            <a:off x="10982227" y="367645"/>
            <a:ext cx="0" cy="34313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1BBB568-C703-974E-BF75-0CF921565CB8}"/>
              </a:ext>
            </a:extLst>
          </p:cNvPr>
          <p:cNvSpPr txBox="1"/>
          <p:nvPr/>
        </p:nvSpPr>
        <p:spPr>
          <a:xfrm>
            <a:off x="5787710" y="3912124"/>
            <a:ext cx="632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ADB5AF-0BBD-F247-AD38-EB5D99143FF8}"/>
              </a:ext>
            </a:extLst>
          </p:cNvPr>
          <p:cNvCxnSpPr>
            <a:stCxn id="11" idx="0"/>
          </p:cNvCxnSpPr>
          <p:nvPr/>
        </p:nvCxnSpPr>
        <p:spPr>
          <a:xfrm>
            <a:off x="678730" y="2347274"/>
            <a:ext cx="10303497" cy="4713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C06DC8-60A8-9545-9B87-EFE28BD503DE}"/>
              </a:ext>
            </a:extLst>
          </p:cNvPr>
          <p:cNvSpPr txBox="1"/>
          <p:nvPr/>
        </p:nvSpPr>
        <p:spPr>
          <a:xfrm>
            <a:off x="10982226" y="3846164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2050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3862E5-F1E6-5742-9BCC-12E3BDB0172F}"/>
              </a:ext>
            </a:extLst>
          </p:cNvPr>
          <p:cNvSpPr/>
          <p:nvPr/>
        </p:nvSpPr>
        <p:spPr>
          <a:xfrm>
            <a:off x="678730" y="5109271"/>
            <a:ext cx="556181" cy="943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C2CF36-8986-3F41-98A2-DA314948D877}"/>
              </a:ext>
            </a:extLst>
          </p:cNvPr>
          <p:cNvSpPr/>
          <p:nvPr/>
        </p:nvSpPr>
        <p:spPr>
          <a:xfrm>
            <a:off x="678730" y="4694476"/>
            <a:ext cx="556181" cy="943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E000DD-FBB0-3547-B422-8696FDD135D6}"/>
              </a:ext>
            </a:extLst>
          </p:cNvPr>
          <p:cNvSpPr/>
          <p:nvPr/>
        </p:nvSpPr>
        <p:spPr>
          <a:xfrm>
            <a:off x="678730" y="5524066"/>
            <a:ext cx="556181" cy="943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A79FB8-197E-1247-9837-AA9A5274A775}"/>
              </a:ext>
            </a:extLst>
          </p:cNvPr>
          <p:cNvSpPr txBox="1"/>
          <p:nvPr/>
        </p:nvSpPr>
        <p:spPr>
          <a:xfrm>
            <a:off x="1386963" y="4572361"/>
            <a:ext cx="4049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Lorem ipsum dolor sit amet, consectetuer adipiscing elit.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67CD42-1C58-2D4C-A586-9018BCAB5461}"/>
              </a:ext>
            </a:extLst>
          </p:cNvPr>
          <p:cNvSpPr txBox="1"/>
          <p:nvPr/>
        </p:nvSpPr>
        <p:spPr>
          <a:xfrm>
            <a:off x="1386963" y="5017933"/>
            <a:ext cx="4049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Lorem ipsum dolor sit amet, consectetuer adipiscing elit.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B71D8F-7053-0749-A8F4-81BE0C73B52C}"/>
              </a:ext>
            </a:extLst>
          </p:cNvPr>
          <p:cNvSpPr txBox="1"/>
          <p:nvPr/>
        </p:nvSpPr>
        <p:spPr>
          <a:xfrm>
            <a:off x="1386962" y="5424843"/>
            <a:ext cx="4049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Lorem ipsum dolor sit amet, consectetuer adipiscing elit. 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8148B172-7419-1145-8D02-55F39BDBAE61}"/>
              </a:ext>
            </a:extLst>
          </p:cNvPr>
          <p:cNvSpPr/>
          <p:nvPr/>
        </p:nvSpPr>
        <p:spPr>
          <a:xfrm>
            <a:off x="688157" y="1285797"/>
            <a:ext cx="10294070" cy="1619793"/>
          </a:xfrm>
          <a:custGeom>
            <a:avLst/>
            <a:gdLst>
              <a:gd name="connsiteX0" fmla="*/ 0 w 10294070"/>
              <a:gd name="connsiteY0" fmla="*/ 1070904 h 1619793"/>
              <a:gd name="connsiteX1" fmla="*/ 678730 w 10294070"/>
              <a:gd name="connsiteY1" fmla="*/ 1617659 h 1619793"/>
              <a:gd name="connsiteX2" fmla="*/ 2149311 w 10294070"/>
              <a:gd name="connsiteY2" fmla="*/ 891795 h 1619793"/>
              <a:gd name="connsiteX3" fmla="*/ 5033913 w 10294070"/>
              <a:gd name="connsiteY3" fmla="*/ 118797 h 1619793"/>
              <a:gd name="connsiteX4" fmla="*/ 10294070 w 10294070"/>
              <a:gd name="connsiteY4" fmla="*/ 15102 h 1619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4070" h="1619793">
                <a:moveTo>
                  <a:pt x="0" y="1070904"/>
                </a:moveTo>
                <a:cubicBezTo>
                  <a:pt x="160256" y="1359207"/>
                  <a:pt x="320512" y="1647510"/>
                  <a:pt x="678730" y="1617659"/>
                </a:cubicBezTo>
                <a:cubicBezTo>
                  <a:pt x="1036948" y="1587808"/>
                  <a:pt x="1423447" y="1141605"/>
                  <a:pt x="2149311" y="891795"/>
                </a:cubicBezTo>
                <a:cubicBezTo>
                  <a:pt x="2875175" y="641985"/>
                  <a:pt x="3676453" y="264912"/>
                  <a:pt x="5033913" y="118797"/>
                </a:cubicBezTo>
                <a:cubicBezTo>
                  <a:pt x="6391373" y="-27318"/>
                  <a:pt x="8342721" y="-6108"/>
                  <a:pt x="10294070" y="15102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0932D9-A998-9949-B2DA-E636A392D719}"/>
              </a:ext>
            </a:extLst>
          </p:cNvPr>
          <p:cNvSpPr txBox="1"/>
          <p:nvPr/>
        </p:nvSpPr>
        <p:spPr>
          <a:xfrm rot="16200000">
            <a:off x="-786315" y="1886578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Change in biomass (%)</a:t>
            </a:r>
          </a:p>
        </p:txBody>
      </p:sp>
    </p:spTree>
    <p:extLst>
      <p:ext uri="{BB962C8B-B14F-4D97-AF65-F5344CB8AC3E}">
        <p14:creationId xmlns:p14="http://schemas.microsoft.com/office/powerpoint/2010/main" val="3118235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 Millage</dc:creator>
  <cp:lastModifiedBy>Kat Millage</cp:lastModifiedBy>
  <cp:revision>1</cp:revision>
  <dcterms:created xsi:type="dcterms:W3CDTF">2020-03-05T19:51:50Z</dcterms:created>
  <dcterms:modified xsi:type="dcterms:W3CDTF">2020-03-05T20:31:35Z</dcterms:modified>
</cp:coreProperties>
</file>