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768F11-A341-4CDE-A566-5AB4D33D513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F6AFB2-611D-4242-BD0A-17E54204C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RENT A CAR DW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SKLADIŠTA PODATAKA 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928670"/>
            <a:ext cx="1775460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09382"/>
            <a:ext cx="624840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ETL </a:t>
            </a:r>
            <a:r>
              <a:rPr lang="en-US" b="1" dirty="0" err="1" smtClean="0"/>
              <a:t>Proces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09194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071678"/>
            <a:ext cx="5429288" cy="460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ETL </a:t>
            </a:r>
            <a:r>
              <a:rPr lang="en-US" b="1" dirty="0" err="1" smtClean="0"/>
              <a:t>Proces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9904" y="1219200"/>
            <a:ext cx="5664191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Create DimVozac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5067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214554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Tabela č</a:t>
            </a:r>
            <a:r>
              <a:rPr lang="en-US" dirty="0" err="1" smtClean="0"/>
              <a:t>injenica</a:t>
            </a:r>
            <a:r>
              <a:rPr lang="en-US" dirty="0" smtClean="0"/>
              <a:t> </a:t>
            </a:r>
            <a:r>
              <a:rPr lang="en-US" dirty="0" err="1" smtClean="0"/>
              <a:t>Iznajmljivanje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044440" cy="433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71678"/>
            <a:ext cx="34575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Uspješan</a:t>
            </a:r>
            <a:r>
              <a:rPr lang="en-US" dirty="0" smtClean="0"/>
              <a:t> ETL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6880860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Uspješan</a:t>
            </a:r>
            <a:r>
              <a:rPr lang="en-US" dirty="0" smtClean="0"/>
              <a:t> ETL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6987540" cy="333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bs-Latn-BA" dirty="0" smtClean="0"/>
              <a:t> OLAP</a:t>
            </a:r>
            <a:r>
              <a:rPr lang="en-US" dirty="0" smtClean="0"/>
              <a:t> </a:t>
            </a:r>
            <a:r>
              <a:rPr lang="en-US" dirty="0" err="1" smtClean="0"/>
              <a:t>kocke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2598420" cy="187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57364"/>
            <a:ext cx="5349527" cy="45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3658" y="1219200"/>
            <a:ext cx="569668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6008" y="1219200"/>
            <a:ext cx="5611984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Ciljevi</a:t>
            </a:r>
            <a:r>
              <a:rPr lang="en-US" b="1" dirty="0" smtClean="0"/>
              <a:t> </a:t>
            </a:r>
            <a:r>
              <a:rPr lang="en-US" b="1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vi-VN" dirty="0" smtClean="0"/>
              <a:t>Kreiranje sistema sa dobro povezanim i dostupnim podacima. </a:t>
            </a:r>
          </a:p>
          <a:p>
            <a:pPr fontAlgn="base"/>
            <a:r>
              <a:rPr lang="vi-VN" dirty="0" smtClean="0"/>
              <a:t>Mogućnost izbora automobila iz široke ponude.</a:t>
            </a:r>
          </a:p>
          <a:p>
            <a:pPr fontAlgn="base"/>
            <a:r>
              <a:rPr lang="vi-VN" dirty="0" smtClean="0"/>
              <a:t>Mogućnost rezervacije automobila.  </a:t>
            </a:r>
          </a:p>
          <a:p>
            <a:pPr fontAlgn="base"/>
            <a:r>
              <a:rPr lang="vi-VN" dirty="0" smtClean="0"/>
              <a:t>Brisanja ili dodavanja automobila po potrebi.</a:t>
            </a:r>
          </a:p>
          <a:p>
            <a:pPr fontAlgn="base"/>
            <a:r>
              <a:rPr lang="vi-VN" dirty="0" smtClean="0"/>
              <a:t>Mogućnost pregleda trenutnog stanja automobila.</a:t>
            </a:r>
          </a:p>
          <a:p>
            <a:pPr fontAlgn="base"/>
            <a:r>
              <a:rPr lang="vi-VN" dirty="0" smtClean="0"/>
              <a:t>Uvid u statističke podatke o najtraženijem modelu automobila za određeno vrijeme.   načinu upravljanja, proizvođaču i slično.</a:t>
            </a:r>
          </a:p>
          <a:p>
            <a:pPr fontAlgn="base"/>
            <a:r>
              <a:rPr lang="vi-VN" dirty="0" smtClean="0"/>
              <a:t>Pregled informacija o dobavljaču.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5783" y="1219200"/>
            <a:ext cx="5552434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4726" y="1219200"/>
            <a:ext cx="599454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010" y="1649412"/>
            <a:ext cx="669798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980" y="1607502"/>
            <a:ext cx="6416040" cy="41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5786478" cy="445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3" y="2000240"/>
            <a:ext cx="3024254" cy="397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535112"/>
            <a:ext cx="66675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010" y="2053272"/>
            <a:ext cx="6697980" cy="32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Poslovni zahtjevi za izgradnju skladišta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vi-VN" dirty="0" smtClean="0"/>
              <a:t>Prikaz ukupnog broja iznajmljivanja za svaku poslovnicu.</a:t>
            </a:r>
          </a:p>
          <a:p>
            <a:pPr fontAlgn="base"/>
            <a:r>
              <a:rPr lang="vi-VN" dirty="0" smtClean="0"/>
              <a:t>Prikaz ukupnog troška za nabavljanje automobila.</a:t>
            </a:r>
          </a:p>
          <a:p>
            <a:pPr fontAlgn="base"/>
            <a:r>
              <a:rPr lang="vi-VN" dirty="0" smtClean="0"/>
              <a:t>Prikaz ukupnih troškova održavanja za svaki automobil. </a:t>
            </a:r>
          </a:p>
          <a:p>
            <a:pPr fontAlgn="base"/>
            <a:r>
              <a:rPr lang="vi-VN" dirty="0" smtClean="0"/>
              <a:t>Prikaz ukupne zarade po poslovnicama.</a:t>
            </a:r>
          </a:p>
          <a:p>
            <a:pPr fontAlgn="base"/>
            <a:r>
              <a:rPr lang="vi-VN" dirty="0" smtClean="0"/>
              <a:t>Prikaz profita na dnevnoj, sedmičnoj, mjesečnoj i godišnjoj osnovi.</a:t>
            </a:r>
          </a:p>
          <a:p>
            <a:pPr fontAlgn="base"/>
            <a:r>
              <a:rPr lang="vi-VN" dirty="0" smtClean="0"/>
              <a:t>Poređenje profita u različitim vremenskim periodima.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Očekivane</a:t>
            </a:r>
            <a:r>
              <a:rPr lang="en-US" b="1" dirty="0" smtClean="0"/>
              <a:t> </a:t>
            </a:r>
            <a:r>
              <a:rPr lang="en-US" b="1" dirty="0" err="1" smtClean="0"/>
              <a:t>koristi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Iskoristiti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o </a:t>
            </a:r>
            <a:r>
              <a:rPr lang="en-US" dirty="0" err="1" smtClean="0"/>
              <a:t>najtraženijim</a:t>
            </a:r>
            <a:r>
              <a:rPr lang="en-US" dirty="0" smtClean="0"/>
              <a:t> </a:t>
            </a:r>
            <a:r>
              <a:rPr lang="en-US" dirty="0" err="1" smtClean="0"/>
              <a:t>automobilima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dobavljanje</a:t>
            </a:r>
            <a:r>
              <a:rPr lang="en-US" dirty="0" smtClean="0"/>
              <a:t> </a:t>
            </a:r>
            <a:r>
              <a:rPr lang="en-US" dirty="0" err="1" smtClean="0"/>
              <a:t>istih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Dobijanje</a:t>
            </a:r>
            <a:r>
              <a:rPr lang="en-US" dirty="0" smtClean="0"/>
              <a:t> </a:t>
            </a:r>
            <a:r>
              <a:rPr lang="en-US" dirty="0" err="1" smtClean="0"/>
              <a:t>korisnih</a:t>
            </a:r>
            <a:r>
              <a:rPr lang="en-US" dirty="0" smtClean="0"/>
              <a:t> </a:t>
            </a:r>
            <a:r>
              <a:rPr lang="en-US" dirty="0" err="1" smtClean="0"/>
              <a:t>detalja</a:t>
            </a:r>
            <a:r>
              <a:rPr lang="en-US" dirty="0" smtClean="0"/>
              <a:t> o </a:t>
            </a:r>
            <a:r>
              <a:rPr lang="en-US" dirty="0" err="1" smtClean="0"/>
              <a:t>iznajmljivanju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poslovnicu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Dobijanje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o </a:t>
            </a:r>
            <a:r>
              <a:rPr lang="en-US" dirty="0" err="1" smtClean="0"/>
              <a:t>poslovnom</a:t>
            </a:r>
            <a:r>
              <a:rPr lang="en-US" dirty="0" smtClean="0"/>
              <a:t> </a:t>
            </a:r>
            <a:r>
              <a:rPr lang="en-US" dirty="0" err="1" smtClean="0"/>
              <a:t>uspjehu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povratnih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poboljšati</a:t>
            </a:r>
            <a:r>
              <a:rPr lang="en-US" dirty="0" smtClean="0"/>
              <a:t> </a:t>
            </a:r>
            <a:r>
              <a:rPr lang="en-US" dirty="0" err="1" smtClean="0"/>
              <a:t>usluge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Iskoristiti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održavanju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nabavljanje</a:t>
            </a:r>
            <a:r>
              <a:rPr lang="en-US" dirty="0" smtClean="0"/>
              <a:t> </a:t>
            </a:r>
            <a:r>
              <a:rPr lang="en-US" dirty="0" err="1" smtClean="0"/>
              <a:t>kvalitetnijih</a:t>
            </a:r>
            <a:r>
              <a:rPr lang="en-US" dirty="0" smtClean="0"/>
              <a:t> </a:t>
            </a:r>
            <a:r>
              <a:rPr lang="en-US" dirty="0" err="1" smtClean="0"/>
              <a:t>automobila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 </a:t>
            </a:r>
            <a:r>
              <a:rPr lang="en-US" b="1" dirty="0" err="1" smtClean="0"/>
              <a:t>dijagram</a:t>
            </a:r>
            <a:endParaRPr lang="en-US" dirty="0"/>
          </a:p>
        </p:txBody>
      </p:sp>
      <p:pic>
        <p:nvPicPr>
          <p:cNvPr id="4" name="Content Placeholder 3" descr="Verzija ERD ali prava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6530" y="1219200"/>
            <a:ext cx="6910939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</a:t>
            </a:r>
            <a:r>
              <a:rPr lang="en-US" b="1" dirty="0" err="1" smtClean="0"/>
              <a:t>dijagram</a:t>
            </a:r>
            <a:endParaRPr lang="en-US" dirty="0"/>
          </a:p>
        </p:txBody>
      </p:sp>
      <p:pic>
        <p:nvPicPr>
          <p:cNvPr id="4" name="Content Placeholder 3" descr="Use case rent a car (3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00232" y="1285860"/>
            <a:ext cx="5213948" cy="49371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</a:t>
            </a:r>
            <a:r>
              <a:rPr lang="en-US" b="1" dirty="0" err="1" smtClean="0"/>
              <a:t>dijagram</a:t>
            </a:r>
            <a:endParaRPr lang="en-US" dirty="0"/>
          </a:p>
        </p:txBody>
      </p:sp>
      <p:pic>
        <p:nvPicPr>
          <p:cNvPr id="4" name="Content Placeholder 3" descr="Activity diagram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43306" y="1285860"/>
            <a:ext cx="1984531" cy="49371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1317" y="1219200"/>
            <a:ext cx="570136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3990" y="1428432"/>
            <a:ext cx="6256020" cy="451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</TotalTime>
  <Words>121</Words>
  <Application>Microsoft Office PowerPoint</Application>
  <PresentationFormat>On-screen Show (4:3)</PresentationFormat>
  <Paragraphs>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RENT A CAR DW</vt:lpstr>
      <vt:lpstr>Ciljevi projekta</vt:lpstr>
      <vt:lpstr>Poslovni zahtjevi za izgradnju skladišta podataka</vt:lpstr>
      <vt:lpstr>Očekivane koristi</vt:lpstr>
      <vt:lpstr>ER dijagram</vt:lpstr>
      <vt:lpstr>Use case dijagram</vt:lpstr>
      <vt:lpstr>Activity dijagram</vt:lpstr>
      <vt:lpstr>Star schema</vt:lpstr>
      <vt:lpstr>Slide 9</vt:lpstr>
      <vt:lpstr>Slide 10</vt:lpstr>
      <vt:lpstr>ETL Proces</vt:lpstr>
      <vt:lpstr>ETL Proces</vt:lpstr>
      <vt:lpstr>Create DimVozac</vt:lpstr>
      <vt:lpstr>Tabela činjenica Iznajmljivanje</vt:lpstr>
      <vt:lpstr>Uspješan ETL</vt:lpstr>
      <vt:lpstr>Uspješan ETL</vt:lpstr>
      <vt:lpstr>Kreiranje OLAP kocke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Analiza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 DW</dc:title>
  <dc:creator>Mirnes Patković</dc:creator>
  <cp:lastModifiedBy>Mirnes Patković</cp:lastModifiedBy>
  <cp:revision>10</cp:revision>
  <dcterms:created xsi:type="dcterms:W3CDTF">2020-12-30T18:23:50Z</dcterms:created>
  <dcterms:modified xsi:type="dcterms:W3CDTF">2020-12-30T19:54:24Z</dcterms:modified>
</cp:coreProperties>
</file>