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65" r:id="rId6"/>
    <p:sldId id="266" r:id="rId7"/>
    <p:sldId id="260" r:id="rId8"/>
    <p:sldId id="264" r:id="rId9"/>
    <p:sldId id="259" r:id="rId10"/>
    <p:sldId id="262" r:id="rId11"/>
    <p:sldId id="267" r:id="rId12"/>
    <p:sldId id="268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0414"/>
  </p:normalViewPr>
  <p:slideViewPr>
    <p:cSldViewPr snapToGrid="0" snapToObjects="1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2A406-D8E4-A745-A55B-9E9AA9096B9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808BE-65A1-C643-9FDB-AB228041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808BE-65A1-C643-9FDB-AB228041CA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 counter hook example and explain diff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808BE-65A1-C643-9FDB-AB228041CA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counter component and increment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808BE-65A1-C643-9FDB-AB228041CA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counter hook to show this concept before showing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808BE-65A1-C643-9FDB-AB228041CA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808BE-65A1-C643-9FDB-AB228041CA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 users and components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808BE-65A1-C643-9FDB-AB228041CA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 example</a:t>
            </a:r>
          </a:p>
          <a:p>
            <a:r>
              <a:rPr lang="en-US" dirty="0"/>
              <a:t>Mention the react regular and beta 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808BE-65A1-C643-9FDB-AB228041CA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reactjs.org/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dan_abramov/smart-and-dumb-components-7ca2f9a7c7d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7811-6964-4947-91A7-DD8E30E8F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77DAA-261A-C144-B396-6E40FBBA1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1203-AEAB-D343-A2F6-14E97B5C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flows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4714-0818-0441-B56C-D950E941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encapsulated</a:t>
            </a:r>
          </a:p>
          <a:p>
            <a:pPr lvl="1"/>
            <a:r>
              <a:rPr lang="en-US" dirty="0"/>
              <a:t>It is not accessible to any component other than the one that owns and sets it</a:t>
            </a:r>
          </a:p>
          <a:p>
            <a:r>
              <a:rPr lang="en-US" dirty="0"/>
              <a:t>Component can pass its state down to child components using props</a:t>
            </a:r>
          </a:p>
          <a:p>
            <a:r>
              <a:rPr lang="en-US" dirty="0"/>
              <a:t>Therefore, the data (state) flows from top to bottom</a:t>
            </a:r>
          </a:p>
          <a:p>
            <a:pPr lvl="1"/>
            <a:r>
              <a:rPr lang="en-US" dirty="0"/>
              <a:t>Aka top-down or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32046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6167-5689-CA4E-AB17-6D28482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define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0992-0BED-B043-B2B8-1F789E8E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container components as opposed to presentation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176884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A91E-F763-F94F-9374-95E747CF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and Container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9445-8FE9-734F-93FC-65826E7D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Container component</a:t>
            </a:r>
          </a:p>
          <a:p>
            <a:pPr lvl="1"/>
            <a:r>
              <a:rPr lang="en-US" dirty="0"/>
              <a:t>How things work</a:t>
            </a:r>
          </a:p>
          <a:p>
            <a:pPr lvl="1"/>
            <a:r>
              <a:rPr lang="en-US" dirty="0"/>
              <a:t>May contain both presentation and container components</a:t>
            </a:r>
          </a:p>
          <a:p>
            <a:pPr lvl="1"/>
            <a:r>
              <a:rPr lang="en-US" dirty="0"/>
              <a:t>Usually stateful and provides data to other components</a:t>
            </a:r>
          </a:p>
          <a:p>
            <a:r>
              <a:rPr lang="en-US" dirty="0"/>
              <a:t>Presentation component</a:t>
            </a:r>
          </a:p>
          <a:p>
            <a:pPr lvl="1"/>
            <a:r>
              <a:rPr lang="en-US" dirty="0"/>
              <a:t>Presents data, aka how things look</a:t>
            </a:r>
          </a:p>
          <a:p>
            <a:pPr lvl="1"/>
            <a:r>
              <a:rPr lang="en-US" dirty="0"/>
              <a:t>Receives data and callbacks from props (unidirectional data flow)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Separation of data fetching and presenting that data</a:t>
            </a:r>
          </a:p>
          <a:p>
            <a:pPr lvl="1"/>
            <a:r>
              <a:rPr lang="en-US" dirty="0"/>
              <a:t>Makes presentation component reusable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2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D144-2845-8E4F-ACCA-FF011843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in Class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47E6-3D01-2048-B46F-B0F385FC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Set:</a:t>
            </a:r>
          </a:p>
          <a:p>
            <a:pPr lvl="1"/>
            <a:r>
              <a:rPr lang="en-US" dirty="0" err="1"/>
              <a:t>this.state</a:t>
            </a:r>
            <a:r>
              <a:rPr lang="en-US" dirty="0"/>
              <a:t> = {}</a:t>
            </a:r>
          </a:p>
          <a:p>
            <a:pPr lvl="1"/>
            <a:r>
              <a:rPr lang="en-US" dirty="0"/>
              <a:t>Declared in the constructor function</a:t>
            </a:r>
          </a:p>
          <a:p>
            <a:r>
              <a:rPr lang="en-US" dirty="0"/>
              <a:t>Update:</a:t>
            </a:r>
          </a:p>
          <a:p>
            <a:pPr lvl="1"/>
            <a:r>
              <a:rPr lang="en-US" dirty="0" err="1"/>
              <a:t>this.setState</a:t>
            </a:r>
            <a:r>
              <a:rPr lang="en-US" dirty="0"/>
              <a:t>({})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2C28-50CD-AC43-8E73-555AD8C9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CCD8-4DC9-F74C-A397-BEDEA5FD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docs: </a:t>
            </a:r>
            <a:r>
              <a:rPr lang="en-US" dirty="0">
                <a:hlinkClick r:id="rId2"/>
              </a:rPr>
              <a:t>https://reactjs.org/docs/getting-started.html</a:t>
            </a:r>
            <a:endParaRPr lang="en-US" dirty="0"/>
          </a:p>
          <a:p>
            <a:r>
              <a:rPr lang="en-US" dirty="0"/>
              <a:t>React beta docs: </a:t>
            </a:r>
            <a:r>
              <a:rPr lang="en-US" dirty="0">
                <a:hlinkClick r:id="rId3"/>
              </a:rPr>
              <a:t>https://beta.reactjs.org/</a:t>
            </a:r>
            <a:endParaRPr lang="en-US" dirty="0"/>
          </a:p>
          <a:p>
            <a:r>
              <a:rPr lang="en-US" dirty="0"/>
              <a:t>Presentation and container components: </a:t>
            </a:r>
            <a:r>
              <a:rPr lang="en-US" dirty="0">
                <a:hlinkClick r:id="rId4"/>
              </a:rPr>
              <a:t>https://medium.com/@dan_abramov</a:t>
            </a:r>
            <a:r>
              <a:rPr lang="en-US">
                <a:hlinkClick r:id="rId4"/>
              </a:rPr>
              <a:t>/smart-and-dumb-components-7ca2f9a7c7d0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3413-8C98-B74B-9FFC-B1288BEB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FD6B-AFB4-5640-8675-340071CA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state?</a:t>
            </a:r>
          </a:p>
          <a:p>
            <a:r>
              <a:rPr lang="en-US" dirty="0"/>
              <a:t>How to set and update a state object</a:t>
            </a:r>
          </a:p>
          <a:p>
            <a:r>
              <a:rPr lang="en-US" dirty="0"/>
              <a:t>Why we need to use a state hook</a:t>
            </a:r>
          </a:p>
          <a:p>
            <a:r>
              <a:rPr lang="en-US" dirty="0"/>
              <a:t>Where to define state</a:t>
            </a:r>
          </a:p>
          <a:p>
            <a:r>
              <a:rPr lang="en-US" dirty="0"/>
              <a:t>Presentation and Container components</a:t>
            </a:r>
          </a:p>
          <a:p>
            <a:r>
              <a:rPr lang="en-US" dirty="0"/>
              <a:t>Data flows down</a:t>
            </a:r>
          </a:p>
          <a:p>
            <a:r>
              <a:rPr lang="en-US" dirty="0"/>
              <a:t>Setting and updating state object in a class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0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7EB1-D2EB-1B4A-98B5-DF211ADA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F6ED-6654-284B-A5C7-A15C29B0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particular condition that someone or something is in at a specific time</a:t>
            </a:r>
          </a:p>
        </p:txBody>
      </p:sp>
    </p:spTree>
    <p:extLst>
      <p:ext uri="{BB962C8B-B14F-4D97-AF65-F5344CB8AC3E}">
        <p14:creationId xmlns:p14="http://schemas.microsoft.com/office/powerpoint/2010/main" val="30660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7E65-A6BD-BF49-A639-79530F7D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09FE-E8C5-F54C-B9DE-7CD9921C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that contains data about the component that represents the condition it is in</a:t>
            </a:r>
          </a:p>
          <a:p>
            <a:pPr lvl="1"/>
            <a:r>
              <a:rPr lang="en-US" dirty="0"/>
              <a:t>Ex: whether a modal component is open or closed</a:t>
            </a:r>
          </a:p>
          <a:p>
            <a:pPr lvl="1"/>
            <a:r>
              <a:rPr lang="en-US" dirty="0"/>
              <a:t>Ex: a user component containing the list of users</a:t>
            </a:r>
          </a:p>
        </p:txBody>
      </p:sp>
    </p:spTree>
    <p:extLst>
      <p:ext uri="{BB962C8B-B14F-4D97-AF65-F5344CB8AC3E}">
        <p14:creationId xmlns:p14="http://schemas.microsoft.com/office/powerpoint/2010/main" val="252706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F020-C018-0541-84DC-979F0176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374E9-C9D0-6C4B-A04E-C53BACB1C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398147" y="-68742"/>
            <a:ext cx="5548106" cy="7057190"/>
          </a:xfrm>
        </p:spPr>
      </p:pic>
    </p:spTree>
    <p:extLst>
      <p:ext uri="{BB962C8B-B14F-4D97-AF65-F5344CB8AC3E}">
        <p14:creationId xmlns:p14="http://schemas.microsoft.com/office/powerpoint/2010/main" val="36738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0A94-4F4D-3744-9A64-E8A61655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87A90-E876-2A4D-8661-40E1C593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365499" y="-605283"/>
            <a:ext cx="5613402" cy="8195569"/>
          </a:xfrm>
        </p:spPr>
      </p:pic>
    </p:spTree>
    <p:extLst>
      <p:ext uri="{BB962C8B-B14F-4D97-AF65-F5344CB8AC3E}">
        <p14:creationId xmlns:p14="http://schemas.microsoft.com/office/powerpoint/2010/main" val="122152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9264-08C7-5C48-8A8C-DF924863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and update the state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FA76-CE36-AA4A-B8CC-6E87FD8E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Hook component</a:t>
            </a:r>
          </a:p>
          <a:p>
            <a:pPr lvl="1"/>
            <a:r>
              <a:rPr lang="en-US" dirty="0" err="1"/>
              <a:t>useState</a:t>
            </a:r>
            <a:r>
              <a:rPr lang="en-US" dirty="0"/>
              <a:t> hook provides a state variable and setter function</a:t>
            </a:r>
          </a:p>
          <a:p>
            <a:pPr lvl="1"/>
            <a:r>
              <a:rPr lang="en-US" dirty="0"/>
              <a:t>Returns an array of both variables as we will the hook multiple times, and we need to have a different name for each instance of the hook</a:t>
            </a:r>
          </a:p>
        </p:txBody>
      </p:sp>
    </p:spTree>
    <p:extLst>
      <p:ext uri="{BB962C8B-B14F-4D97-AF65-F5344CB8AC3E}">
        <p14:creationId xmlns:p14="http://schemas.microsoft.com/office/powerpoint/2010/main" val="286250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DA8C-58CC-CC44-AEB7-A84DC7F5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Anytime a component’s state changes, it re-renders. Why?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BC15-48DA-3642-959D-61D19DD3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component’s data changes, we want the UI to reflect those changes</a:t>
            </a:r>
          </a:p>
        </p:txBody>
      </p:sp>
    </p:spTree>
    <p:extLst>
      <p:ext uri="{BB962C8B-B14F-4D97-AF65-F5344CB8AC3E}">
        <p14:creationId xmlns:p14="http://schemas.microsoft.com/office/powerpoint/2010/main" val="32666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7DF7-3923-4C49-9B7D-5E2108A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136E-1259-D349-8F27-A076B460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retain the local variable’s data between renders</a:t>
            </a:r>
          </a:p>
        </p:txBody>
      </p:sp>
    </p:spTree>
    <p:extLst>
      <p:ext uri="{BB962C8B-B14F-4D97-AF65-F5344CB8AC3E}">
        <p14:creationId xmlns:p14="http://schemas.microsoft.com/office/powerpoint/2010/main" val="412386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3948</TotalTime>
  <Words>430</Words>
  <Application>Microsoft Macintosh PowerPoint</Application>
  <PresentationFormat>Widescreen</PresentationFormat>
  <Paragraphs>66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React state</vt:lpstr>
      <vt:lpstr>Overview</vt:lpstr>
      <vt:lpstr>What is a state?</vt:lpstr>
      <vt:lpstr>What does this mean in React?</vt:lpstr>
      <vt:lpstr>PowerPoint Presentation</vt:lpstr>
      <vt:lpstr>PowerPoint Presentation</vt:lpstr>
      <vt:lpstr>How to set and update the state object</vt:lpstr>
      <vt:lpstr>Anytime a component’s state changes, it re-renders. Why? </vt:lpstr>
      <vt:lpstr>Why not use a local variable?</vt:lpstr>
      <vt:lpstr>Data flows down</vt:lpstr>
      <vt:lpstr>Where do we define state?</vt:lpstr>
      <vt:lpstr>Presentation and Container Components</vt:lpstr>
      <vt:lpstr>State in Class Components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STATE</dc:title>
  <dc:creator>Dev</dc:creator>
  <cp:lastModifiedBy>Dev</cp:lastModifiedBy>
  <cp:revision>54</cp:revision>
  <dcterms:created xsi:type="dcterms:W3CDTF">2023-03-08T20:27:16Z</dcterms:created>
  <dcterms:modified xsi:type="dcterms:W3CDTF">2023-03-13T21:02:56Z</dcterms:modified>
</cp:coreProperties>
</file>