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563"/>
  </p:normalViewPr>
  <p:slideViewPr>
    <p:cSldViewPr snapToGrid="0">
      <p:cViewPr varScale="1">
        <p:scale>
          <a:sx n="102" d="100"/>
          <a:sy n="102" d="100"/>
        </p:scale>
        <p:origin x="1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5E82-7B42-A74F-8BFC-0AA10BEB2623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E5005-6ADA-BF49-9779-9D293ABCB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16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Koch Curve (delete the horizontal line to see just the curve, but it will eventually fade out)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51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6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3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6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1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62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5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95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9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1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8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101C-5E7A-234F-8A34-63F7E02D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53" y="-732981"/>
            <a:ext cx="7452658" cy="483599"/>
          </a:xfrm>
        </p:spPr>
        <p:txBody>
          <a:bodyPr>
            <a:normAutofit/>
          </a:bodyPr>
          <a:lstStyle/>
          <a:p>
            <a:r>
              <a:rPr lang="en-GB" sz="2000" dirty="0"/>
              <a:t>Koch Curve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1FAB4BAB-BD80-CB44-9A84-8A54F3A8BB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45070787"/>
                  </p:ext>
                </p:extLst>
              </p:nvPr>
            </p:nvGraphicFramePr>
            <p:xfrm>
              <a:off x="0" y="3016675"/>
              <a:ext cx="2880000" cy="2399558"/>
            </p:xfrm>
            <a:graphic>
              <a:graphicData uri="http://schemas.microsoft.com/office/powerpoint/2016/slidezoom">
                <pslz:sldZm>
                  <pslz:sldZmObj sldId="256" cId="1237165296">
                    <pslz:zmPr id="{0BAFA71D-D48A-1A45-AEF5-837069E96D5F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39955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FAB4BAB-BD80-CB44-9A84-8A54F3A8BB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3016675"/>
                <a:ext cx="2880000" cy="239955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30E1748-68C9-F14A-BF50-F7FB0E9901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4044968"/>
                  </p:ext>
                </p:extLst>
              </p:nvPr>
            </p:nvGraphicFramePr>
            <p:xfrm>
              <a:off x="5760763" y="3016675"/>
              <a:ext cx="2880000" cy="2399558"/>
            </p:xfrm>
            <a:graphic>
              <a:graphicData uri="http://schemas.microsoft.com/office/powerpoint/2016/slidezoom">
                <pslz:sldZm>
                  <pslz:sldZmObj sldId="256" cId="1237165296">
                    <pslz:zmPr id="{0BAFA71D-D48A-1A45-AEF5-837069E96D5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39955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30E1748-68C9-F14A-BF50-F7FB0E9901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763" y="3016675"/>
                <a:ext cx="2880000" cy="239955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B32DD012-8E67-D146-A422-A3B1B350FB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611785"/>
                  </p:ext>
                </p:extLst>
              </p:nvPr>
            </p:nvGraphicFramePr>
            <p:xfrm rot="18003518">
              <a:off x="1891380" y="1923393"/>
              <a:ext cx="2880000" cy="2399558"/>
            </p:xfrm>
            <a:graphic>
              <a:graphicData uri="http://schemas.microsoft.com/office/powerpoint/2016/slidezoom">
                <pslz:sldZm>
                  <pslz:sldZmObj sldId="256" cId="1237165296">
                    <pslz:zmPr id="{0BAFA71D-D48A-1A45-AEF5-837069E96D5F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003518">
                          <a:off x="0" y="0"/>
                          <a:ext cx="2880000" cy="239955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32DD012-8E67-D146-A422-A3B1B350FB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8003518">
                <a:off x="1891380" y="1923393"/>
                <a:ext cx="2880000" cy="239955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7895DA2B-623B-1C49-8413-BEDEBE4917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6493539"/>
                  </p:ext>
                </p:extLst>
              </p:nvPr>
            </p:nvGraphicFramePr>
            <p:xfrm rot="3600000">
              <a:off x="3867932" y="1923067"/>
              <a:ext cx="2880000" cy="2399558"/>
            </p:xfrm>
            <a:graphic>
              <a:graphicData uri="http://schemas.microsoft.com/office/powerpoint/2016/slidezoom">
                <pslz:sldZm>
                  <pslz:sldZmObj sldId="256" cId="1237165296">
                    <pslz:zmPr id="{0BAFA71D-D48A-1A45-AEF5-837069E96D5F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600000">
                          <a:off x="0" y="0"/>
                          <a:ext cx="2880000" cy="239955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895DA2B-623B-1C49-8413-BEDEBE4917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3600000">
                <a:off x="3867932" y="1923067"/>
                <a:ext cx="2880000" cy="239955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447834-5CCA-8648-A899-F6CD0CA4C018}"/>
              </a:ext>
            </a:extLst>
          </p:cNvPr>
          <p:cNvCxnSpPr/>
          <p:nvPr/>
        </p:nvCxnSpPr>
        <p:spPr>
          <a:xfrm>
            <a:off x="0" y="4526275"/>
            <a:ext cx="8640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6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Koch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Curve</dc:title>
  <dc:creator>Emlyn Corrin</dc:creator>
  <cp:lastModifiedBy>Emlyn Corrin</cp:lastModifiedBy>
  <cp:revision>4</cp:revision>
  <dcterms:created xsi:type="dcterms:W3CDTF">2024-07-07T19:05:05Z</dcterms:created>
  <dcterms:modified xsi:type="dcterms:W3CDTF">2024-07-07T19:11:10Z</dcterms:modified>
</cp:coreProperties>
</file>