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7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63"/>
  </p:normalViewPr>
  <p:slideViewPr>
    <p:cSldViewPr snapToGrid="0">
      <p:cViewPr varScale="1">
        <p:scale>
          <a:sx n="102" d="100"/>
          <a:sy n="102" d="100"/>
        </p:scale>
        <p:origin x="7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3CC63ED-4F98-1ADF-DA1C-A5A2733B6C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9595804"/>
                  </p:ext>
                </p:extLst>
              </p:nvPr>
            </p:nvGraphicFramePr>
            <p:xfrm rot="13488485">
              <a:off x="2458" y="1138790"/>
              <a:ext cx="3056400" cy="2546532"/>
            </p:xfrm>
            <a:graphic>
              <a:graphicData uri="http://schemas.microsoft.com/office/powerpoint/2016/slidezoom">
                <pslz:sldZm>
                  <pslz:sldZmObj sldId="327" cId="2951352871">
                    <pslz:zmPr id="{8C9049CC-6E53-3E47-BF6B-2BE8D5AA117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488485">
                          <a:off x="0" y="0"/>
                          <a:ext cx="3056400" cy="2546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>
                            <a:schemeClr val="tx1">
                              <a:lumMod val="95000"/>
                              <a:lumOff val="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3CC63ED-4F98-1ADF-DA1C-A5A2733B6C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88485">
                <a:off x="2458" y="1138790"/>
                <a:ext cx="3056400" cy="2546532"/>
              </a:xfrm>
              <a:prstGeom prst="rect">
                <a:avLst/>
              </a:prstGeom>
              <a:ln w="3175">
                <a:noFill/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CFA010-2DC3-560F-0EA2-28915EF4DF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886715"/>
                  </p:ext>
                </p:extLst>
              </p:nvPr>
            </p:nvGraphicFramePr>
            <p:xfrm rot="2703535">
              <a:off x="1276160" y="4189580"/>
              <a:ext cx="3056400" cy="2546532"/>
            </p:xfrm>
            <a:graphic>
              <a:graphicData uri="http://schemas.microsoft.com/office/powerpoint/2016/slidezoom">
                <pslz:sldZm>
                  <pslz:sldZmObj sldId="327" cId="2951352871">
                    <pslz:zmPr id="{8C9049CC-6E53-3E47-BF6B-2BE8D5AA117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3535">
                          <a:off x="0" y="0"/>
                          <a:ext cx="3056400" cy="2546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>
                            <a:schemeClr val="tx1">
                              <a:lumMod val="95000"/>
                              <a:lumOff val="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CFA010-2DC3-560F-0EA2-28915EF4DF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703535">
                <a:off x="1276160" y="4189580"/>
                <a:ext cx="3056400" cy="2546532"/>
              </a:xfrm>
              <a:prstGeom prst="rect">
                <a:avLst/>
              </a:prstGeom>
              <a:ln w="3175">
                <a:noFill/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417FA64C-6CE4-B1A7-1F4E-14E4E9106B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8261939"/>
                  </p:ext>
                </p:extLst>
              </p:nvPr>
            </p:nvGraphicFramePr>
            <p:xfrm rot="18900650">
              <a:off x="4321838" y="4203214"/>
              <a:ext cx="3056400" cy="2546532"/>
            </p:xfrm>
            <a:graphic>
              <a:graphicData uri="http://schemas.microsoft.com/office/powerpoint/2016/slidezoom">
                <pslz:sldZm>
                  <pslz:sldZmObj sldId="327" cId="2951352871">
                    <pslz:zmPr id="{8C9049CC-6E53-3E47-BF6B-2BE8D5AA117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650">
                          <a:off x="0" y="0"/>
                          <a:ext cx="3056400" cy="2546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>
                            <a:schemeClr val="tx1">
                              <a:lumMod val="95000"/>
                              <a:lumOff val="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17FA64C-6CE4-B1A7-1F4E-14E4E9106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900650">
                <a:off x="4321838" y="4203214"/>
                <a:ext cx="3056400" cy="2546532"/>
              </a:xfrm>
              <a:prstGeom prst="rect">
                <a:avLst/>
              </a:prstGeom>
              <a:ln w="3175">
                <a:noFill/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02EDAF6B-4BF3-EB05-CA07-7F0E43A5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0149532"/>
                  </p:ext>
                </p:extLst>
              </p:nvPr>
            </p:nvGraphicFramePr>
            <p:xfrm rot="8104975">
              <a:off x="5594990" y="1144690"/>
              <a:ext cx="3056400" cy="2546532"/>
            </p:xfrm>
            <a:graphic>
              <a:graphicData uri="http://schemas.microsoft.com/office/powerpoint/2016/slidezoom">
                <pslz:sldZm>
                  <pslz:sldZmObj sldId="327" cId="2951352871">
                    <pslz:zmPr id="{8C9049CC-6E53-3E47-BF6B-2BE8D5AA117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104975">
                          <a:off x="0" y="0"/>
                          <a:ext cx="3056400" cy="25465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>
                            <a:schemeClr val="tx1">
                              <a:lumMod val="95000"/>
                              <a:lumOff val="5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2EDAF6B-4BF3-EB05-CA07-7F0E43A5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8104975">
                <a:off x="5594990" y="1144690"/>
                <a:ext cx="3056400" cy="2546532"/>
              </a:xfrm>
              <a:prstGeom prst="rect">
                <a:avLst/>
              </a:prstGeom>
              <a:ln w="3175">
                <a:noFill/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5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7</cp:revision>
  <dcterms:created xsi:type="dcterms:W3CDTF">2024-07-07T19:05:05Z</dcterms:created>
  <dcterms:modified xsi:type="dcterms:W3CDTF">2024-07-07T19:15:01Z</dcterms:modified>
</cp:coreProperties>
</file>