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2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63"/>
  </p:normalViewPr>
  <p:slideViewPr>
    <p:cSldViewPr snapToGrid="0">
      <p:cViewPr varScale="1">
        <p:scale>
          <a:sx n="102" d="100"/>
          <a:sy n="102" d="100"/>
        </p:scale>
        <p:origin x="1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Golden Dragon – variation of the </a:t>
            </a:r>
            <a:r>
              <a:rPr lang="en-GB" dirty="0" err="1"/>
              <a:t>Heighway</a:t>
            </a:r>
            <a:r>
              <a:rPr lang="en-GB" dirty="0"/>
              <a:t> Dragon (change angle and scale factor)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2.png"/><Relationship Id="rId4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518F-ECCF-0248-8273-D9A4B572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607301"/>
            <a:ext cx="7452658" cy="467601"/>
          </a:xfrm>
        </p:spPr>
        <p:txBody>
          <a:bodyPr>
            <a:normAutofit/>
          </a:bodyPr>
          <a:lstStyle/>
          <a:p>
            <a:r>
              <a:rPr lang="en-GB" sz="2000" dirty="0"/>
              <a:t>Golden Dragon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450306F-0A74-0C43-9619-F479885B58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620000">
              <a:off x="-220915" y="943067"/>
              <a:ext cx="6418799" cy="5348015"/>
            </p:xfrm>
            <a:graphic>
              <a:graphicData uri="http://schemas.microsoft.com/office/powerpoint/2016/slidezoom">
                <pslz:sldZm>
                  <pslz:sldZmObj sldId="326" cId="185862242">
                    <pslz:zmPr id="{A7DD5E44-1F56-0642-837F-28FF02F1048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620000">
                          <a:off x="0" y="0"/>
                          <a:ext cx="6418799" cy="534801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F450306F-0A74-0C43-9619-F479885B58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620000">
                <a:off x="-220915" y="943067"/>
                <a:ext cx="6418799" cy="5348015"/>
              </a:xfrm>
              <a:prstGeom prst="rect">
                <a:avLst/>
              </a:prstGeom>
              <a:effectLst>
                <a:glow>
                  <a:schemeClr val="tx1">
                    <a:alpha val="4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3A50C8FE-F02F-6742-9782-FA80DCFAE0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8780000">
              <a:off x="3568713" y="1640215"/>
              <a:ext cx="4766400" cy="3971269"/>
            </p:xfrm>
            <a:graphic>
              <a:graphicData uri="http://schemas.microsoft.com/office/powerpoint/2016/slidezoom">
                <pslz:sldZm>
                  <pslz:sldZmObj sldId="326" cId="185862242">
                    <pslz:zmPr id="{A7DD5E44-1F56-0642-837F-28FF02F1048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780000">
                          <a:off x="0" y="0"/>
                          <a:ext cx="4766400" cy="397126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3A50C8FE-F02F-6742-9782-FA80DCFAE0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8780000">
                <a:off x="3568713" y="1640215"/>
                <a:ext cx="4766400" cy="3971269"/>
              </a:xfrm>
              <a:prstGeom prst="rect">
                <a:avLst/>
              </a:prstGeom>
              <a:effectLst>
                <a:glow>
                  <a:schemeClr val="tx1">
                    <a:alpha val="40000"/>
                  </a:schemeClr>
                </a:glow>
              </a:effectLst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26C0FA5-DDC9-2F44-A7AA-E49981D171E5}"/>
              </a:ext>
            </a:extLst>
          </p:cNvPr>
          <p:cNvSpPr/>
          <p:nvPr/>
        </p:nvSpPr>
        <p:spPr>
          <a:xfrm>
            <a:off x="5432237" y="4279898"/>
            <a:ext cx="36000" cy="36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6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Golden Dragon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2</cp:revision>
  <dcterms:created xsi:type="dcterms:W3CDTF">2024-07-07T19:05:05Z</dcterms:created>
  <dcterms:modified xsi:type="dcterms:W3CDTF">2024-07-07T19:07:26Z</dcterms:modified>
</cp:coreProperties>
</file>