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86" r:id="rId2"/>
  </p:sldIdLst>
  <p:sldSz cx="7199313" cy="6235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0432FF"/>
    <a:srgbClr val="AB794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8"/>
  </p:normalViewPr>
  <p:slideViewPr>
    <p:cSldViewPr snapToGrid="0">
      <p:cViewPr varScale="1">
        <p:scale>
          <a:sx n="123" d="100"/>
          <a:sy n="123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CD29D-FD9A-DC4D-839B-7B557235FEB8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47825" y="1143000"/>
            <a:ext cx="3562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93A61-6917-6A4B-8004-4DB20C5C6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3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CMY </a:t>
            </a:r>
            <a:r>
              <a:rPr lang="en-US" dirty="0" err="1"/>
              <a:t>colour</a:t>
            </a:r>
            <a:r>
              <a:rPr lang="en-US" dirty="0"/>
              <a:t> triangle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5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20519"/>
            <a:ext cx="6119416" cy="21709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75186"/>
            <a:ext cx="5399485" cy="15055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31993"/>
            <a:ext cx="1552352" cy="52844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31993"/>
            <a:ext cx="4567064" cy="52844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54596"/>
            <a:ext cx="6209407" cy="259387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173013"/>
            <a:ext cx="6209407" cy="136405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31995"/>
            <a:ext cx="6209407" cy="12052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28613"/>
            <a:ext cx="3045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77763"/>
            <a:ext cx="3045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28613"/>
            <a:ext cx="3060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77763"/>
            <a:ext cx="3060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97827"/>
            <a:ext cx="3644652" cy="4431389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97827"/>
            <a:ext cx="3644652" cy="4431389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31995"/>
            <a:ext cx="6209407" cy="120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59967"/>
            <a:ext cx="6209407" cy="395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E275-0456-3F4D-B921-9E87CF373D9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779572"/>
            <a:ext cx="2429768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26246B-D136-184D-9D56-B6DE54F5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-600811"/>
            <a:ext cx="6209407" cy="333665"/>
          </a:xfrm>
        </p:spPr>
        <p:txBody>
          <a:bodyPr>
            <a:normAutofit/>
          </a:bodyPr>
          <a:lstStyle/>
          <a:p>
            <a:r>
              <a:rPr lang="en-GB" sz="1666" dirty="0"/>
              <a:t>Colour Triangle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2217A10C-9786-014E-98AD-BB64A9E6D3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06897586"/>
                  </p:ext>
                </p:extLst>
              </p:nvPr>
            </p:nvGraphicFramePr>
            <p:xfrm>
              <a:off x="657949" y="2228692"/>
              <a:ext cx="3600000" cy="3110400"/>
            </p:xfrm>
            <a:graphic>
              <a:graphicData uri="http://schemas.microsoft.com/office/powerpoint/2016/slidezoom">
                <pslz:sldZm>
                  <pslz:sldZmObj sldId="286" cId="3529128426">
                    <pslz:zmPr id="{C5A5A8A5-A357-0148-8A65-66CDE33F16FF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1104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>
                              <a:alpha val="10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217A10C-9786-014E-98AD-BB64A9E6D3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949" y="2228692"/>
                <a:ext cx="3600000" cy="3110400"/>
              </a:xfrm>
              <a:prstGeom prst="rect">
                <a:avLst/>
              </a:prstGeom>
              <a:effectLst>
                <a:glow>
                  <a:schemeClr val="tx1">
                    <a:alpha val="10000"/>
                  </a:scheme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C552740B-8EDA-B149-8709-18FA6365A57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21858963"/>
                  </p:ext>
                </p:extLst>
              </p:nvPr>
            </p:nvGraphicFramePr>
            <p:xfrm>
              <a:off x="1811001" y="221204"/>
              <a:ext cx="3600000" cy="3110400"/>
            </p:xfrm>
            <a:graphic>
              <a:graphicData uri="http://schemas.microsoft.com/office/powerpoint/2016/slidezoom">
                <pslz:sldZm>
                  <pslz:sldZmObj sldId="286" cId="3529128426">
                    <pslz:zmPr id="{C5A5A8A5-A357-0148-8A65-66CDE33F16F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1104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>
                              <a:alpha val="10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552740B-8EDA-B149-8709-18FA6365A5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1001" y="221204"/>
                <a:ext cx="3600000" cy="3110400"/>
              </a:xfrm>
              <a:prstGeom prst="rect">
                <a:avLst/>
              </a:prstGeom>
              <a:effectLst>
                <a:glow>
                  <a:schemeClr val="tx1">
                    <a:alpha val="10000"/>
                  </a:scheme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F7A2E130-1F23-FB45-BAE2-2AAD972135C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70892285"/>
                  </p:ext>
                </p:extLst>
              </p:nvPr>
            </p:nvGraphicFramePr>
            <p:xfrm>
              <a:off x="2962169" y="2228692"/>
              <a:ext cx="3600000" cy="3110400"/>
            </p:xfrm>
            <a:graphic>
              <a:graphicData uri="http://schemas.microsoft.com/office/powerpoint/2016/slidezoom">
                <pslz:sldZm>
                  <pslz:sldZmObj sldId="286" cId="3529128426">
                    <pslz:zmPr id="{C5A5A8A5-A357-0148-8A65-66CDE33F16FF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1104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>
                              <a:alpha val="10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7A2E130-1F23-FB45-BAE2-2AAD972135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62169" y="2228692"/>
                <a:ext cx="3600000" cy="3110400"/>
              </a:xfrm>
              <a:prstGeom prst="rect">
                <a:avLst/>
              </a:prstGeom>
              <a:effectLst>
                <a:glow>
                  <a:schemeClr val="tx1">
                    <a:alpha val="10000"/>
                  </a:schemeClr>
                </a:glow>
              </a:effectLst>
            </p:spPr>
          </p:pic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A78F727-F3D2-7741-BC24-0E199ACEEF35}"/>
              </a:ext>
            </a:extLst>
          </p:cNvPr>
          <p:cNvSpPr>
            <a:spLocks/>
          </p:cNvSpPr>
          <p:nvPr/>
        </p:nvSpPr>
        <p:spPr>
          <a:xfrm flipV="1">
            <a:off x="900000" y="417600"/>
            <a:ext cx="5400000" cy="5400000"/>
          </a:xfrm>
          <a:prstGeom prst="ellipse">
            <a:avLst/>
          </a:prstGeom>
          <a:solidFill>
            <a:schemeClr val="tx1">
              <a:alpha val="3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52912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6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Colour Triangle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8</cp:revision>
  <dcterms:created xsi:type="dcterms:W3CDTF">2024-06-01T12:59:37Z</dcterms:created>
  <dcterms:modified xsi:type="dcterms:W3CDTF">2024-07-07T20:09:32Z</dcterms:modified>
</cp:coreProperties>
</file>