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86" d="100"/>
          <a:sy n="86" d="100"/>
        </p:scale>
        <p:origin x="1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1256318"/>
                  </p:ext>
                </p:extLst>
              </p:nvPr>
            </p:nvGraphicFramePr>
            <p:xfrm>
              <a:off x="36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9231949"/>
                  </p:ext>
                </p:extLst>
              </p:nvPr>
            </p:nvGraphicFramePr>
            <p:xfrm>
              <a:off x="18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5134153"/>
                  </p:ext>
                </p:extLst>
              </p:nvPr>
            </p:nvGraphicFramePr>
            <p:xfrm>
              <a:off x="36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3760687"/>
                  </p:ext>
                </p:extLst>
              </p:nvPr>
            </p:nvGraphicFramePr>
            <p:xfrm>
              <a:off x="54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2522414"/>
                  </p:ext>
                </p:extLst>
              </p:nvPr>
            </p:nvGraphicFramePr>
            <p:xfrm>
              <a:off x="36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0" name="Slide Zoom 49">
                <a:extLst>
                  <a:ext uri="{FF2B5EF4-FFF2-40B4-BE49-F238E27FC236}">
                    <a16:creationId xmlns:a16="http://schemas.microsoft.com/office/drawing/2014/main" id="{D97B47CD-75D1-A302-2488-0796EFC6E7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9301929"/>
                  </p:ext>
                </p:extLst>
              </p:nvPr>
            </p:nvGraphicFramePr>
            <p:xfrm>
              <a:off x="10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0" name="Slide Zoom 4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97B47CD-75D1-A302-2488-0796EFC6E7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6" name="Slide Zoom 55">
                <a:extLst>
                  <a:ext uri="{FF2B5EF4-FFF2-40B4-BE49-F238E27FC236}">
                    <a16:creationId xmlns:a16="http://schemas.microsoft.com/office/drawing/2014/main" id="{C95C1E44-FFF5-EE99-8C46-A672ABCAEF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7952809"/>
                  </p:ext>
                </p:extLst>
              </p:nvPr>
            </p:nvGraphicFramePr>
            <p:xfrm>
              <a:off x="28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6" name="Slide Zoom 5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95C1E44-FFF5-EE99-8C46-A672ABCAEF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5" name="Slide Zoom 54">
                <a:extLst>
                  <a:ext uri="{FF2B5EF4-FFF2-40B4-BE49-F238E27FC236}">
                    <a16:creationId xmlns:a16="http://schemas.microsoft.com/office/drawing/2014/main" id="{1BBE6ECF-1025-5310-5B84-4486EE5168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6022069"/>
                  </p:ext>
                </p:extLst>
              </p:nvPr>
            </p:nvGraphicFramePr>
            <p:xfrm>
              <a:off x="1080000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5" name="Slide Zoom 5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BBE6ECF-1025-5310-5B84-4486EE5168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0000" y="28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1" name="Slide Zoom 50">
                <a:extLst>
                  <a:ext uri="{FF2B5EF4-FFF2-40B4-BE49-F238E27FC236}">
                    <a16:creationId xmlns:a16="http://schemas.microsoft.com/office/drawing/2014/main" id="{FB4FDAB5-7FAD-2CCD-DCFB-A0E305325E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48702135"/>
                  </p:ext>
                </p:extLst>
              </p:nvPr>
            </p:nvGraphicFramePr>
            <p:xfrm>
              <a:off x="46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1" name="Slide Zoom 5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4FDAB5-7FAD-2CCD-DCFB-A0E305325E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777B9BC7-3BF0-8F60-F7E7-181AFA8604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0221030"/>
                  </p:ext>
                </p:extLst>
              </p:nvPr>
            </p:nvGraphicFramePr>
            <p:xfrm>
              <a:off x="10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Slide Zoom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7B9BC7-3BF0-8F60-F7E7-181AFA8604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7" name="Slide Zoom 56">
                <a:extLst>
                  <a:ext uri="{FF2B5EF4-FFF2-40B4-BE49-F238E27FC236}">
                    <a16:creationId xmlns:a16="http://schemas.microsoft.com/office/drawing/2014/main" id="{1CC5CCF4-A354-4855-75C5-DBAD010916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7047563"/>
                  </p:ext>
                </p:extLst>
              </p:nvPr>
            </p:nvGraphicFramePr>
            <p:xfrm>
              <a:off x="4680000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7" name="Slide Zoom 5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C5CCF4-A354-4855-75C5-DBAD01091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0000" y="28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4" name="Slide Zoom 53">
                <a:extLst>
                  <a:ext uri="{FF2B5EF4-FFF2-40B4-BE49-F238E27FC236}">
                    <a16:creationId xmlns:a16="http://schemas.microsoft.com/office/drawing/2014/main" id="{91744C1F-82E5-BCD4-0DA8-08BA9F2DB9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6671816"/>
                  </p:ext>
                </p:extLst>
              </p:nvPr>
            </p:nvGraphicFramePr>
            <p:xfrm>
              <a:off x="28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4" name="Slide Zoom 5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1744C1F-82E5-BCD4-0DA8-08BA9F2DB9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3" name="Slide Zoom 52">
                <a:extLst>
                  <a:ext uri="{FF2B5EF4-FFF2-40B4-BE49-F238E27FC236}">
                    <a16:creationId xmlns:a16="http://schemas.microsoft.com/office/drawing/2014/main" id="{193ED597-0DE9-5ED9-9DF7-93A2087E25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7714495"/>
                  </p:ext>
                </p:extLst>
              </p:nvPr>
            </p:nvGraphicFramePr>
            <p:xfrm>
              <a:off x="46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3" name="Slide Zoom 5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93ED597-0DE9-5ED9-9DF7-93A2087E25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B8EE1964-E305-D736-F214-1815EA0CE43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9968696"/>
                  </p:ext>
                </p:extLst>
              </p:nvPr>
            </p:nvGraphicFramePr>
            <p:xfrm>
              <a:off x="21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8EE1964-E305-D736-F214-1815EA0CE4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C0BCEB2F-493F-98A2-D634-758F54E621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871894"/>
                  </p:ext>
                </p:extLst>
              </p:nvPr>
            </p:nvGraphicFramePr>
            <p:xfrm>
              <a:off x="3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9" name="Slide Zoom 5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BCEB2F-493F-98A2-D634-758F54E621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0" name="Slide Zoom 59">
                <a:extLst>
                  <a:ext uri="{FF2B5EF4-FFF2-40B4-BE49-F238E27FC236}">
                    <a16:creationId xmlns:a16="http://schemas.microsoft.com/office/drawing/2014/main" id="{BA627419-B3D2-9197-0A7D-AC4BF94063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4387838"/>
                  </p:ext>
                </p:extLst>
              </p:nvPr>
            </p:nvGraphicFramePr>
            <p:xfrm>
              <a:off x="21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0" name="Slide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A627419-B3D2-9197-0A7D-AC4BF94063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2" name="Slide Zoom 61">
                <a:extLst>
                  <a:ext uri="{FF2B5EF4-FFF2-40B4-BE49-F238E27FC236}">
                    <a16:creationId xmlns:a16="http://schemas.microsoft.com/office/drawing/2014/main" id="{0766DACC-A43F-0E13-A983-E13EFA52EB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8696674"/>
                  </p:ext>
                </p:extLst>
              </p:nvPr>
            </p:nvGraphicFramePr>
            <p:xfrm>
              <a:off x="39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2" name="Slide Zoom 6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766DACC-A43F-0E13-A983-E13EFA52EB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1AF91348-F386-07CA-73C2-631C4B1A81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240670"/>
                  </p:ext>
                </p:extLst>
              </p:nvPr>
            </p:nvGraphicFramePr>
            <p:xfrm>
              <a:off x="21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1" name="Slide Zoom 6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AF91348-F386-07CA-73C2-631C4B1A81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Parallelogram 62">
            <a:extLst>
              <a:ext uri="{FF2B5EF4-FFF2-40B4-BE49-F238E27FC236}">
                <a16:creationId xmlns:a16="http://schemas.microsoft.com/office/drawing/2014/main" id="{9E725B5E-0C57-85DE-F0A5-CF4E9FC8C08B}"/>
              </a:ext>
            </a:extLst>
          </p:cNvPr>
          <p:cNvSpPr/>
          <p:nvPr/>
        </p:nvSpPr>
        <p:spPr>
          <a:xfrm>
            <a:off x="540000" y="1080000"/>
            <a:ext cx="7560000" cy="1080000"/>
          </a:xfrm>
          <a:prstGeom prst="parallelogram">
            <a:avLst>
              <a:gd name="adj" fmla="val 199954"/>
            </a:avLst>
          </a:prstGeom>
          <a:solidFill>
            <a:schemeClr val="bg1">
              <a:lumMod val="85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6939F4C9-050A-B694-4C2D-A6C37A178009}"/>
              </a:ext>
            </a:extLst>
          </p:cNvPr>
          <p:cNvSpPr/>
          <p:nvPr/>
        </p:nvSpPr>
        <p:spPr>
          <a:xfrm rot="16200000" flipH="1">
            <a:off x="3780000" y="3240000"/>
            <a:ext cx="6480000" cy="2160000"/>
          </a:xfrm>
          <a:prstGeom prst="parallelogram">
            <a:avLst>
              <a:gd name="adj" fmla="val 49925"/>
            </a:avLst>
          </a:prstGeom>
          <a:solidFill>
            <a:schemeClr val="tx1">
              <a:lumMod val="75000"/>
              <a:lumOff val="25000"/>
              <a:alpha val="2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59FCC2-E53E-5E1D-E31B-7F009B95EE3C}"/>
              </a:ext>
            </a:extLst>
          </p:cNvPr>
          <p:cNvSpPr/>
          <p:nvPr/>
        </p:nvSpPr>
        <p:spPr>
          <a:xfrm>
            <a:off x="540000" y="2160000"/>
            <a:ext cx="5400000" cy="540000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2024-08-24T14:28:07Z</dcterms:created>
  <dcterms:modified xsi:type="dcterms:W3CDTF">2024-10-12T16:48:06Z</dcterms:modified>
</cp:coreProperties>
</file>