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8" d="100"/>
          <a:sy n="9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9080572"/>
                  </p:ext>
                </p:extLst>
              </p:nvPr>
            </p:nvGraphicFramePr>
            <p:xfrm>
              <a:off x="18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8143283"/>
                  </p:ext>
                </p:extLst>
              </p:nvPr>
            </p:nvGraphicFramePr>
            <p:xfrm>
              <a:off x="18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0648808"/>
                  </p:ext>
                </p:extLst>
              </p:nvPr>
            </p:nvGraphicFramePr>
            <p:xfrm>
              <a:off x="54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9223580"/>
                  </p:ext>
                </p:extLst>
              </p:nvPr>
            </p:nvGraphicFramePr>
            <p:xfrm>
              <a:off x="54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1566189"/>
                  </p:ext>
                </p:extLst>
              </p:nvPr>
            </p:nvGraphicFramePr>
            <p:xfrm>
              <a:off x="2880000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0000" y="28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6A5B1174-D726-6E80-1401-EE7434BE71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547896"/>
                  </p:ext>
                </p:extLst>
              </p:nvPr>
            </p:nvGraphicFramePr>
            <p:xfrm>
              <a:off x="3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A5B1174-D726-6E80-1401-EE7434BE71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C8EFFCE1-F050-0BC7-60CF-7B7D50F0B1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855629"/>
                  </p:ext>
                </p:extLst>
              </p:nvPr>
            </p:nvGraphicFramePr>
            <p:xfrm>
              <a:off x="39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EFFCE1-F050-0BC7-60CF-7B7D50F0B1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1577A58-1D32-84F4-C76A-91D679DBE7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6299147"/>
                  </p:ext>
                </p:extLst>
              </p:nvPr>
            </p:nvGraphicFramePr>
            <p:xfrm>
              <a:off x="3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1577A58-1D32-84F4-C76A-91D679DBE7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DAFD07B-0BA3-5B74-8D98-1F9FE2C348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6765696"/>
                  </p:ext>
                </p:extLst>
              </p:nvPr>
            </p:nvGraphicFramePr>
            <p:xfrm>
              <a:off x="39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DAFD07B-0BA3-5B74-8D98-1F9FE2C348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FAD334D8-CAF1-890D-A265-F5B4054E09C6}"/>
              </a:ext>
            </a:extLst>
          </p:cNvPr>
          <p:cNvSpPr/>
          <p:nvPr/>
        </p:nvSpPr>
        <p:spPr>
          <a:xfrm>
            <a:off x="540000" y="1080000"/>
            <a:ext cx="7560000" cy="1080000"/>
          </a:xfrm>
          <a:prstGeom prst="parallelogram">
            <a:avLst>
              <a:gd name="adj" fmla="val 199954"/>
            </a:avLst>
          </a:prstGeom>
          <a:solidFill>
            <a:schemeClr val="bg1">
              <a:lumMod val="75000"/>
              <a:alpha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315F0F6-CDC0-0F86-76D0-7146C660C65C}"/>
              </a:ext>
            </a:extLst>
          </p:cNvPr>
          <p:cNvSpPr/>
          <p:nvPr/>
        </p:nvSpPr>
        <p:spPr>
          <a:xfrm rot="16200000" flipH="1">
            <a:off x="3780000" y="3240000"/>
            <a:ext cx="6480000" cy="2160000"/>
          </a:xfrm>
          <a:prstGeom prst="parallelogram">
            <a:avLst>
              <a:gd name="adj" fmla="val 49925"/>
            </a:avLst>
          </a:prstGeom>
          <a:solidFill>
            <a:schemeClr val="tx1">
              <a:lumMod val="85000"/>
              <a:lumOff val="15000"/>
              <a:alpha val="18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2F2E5-233D-8490-0200-830892569F12}"/>
              </a:ext>
            </a:extLst>
          </p:cNvPr>
          <p:cNvSpPr/>
          <p:nvPr/>
        </p:nvSpPr>
        <p:spPr>
          <a:xfrm>
            <a:off x="540000" y="2160000"/>
            <a:ext cx="5400000" cy="5400000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12</cp:revision>
  <dcterms:created xsi:type="dcterms:W3CDTF">2024-08-24T14:28:07Z</dcterms:created>
  <dcterms:modified xsi:type="dcterms:W3CDTF">2024-10-12T21:47:10Z</dcterms:modified>
</cp:coreProperties>
</file>