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7" d="100"/>
          <a:sy n="97" d="100"/>
        </p:scale>
        <p:origin x="147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3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3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7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9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2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5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0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7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28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02A5-7496-7343-88E2-7AE37D1DE183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1FA1-5D31-B846-B3EF-69CE49F1D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1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7B9090E6-F384-23ED-B66D-E5E0DFA331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8350735"/>
                  </p:ext>
                </p:extLst>
              </p:nvPr>
            </p:nvGraphicFramePr>
            <p:xfrm rot="2700000">
              <a:off x="910131" y="-496391"/>
              <a:ext cx="5090400" cy="5090400"/>
            </p:xfrm>
            <a:graphic>
              <a:graphicData uri="http://schemas.microsoft.com/office/powerpoint/2016/slidezoom">
                <pslz:sldZm>
                  <pslz:sldZmObj sldId="256" cId="3924993384">
                    <pslz:zmPr id="{97BABE1D-EF71-FF43-B367-1003CBA833DC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5090400" cy="5090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B9090E6-F384-23ED-B66D-E5E0DFA331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700000">
                <a:off x="910131" y="-496391"/>
                <a:ext cx="5090400" cy="50904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4E1D5F0-9338-33C8-C15D-5BE00531AF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1654800"/>
                  </p:ext>
                </p:extLst>
              </p:nvPr>
            </p:nvGraphicFramePr>
            <p:xfrm rot="18900000">
              <a:off x="910131" y="2595155"/>
              <a:ext cx="5090400" cy="5090400"/>
            </p:xfrm>
            <a:graphic>
              <a:graphicData uri="http://schemas.microsoft.com/office/powerpoint/2016/slidezoom">
                <pslz:sldZm>
                  <pslz:sldZmObj sldId="256" cId="3924993384">
                    <pslz:zmPr id="{97BABE1D-EF71-FF43-B367-1003CBA833DC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5090400" cy="5090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4E1D5F0-9338-33C8-C15D-5BE00531AF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900000">
                <a:off x="910131" y="2595155"/>
                <a:ext cx="5090400" cy="50904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ABD10BC-AE28-3A9C-9775-968AD0935076}"/>
              </a:ext>
            </a:extLst>
          </p:cNvPr>
          <p:cNvSpPr/>
          <p:nvPr/>
        </p:nvSpPr>
        <p:spPr>
          <a:xfrm>
            <a:off x="2412000" y="4429872"/>
            <a:ext cx="3419061" cy="2554024"/>
          </a:xfrm>
          <a:prstGeom prst="ellipse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111894-F2F1-D898-60C9-4F3DC57B6C8A}"/>
              </a:ext>
            </a:extLst>
          </p:cNvPr>
          <p:cNvSpPr/>
          <p:nvPr/>
        </p:nvSpPr>
        <p:spPr>
          <a:xfrm>
            <a:off x="2411895" y="202429"/>
            <a:ext cx="3419061" cy="2554024"/>
          </a:xfrm>
          <a:prstGeom prst="ellipse">
            <a:avLst/>
          </a:prstGeom>
          <a:solidFill>
            <a:schemeClr val="accent2">
              <a:lumMod val="7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9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2024-10-12T18:22:36Z</dcterms:created>
  <dcterms:modified xsi:type="dcterms:W3CDTF">2024-10-12T18:41:20Z</dcterms:modified>
</cp:coreProperties>
</file>