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197"/>
  </p:normalViewPr>
  <p:slideViewPr>
    <p:cSldViewPr snapToGrid="0">
      <p:cViewPr varScale="1">
        <p:scale>
          <a:sx n="97" d="100"/>
          <a:sy n="97" d="100"/>
        </p:scale>
        <p:origin x="2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03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63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57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9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02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85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60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7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28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1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7B9090E6-F384-23ED-B66D-E5E0DFA331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3413447"/>
                  </p:ext>
                </p:extLst>
              </p:nvPr>
            </p:nvGraphicFramePr>
            <p:xfrm rot="2700000">
              <a:off x="906900" y="-496391"/>
              <a:ext cx="5090400" cy="5090400"/>
            </p:xfrm>
            <a:graphic>
              <a:graphicData uri="http://schemas.microsoft.com/office/powerpoint/2016/slidezoom">
                <pslz:sldZm>
                  <pslz:sldZmObj sldId="256" cId="3924993384">
                    <pslz:zmPr id="{97BABE1D-EF71-FF43-B367-1003CBA833DC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0000">
                          <a:off x="0" y="0"/>
                          <a:ext cx="5090400" cy="50904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B9090E6-F384-23ED-B66D-E5E0DFA331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700000">
                <a:off x="906900" y="-496391"/>
                <a:ext cx="5090400" cy="50904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4E1D5F0-9338-33C8-C15D-5BE00531AF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8082248"/>
                  </p:ext>
                </p:extLst>
              </p:nvPr>
            </p:nvGraphicFramePr>
            <p:xfrm rot="18900000">
              <a:off x="916593" y="2595155"/>
              <a:ext cx="5090400" cy="5090400"/>
            </p:xfrm>
            <a:graphic>
              <a:graphicData uri="http://schemas.microsoft.com/office/powerpoint/2016/slidezoom">
                <pslz:sldZm>
                  <pslz:sldZmObj sldId="256" cId="3924993384">
                    <pslz:zmPr id="{97BABE1D-EF71-FF43-B367-1003CBA833DC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900000">
                          <a:off x="0" y="0"/>
                          <a:ext cx="5090400" cy="50904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4E1D5F0-9338-33C8-C15D-5BE00531AF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8900000">
                <a:off x="916593" y="2595155"/>
                <a:ext cx="5090400" cy="50904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B35C72C-386F-11E7-0FC1-D58900B2C442}"/>
              </a:ext>
            </a:extLst>
          </p:cNvPr>
          <p:cNvSpPr/>
          <p:nvPr/>
        </p:nvSpPr>
        <p:spPr>
          <a:xfrm>
            <a:off x="1629904" y="1895285"/>
            <a:ext cx="45719" cy="3371399"/>
          </a:xfrm>
          <a:prstGeom prst="rect">
            <a:avLst/>
          </a:prstGeom>
          <a:solidFill>
            <a:schemeClr val="tx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99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2024-10-12T18:22:36Z</dcterms:created>
  <dcterms:modified xsi:type="dcterms:W3CDTF">2024-10-12T21:27:24Z</dcterms:modified>
</cp:coreProperties>
</file>