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6"/>
    <p:restoredTop sz="96197"/>
  </p:normalViewPr>
  <p:slideViewPr>
    <p:cSldViewPr snapToGrid="0">
      <p:cViewPr varScale="1">
        <p:scale>
          <a:sx n="110" d="100"/>
          <a:sy n="110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2468640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8028289"/>
                  </p:ext>
                </p:extLst>
              </p:nvPr>
            </p:nvGraphicFramePr>
            <p:xfrm>
              <a:off x="2159913" y="215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9913" y="21594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6623137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4088533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0562917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7570762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9165958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B6BE32BB-2403-3CD6-00D8-1F6F329C38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6416384"/>
                  </p:ext>
                </p:extLst>
              </p:nvPr>
            </p:nvGraphicFramePr>
            <p:xfrm>
              <a:off x="2159913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BE32BB-2403-3CD6-00D8-1F6F329C38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913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2024-06-01T13:20:17Z</dcterms:created>
  <dcterms:modified xsi:type="dcterms:W3CDTF">2024-10-11T23:43:46Z</dcterms:modified>
</cp:coreProperties>
</file>