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86" d="100"/>
          <a:sy n="86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slide" Target="slide1.xml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C63E034-D81D-6F9D-36D5-128B39C09D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1471123"/>
                  </p:ext>
                </p:extLst>
              </p:nvPr>
            </p:nvGraphicFramePr>
            <p:xfrm>
              <a:off x="180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63E034-D81D-6F9D-36D5-128B39C09D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644803"/>
                  </p:ext>
                </p:extLst>
              </p:nvPr>
            </p:nvGraphicFramePr>
            <p:xfrm>
              <a:off x="1800000" y="36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36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68FADDB-AE2C-DE26-B635-66DB22B359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5342994"/>
                  </p:ext>
                </p:extLst>
              </p:nvPr>
            </p:nvGraphicFramePr>
            <p:xfrm>
              <a:off x="324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68FADDB-AE2C-DE26-B635-66DB22B359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5246347"/>
                  </p:ext>
                </p:extLst>
              </p:nvPr>
            </p:nvGraphicFramePr>
            <p:xfrm>
              <a:off x="180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128784"/>
                  </p:ext>
                </p:extLst>
              </p:nvPr>
            </p:nvGraphicFramePr>
            <p:xfrm>
              <a:off x="468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4F452D48-F55F-BC4E-50E4-7069DD8FB5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4093947"/>
                  </p:ext>
                </p:extLst>
              </p:nvPr>
            </p:nvGraphicFramePr>
            <p:xfrm>
              <a:off x="612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F452D48-F55F-BC4E-50E4-7069DD8FB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C80E9F1-0E07-7F66-6570-4689C5E664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5560869"/>
                  </p:ext>
                </p:extLst>
              </p:nvPr>
            </p:nvGraphicFramePr>
            <p:xfrm>
              <a:off x="180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80E9F1-0E07-7F66-6570-4689C5E664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7783156"/>
                  </p:ext>
                </p:extLst>
              </p:nvPr>
            </p:nvGraphicFramePr>
            <p:xfrm>
              <a:off x="324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1592595"/>
                  </p:ext>
                </p:extLst>
              </p:nvPr>
            </p:nvGraphicFramePr>
            <p:xfrm>
              <a:off x="6120000" y="36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0000" y="36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2697583"/>
                  </p:ext>
                </p:extLst>
              </p:nvPr>
            </p:nvGraphicFramePr>
            <p:xfrm>
              <a:off x="468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809171"/>
                  </p:ext>
                </p:extLst>
              </p:nvPr>
            </p:nvGraphicFramePr>
            <p:xfrm>
              <a:off x="61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792440"/>
                  </p:ext>
                </p:extLst>
              </p:nvPr>
            </p:nvGraphicFramePr>
            <p:xfrm>
              <a:off x="612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6927C38-9457-CAC1-9EA3-2E65BD3389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6022007"/>
                  </p:ext>
                </p:extLst>
              </p:nvPr>
            </p:nvGraphicFramePr>
            <p:xfrm>
              <a:off x="1440000" y="10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927C38-9457-CAC1-9EA3-2E65BD3389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0000" y="10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9C90180-0C09-652B-BDB8-1FFC2AE224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808869"/>
                  </p:ext>
                </p:extLst>
              </p:nvPr>
            </p:nvGraphicFramePr>
            <p:xfrm>
              <a:off x="5760000" y="10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C90180-0C09-652B-BDB8-1FFC2AE224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60000" y="10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9E878D1-20A6-A17B-D83A-660EFF36AC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1187803"/>
                  </p:ext>
                </p:extLst>
              </p:nvPr>
            </p:nvGraphicFramePr>
            <p:xfrm>
              <a:off x="1440000" y="54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E878D1-20A6-A17B-D83A-660EFF36AC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0000" y="54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61E75E7-31A7-EFF5-8738-1528E56CB5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6029434"/>
                  </p:ext>
                </p:extLst>
              </p:nvPr>
            </p:nvGraphicFramePr>
            <p:xfrm>
              <a:off x="5760000" y="54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1E75E7-31A7-EFF5-8738-1528E56CB5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60000" y="54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690DD1E-2A21-2E59-DA66-4103C782FE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2498874"/>
                  </p:ext>
                </p:extLst>
              </p:nvPr>
            </p:nvGraphicFramePr>
            <p:xfrm>
              <a:off x="1080000" y="14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0DD1E-2A21-2E59-DA66-4103C782FE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000" y="14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440D9BF-33DE-3FB4-805B-0A9CE9F88F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9954154"/>
                  </p:ext>
                </p:extLst>
              </p:nvPr>
            </p:nvGraphicFramePr>
            <p:xfrm>
              <a:off x="5400000" y="14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440D9BF-33DE-3FB4-805B-0A9CE9F88F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0000" y="14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440DF199-EF00-23F2-88BB-DB662E9387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4288638"/>
                  </p:ext>
                </p:extLst>
              </p:nvPr>
            </p:nvGraphicFramePr>
            <p:xfrm>
              <a:off x="1080000" y="57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0DF199-EF00-23F2-88BB-DB662E9387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0000" y="57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1D892FA4-9F66-3E0F-62A7-595D91B8C2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4751763"/>
                  </p:ext>
                </p:extLst>
              </p:nvPr>
            </p:nvGraphicFramePr>
            <p:xfrm>
              <a:off x="5400000" y="57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892FA4-9F66-3E0F-62A7-595D91B8C2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0000" y="57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1B28EDA-BA6D-F82A-CC3B-E8D9281B4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3139047"/>
                  </p:ext>
                </p:extLst>
              </p:nvPr>
            </p:nvGraphicFramePr>
            <p:xfrm>
              <a:off x="72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B28EDA-BA6D-F82A-CC3B-E8D9281B4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CEF06CD-4083-7C68-0D44-8C7A16630A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0453232"/>
                  </p:ext>
                </p:extLst>
              </p:nvPr>
            </p:nvGraphicFramePr>
            <p:xfrm>
              <a:off x="216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EF06CD-4083-7C68-0D44-8C7A16630A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FB970EFD-E184-AF92-C9E7-D18087D178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8302189"/>
                  </p:ext>
                </p:extLst>
              </p:nvPr>
            </p:nvGraphicFramePr>
            <p:xfrm>
              <a:off x="720000" y="46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970EFD-E184-AF92-C9E7-D18087D178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000" y="46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3D1697ED-69D0-37FD-C691-6D63D9A41E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741540"/>
                  </p:ext>
                </p:extLst>
              </p:nvPr>
            </p:nvGraphicFramePr>
            <p:xfrm>
              <a:off x="720000" y="32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D1697ED-69D0-37FD-C691-6D63D9A41E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0000" y="32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084DD40D-3E0B-F04D-A7CE-325474DD4C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090701"/>
                  </p:ext>
                </p:extLst>
              </p:nvPr>
            </p:nvGraphicFramePr>
            <p:xfrm>
              <a:off x="360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84DD40D-3E0B-F04D-A7CE-325474DD4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C6322909-0BD4-4179-72F4-2ED7DC6986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0523015"/>
                  </p:ext>
                </p:extLst>
              </p:nvPr>
            </p:nvGraphicFramePr>
            <p:xfrm>
              <a:off x="72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6322909-0BD4-4179-72F4-2ED7DC6986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DB3E7454-C677-4CFB-BFF4-65E24A4708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4687896"/>
                  </p:ext>
                </p:extLst>
              </p:nvPr>
            </p:nvGraphicFramePr>
            <p:xfrm>
              <a:off x="504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E7454-C677-4CFB-BFF4-65E24A470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0C12CFF0-6122-820C-316E-16C046D2C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4463889"/>
                  </p:ext>
                </p:extLst>
              </p:nvPr>
            </p:nvGraphicFramePr>
            <p:xfrm>
              <a:off x="216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C12CFF0-6122-820C-316E-16C046D2C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6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BB11E642-3096-B613-341C-145B7861A1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4055826"/>
                  </p:ext>
                </p:extLst>
              </p:nvPr>
            </p:nvGraphicFramePr>
            <p:xfrm>
              <a:off x="5040000" y="46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5" name="Slide Zoom 3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11E642-3096-B613-341C-145B7861A1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40000" y="46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F7803B7C-F4FC-C534-02FC-E47CF7D16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836487"/>
                  </p:ext>
                </p:extLst>
              </p:nvPr>
            </p:nvGraphicFramePr>
            <p:xfrm>
              <a:off x="360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Slide Zoom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803B7C-F4FC-C534-02FC-E47CF7D16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E96F5CD8-9158-2BBA-43A0-1625718890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525169"/>
                  </p:ext>
                </p:extLst>
              </p:nvPr>
            </p:nvGraphicFramePr>
            <p:xfrm>
              <a:off x="5040000" y="32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6F5CD8-9158-2BBA-43A0-162571889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0000" y="32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92B92A61-506D-A68E-3AAA-E9B4C2CBD3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5676749"/>
                  </p:ext>
                </p:extLst>
              </p:nvPr>
            </p:nvGraphicFramePr>
            <p:xfrm>
              <a:off x="504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B92A61-506D-A68E-3AAA-E9B4C2CBD3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4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Parallelogram 44">
            <a:extLst>
              <a:ext uri="{FF2B5EF4-FFF2-40B4-BE49-F238E27FC236}">
                <a16:creationId xmlns:a16="http://schemas.microsoft.com/office/drawing/2014/main" id="{6D790B18-45BF-84E1-C095-87A09B5286EC}"/>
              </a:ext>
            </a:extLst>
          </p:cNvPr>
          <p:cNvSpPr/>
          <p:nvPr/>
        </p:nvSpPr>
        <p:spPr>
          <a:xfrm>
            <a:off x="957005" y="963560"/>
            <a:ext cx="7203769" cy="1442066"/>
          </a:xfrm>
          <a:prstGeom prst="parallelogram">
            <a:avLst>
              <a:gd name="adj" fmla="val 100181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05E51E2E-1D85-21A0-DD55-722DB8A36DB4}"/>
              </a:ext>
            </a:extLst>
          </p:cNvPr>
          <p:cNvSpPr/>
          <p:nvPr/>
        </p:nvSpPr>
        <p:spPr>
          <a:xfrm rot="16200000" flipH="1">
            <a:off x="3834580" y="3837859"/>
            <a:ext cx="7200493" cy="1451897"/>
          </a:xfrm>
          <a:prstGeom prst="parallelogram">
            <a:avLst>
              <a:gd name="adj" fmla="val 99586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AAC430-95EF-1E9F-C43E-AB3C46BE7BC3}"/>
              </a:ext>
            </a:extLst>
          </p:cNvPr>
          <p:cNvSpPr/>
          <p:nvPr/>
        </p:nvSpPr>
        <p:spPr>
          <a:xfrm>
            <a:off x="957004" y="2405626"/>
            <a:ext cx="5751872" cy="5758426"/>
          </a:xfrm>
          <a:prstGeom prst="rect">
            <a:avLst/>
          </a:prstGeom>
          <a:solidFill>
            <a:schemeClr val="bg1">
              <a:lumMod val="75000"/>
              <a:alpha val="7843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10</cp:revision>
  <dcterms:created xsi:type="dcterms:W3CDTF">2024-08-24T14:28:07Z</dcterms:created>
  <dcterms:modified xsi:type="dcterms:W3CDTF">2024-11-12T17:37:11Z</dcterms:modified>
</cp:coreProperties>
</file>