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005"/>
    <a:srgbClr val="C90706"/>
    <a:srgbClr val="D94636"/>
    <a:srgbClr val="2D54C4"/>
    <a:srgbClr val="57D56A"/>
    <a:srgbClr val="628CFD"/>
    <a:srgbClr val="FC6656"/>
    <a:srgbClr val="00FA00"/>
    <a:srgbClr val="0432FF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>
        <p:scale>
          <a:sx n="86" d="100"/>
          <a:sy n="86" d="100"/>
        </p:scale>
        <p:origin x="1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52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45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1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44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94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47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51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44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50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47EE6-B061-CA4C-8D4E-EDA22BD3332D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63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Relationship Id="rId3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1C63E034-D81D-6F9D-36D5-128B39C09D0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41471123"/>
                  </p:ext>
                </p:extLst>
              </p:nvPr>
            </p:nvGraphicFramePr>
            <p:xfrm>
              <a:off x="1800000" y="504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C63E034-D81D-6F9D-36D5-128B39C09D0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00000" y="504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1" name="Slide Zoom 20">
                <a:extLst>
                  <a:ext uri="{FF2B5EF4-FFF2-40B4-BE49-F238E27FC236}">
                    <a16:creationId xmlns:a16="http://schemas.microsoft.com/office/drawing/2014/main" id="{E65E2DB2-F94E-204C-020B-55DA621588E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63644803"/>
                  </p:ext>
                </p:extLst>
              </p:nvPr>
            </p:nvGraphicFramePr>
            <p:xfrm>
              <a:off x="1800000" y="360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1" name="Slide Zoom 2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65E2DB2-F94E-204C-020B-55DA621588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0000" y="360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168FADDB-AE2C-DE26-B635-66DB22B3596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45342994"/>
                  </p:ext>
                </p:extLst>
              </p:nvPr>
            </p:nvGraphicFramePr>
            <p:xfrm>
              <a:off x="3240000" y="504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68FADDB-AE2C-DE26-B635-66DB22B3596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40000" y="504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0" name="Slide Zoom 19">
                <a:extLst>
                  <a:ext uri="{FF2B5EF4-FFF2-40B4-BE49-F238E27FC236}">
                    <a16:creationId xmlns:a16="http://schemas.microsoft.com/office/drawing/2014/main" id="{4C7E7A24-06D1-8402-6B2E-C5B62DDB40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25246347"/>
                  </p:ext>
                </p:extLst>
              </p:nvPr>
            </p:nvGraphicFramePr>
            <p:xfrm>
              <a:off x="1800000" y="216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0" name="Slide Zoom 1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C7E7A24-06D1-8402-6B2E-C5B62DDB40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00000" y="216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2" name="Slide Zoom 21">
                <a:extLst>
                  <a:ext uri="{FF2B5EF4-FFF2-40B4-BE49-F238E27FC236}">
                    <a16:creationId xmlns:a16="http://schemas.microsoft.com/office/drawing/2014/main" id="{2B566D4D-490C-91BE-1858-B5416AC8B05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1128784"/>
                  </p:ext>
                </p:extLst>
              </p:nvPr>
            </p:nvGraphicFramePr>
            <p:xfrm>
              <a:off x="4680000" y="504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2" name="Slide Zoom 2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B566D4D-490C-91BE-1858-B5416AC8B0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0000" y="504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4F452D48-F55F-BC4E-50E4-7069DD8FB53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44093947"/>
                  </p:ext>
                </p:extLst>
              </p:nvPr>
            </p:nvGraphicFramePr>
            <p:xfrm>
              <a:off x="6120000" y="504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Slide 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F452D48-F55F-BC4E-50E4-7069DD8FB53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20000" y="504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4C80E9F1-0E07-7F66-6570-4689C5E664F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15560869"/>
                  </p:ext>
                </p:extLst>
              </p:nvPr>
            </p:nvGraphicFramePr>
            <p:xfrm>
              <a:off x="1800000" y="72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C80E9F1-0E07-7F66-6570-4689C5E664F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00000" y="72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8" name="Slide Zoom 47">
                <a:extLst>
                  <a:ext uri="{FF2B5EF4-FFF2-40B4-BE49-F238E27FC236}">
                    <a16:creationId xmlns:a16="http://schemas.microsoft.com/office/drawing/2014/main" id="{495E839C-C8C0-2FAF-238B-E1B0615DE23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65597823"/>
                  </p:ext>
                </p:extLst>
              </p:nvPr>
            </p:nvGraphicFramePr>
            <p:xfrm>
              <a:off x="3960000" y="288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8" name="Slide Zoom 4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95E839C-C8C0-2FAF-238B-E1B0615DE23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60000" y="288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DDD8D099-A342-AC62-BCFE-8B344126D34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57783156"/>
                  </p:ext>
                </p:extLst>
              </p:nvPr>
            </p:nvGraphicFramePr>
            <p:xfrm>
              <a:off x="3240000" y="72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DD8D099-A342-AC62-BCFE-8B344126D34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40000" y="72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4" name="Slide Zoom 23">
                <a:extLst>
                  <a:ext uri="{FF2B5EF4-FFF2-40B4-BE49-F238E27FC236}">
                    <a16:creationId xmlns:a16="http://schemas.microsoft.com/office/drawing/2014/main" id="{465E1242-651A-B299-163F-8F0197C3F2E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11592595"/>
                  </p:ext>
                </p:extLst>
              </p:nvPr>
            </p:nvGraphicFramePr>
            <p:xfrm>
              <a:off x="6120000" y="360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4" name="Slide Zoom 2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65E1242-651A-B299-163F-8F0197C3F2E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20000" y="360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3" name="Slide Zoom 22">
                <a:extLst>
                  <a:ext uri="{FF2B5EF4-FFF2-40B4-BE49-F238E27FC236}">
                    <a16:creationId xmlns:a16="http://schemas.microsoft.com/office/drawing/2014/main" id="{CFEF89BC-3D80-ADB2-89C1-FDA630FDD0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22697583"/>
                  </p:ext>
                </p:extLst>
              </p:nvPr>
            </p:nvGraphicFramePr>
            <p:xfrm>
              <a:off x="4680000" y="72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3" name="Slide Zoom 2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FEF89BC-3D80-ADB2-89C1-FDA630FDD0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80000" y="72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5" name="Slide Zoom 24">
                <a:extLst>
                  <a:ext uri="{FF2B5EF4-FFF2-40B4-BE49-F238E27FC236}">
                    <a16:creationId xmlns:a16="http://schemas.microsoft.com/office/drawing/2014/main" id="{01C77A70-DFD9-CAC8-9910-99947AC8C31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2809171"/>
                  </p:ext>
                </p:extLst>
              </p:nvPr>
            </p:nvGraphicFramePr>
            <p:xfrm>
              <a:off x="6120000" y="216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5" name="Slide Zoom 2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1C77A70-DFD9-CAC8-9910-99947AC8C3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20000" y="216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6" name="Slide Zoom 25">
                <a:extLst>
                  <a:ext uri="{FF2B5EF4-FFF2-40B4-BE49-F238E27FC236}">
                    <a16:creationId xmlns:a16="http://schemas.microsoft.com/office/drawing/2014/main" id="{EEADBE6E-628C-28D5-13D3-B234621376B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59792440"/>
                  </p:ext>
                </p:extLst>
              </p:nvPr>
            </p:nvGraphicFramePr>
            <p:xfrm>
              <a:off x="6120000" y="72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6" name="Slide Zoom 2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EADBE6E-628C-28D5-13D3-B234621376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20000" y="72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76927C38-9457-CAC1-9EA3-2E65BD33892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36022007"/>
                  </p:ext>
                </p:extLst>
              </p:nvPr>
            </p:nvGraphicFramePr>
            <p:xfrm>
              <a:off x="1440000" y="108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6927C38-9457-CAC1-9EA3-2E65BD33892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40000" y="108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59C90180-0C09-652B-BDB8-1FFC2AE2243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15808869"/>
                  </p:ext>
                </p:extLst>
              </p:nvPr>
            </p:nvGraphicFramePr>
            <p:xfrm>
              <a:off x="5760000" y="108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9C90180-0C09-652B-BDB8-1FFC2AE2243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60000" y="108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79E878D1-20A6-A17B-D83A-660EFF36AC1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01187803"/>
                  </p:ext>
                </p:extLst>
              </p:nvPr>
            </p:nvGraphicFramePr>
            <p:xfrm>
              <a:off x="1440000" y="540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9E878D1-20A6-A17B-D83A-660EFF36AC1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440000" y="540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B61E75E7-31A7-EFF5-8738-1528E56CB56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36029434"/>
                  </p:ext>
                </p:extLst>
              </p:nvPr>
            </p:nvGraphicFramePr>
            <p:xfrm>
              <a:off x="5760000" y="540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61E75E7-31A7-EFF5-8738-1528E56CB5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60000" y="540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A690DD1E-2A21-2E59-DA66-4103C782FE9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78334015"/>
                  </p:ext>
                </p:extLst>
              </p:nvPr>
            </p:nvGraphicFramePr>
            <p:xfrm>
              <a:off x="1080000" y="144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690DD1E-2A21-2E59-DA66-4103C782FE9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80000" y="144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8" name="Slide Zoom 57">
                <a:extLst>
                  <a:ext uri="{FF2B5EF4-FFF2-40B4-BE49-F238E27FC236}">
                    <a16:creationId xmlns:a16="http://schemas.microsoft.com/office/drawing/2014/main" id="{263EC69D-165F-8393-F160-B86FAF598A2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94720723"/>
                  </p:ext>
                </p:extLst>
              </p:nvPr>
            </p:nvGraphicFramePr>
            <p:xfrm>
              <a:off x="3420000" y="126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8" name="Slide Zoom 5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63EC69D-165F-8393-F160-B86FAF598A2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20000" y="126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2" name="Slide Zoom 71">
                <a:extLst>
                  <a:ext uri="{FF2B5EF4-FFF2-40B4-BE49-F238E27FC236}">
                    <a16:creationId xmlns:a16="http://schemas.microsoft.com/office/drawing/2014/main" id="{AA0F5AA1-B6EC-9923-07AF-C57C700B94F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70286623"/>
                  </p:ext>
                </p:extLst>
              </p:nvPr>
            </p:nvGraphicFramePr>
            <p:xfrm>
              <a:off x="5580000" y="342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2" name="Slide Zoom 7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A0F5AA1-B6EC-9923-07AF-C57C700B94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580000" y="342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6" name="Slide Zoom 75">
                <a:extLst>
                  <a:ext uri="{FF2B5EF4-FFF2-40B4-BE49-F238E27FC236}">
                    <a16:creationId xmlns:a16="http://schemas.microsoft.com/office/drawing/2014/main" id="{C88C9104-E0A8-D590-F1B1-ACD346216BB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316819"/>
                  </p:ext>
                </p:extLst>
              </p:nvPr>
            </p:nvGraphicFramePr>
            <p:xfrm>
              <a:off x="1260000" y="342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6" name="Slide Zoom 7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88C9104-E0A8-D590-F1B1-ACD346216BB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60000" y="342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0" name="Slide Zoom 79">
                <a:extLst>
                  <a:ext uri="{FF2B5EF4-FFF2-40B4-BE49-F238E27FC236}">
                    <a16:creationId xmlns:a16="http://schemas.microsoft.com/office/drawing/2014/main" id="{DCEBEECA-EB3B-FD01-EAE0-618EA1168C7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43748544"/>
                  </p:ext>
                </p:extLst>
              </p:nvPr>
            </p:nvGraphicFramePr>
            <p:xfrm>
              <a:off x="3420000" y="558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0" name="Slide Zoom 7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CEBEECA-EB3B-FD01-EAE0-618EA1168C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420000" y="558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1440D9BF-33DE-3FB4-805B-0A9CE9F88F1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09954154"/>
                  </p:ext>
                </p:extLst>
              </p:nvPr>
            </p:nvGraphicFramePr>
            <p:xfrm>
              <a:off x="5400000" y="144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3" name="Slide Zoom 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440D9BF-33DE-3FB4-805B-0A9CE9F88F1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00000" y="144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4" name="Slide Zoom 13">
                <a:extLst>
                  <a:ext uri="{FF2B5EF4-FFF2-40B4-BE49-F238E27FC236}">
                    <a16:creationId xmlns:a16="http://schemas.microsoft.com/office/drawing/2014/main" id="{440DF199-EF00-23F2-88BB-DB662E9387E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74288638"/>
                  </p:ext>
                </p:extLst>
              </p:nvPr>
            </p:nvGraphicFramePr>
            <p:xfrm>
              <a:off x="1080000" y="576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4" name="Slide Zoom 1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40DF199-EF00-23F2-88BB-DB662E9387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80000" y="576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5" name="Slide Zoom 14">
                <a:extLst>
                  <a:ext uri="{FF2B5EF4-FFF2-40B4-BE49-F238E27FC236}">
                    <a16:creationId xmlns:a16="http://schemas.microsoft.com/office/drawing/2014/main" id="{1D892FA4-9F66-3E0F-62A7-595D91B8C22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14751763"/>
                  </p:ext>
                </p:extLst>
              </p:nvPr>
            </p:nvGraphicFramePr>
            <p:xfrm>
              <a:off x="5400000" y="576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5" name="Slide Zoom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D892FA4-9F66-3E0F-62A7-595D91B8C22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00000" y="576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6" name="Slide Zoom 15">
                <a:extLst>
                  <a:ext uri="{FF2B5EF4-FFF2-40B4-BE49-F238E27FC236}">
                    <a16:creationId xmlns:a16="http://schemas.microsoft.com/office/drawing/2014/main" id="{F1B28EDA-BA6D-F82A-CC3B-E8D9281B431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83139047"/>
                  </p:ext>
                </p:extLst>
              </p:nvPr>
            </p:nvGraphicFramePr>
            <p:xfrm>
              <a:off x="720000" y="612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6" name="Slide Zoom 1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1B28EDA-BA6D-F82A-CC3B-E8D9281B431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20000" y="612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7" name="Slide Zoom 16">
                <a:extLst>
                  <a:ext uri="{FF2B5EF4-FFF2-40B4-BE49-F238E27FC236}">
                    <a16:creationId xmlns:a16="http://schemas.microsoft.com/office/drawing/2014/main" id="{BCEF06CD-4083-7C68-0D44-8C7A16630AD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60453232"/>
                  </p:ext>
                </p:extLst>
              </p:nvPr>
            </p:nvGraphicFramePr>
            <p:xfrm>
              <a:off x="2160000" y="612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7" name="Slide Zoom 1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CEF06CD-4083-7C68-0D44-8C7A16630A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160000" y="612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8" name="Slide Zoom 17">
                <a:extLst>
                  <a:ext uri="{FF2B5EF4-FFF2-40B4-BE49-F238E27FC236}">
                    <a16:creationId xmlns:a16="http://schemas.microsoft.com/office/drawing/2014/main" id="{FB970EFD-E184-AF92-C9E7-D18087D1780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38302189"/>
                  </p:ext>
                </p:extLst>
              </p:nvPr>
            </p:nvGraphicFramePr>
            <p:xfrm>
              <a:off x="720000" y="468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3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8" name="Slide Zoom 1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B970EFD-E184-AF92-C9E7-D18087D178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20000" y="468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9" name="Slide Zoom 18">
                <a:extLst>
                  <a:ext uri="{FF2B5EF4-FFF2-40B4-BE49-F238E27FC236}">
                    <a16:creationId xmlns:a16="http://schemas.microsoft.com/office/drawing/2014/main" id="{3D1697ED-69D0-37FD-C691-6D63D9A41E9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60741540"/>
                  </p:ext>
                </p:extLst>
              </p:nvPr>
            </p:nvGraphicFramePr>
            <p:xfrm>
              <a:off x="720000" y="324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3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9" name="Slide Zoom 1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D1697ED-69D0-37FD-C691-6D63D9A41E9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0000" y="324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7" name="Slide Zoom 26">
                <a:extLst>
                  <a:ext uri="{FF2B5EF4-FFF2-40B4-BE49-F238E27FC236}">
                    <a16:creationId xmlns:a16="http://schemas.microsoft.com/office/drawing/2014/main" id="{084DD40D-3E0B-F04D-A7CE-325474DD4C5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33090701"/>
                  </p:ext>
                </p:extLst>
              </p:nvPr>
            </p:nvGraphicFramePr>
            <p:xfrm>
              <a:off x="3600000" y="612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3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7" name="Slide Zoom 2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84DD40D-3E0B-F04D-A7CE-325474DD4C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600000" y="612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0" name="Slide Zoom 29">
                <a:extLst>
                  <a:ext uri="{FF2B5EF4-FFF2-40B4-BE49-F238E27FC236}">
                    <a16:creationId xmlns:a16="http://schemas.microsoft.com/office/drawing/2014/main" id="{C6322909-0BD4-4179-72F4-2ED7DC69867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00523015"/>
                  </p:ext>
                </p:extLst>
              </p:nvPr>
            </p:nvGraphicFramePr>
            <p:xfrm>
              <a:off x="720000" y="180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3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0" name="Slide Zoom 2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6322909-0BD4-4179-72F4-2ED7DC69867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20000" y="180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2" name="Slide Zoom 31">
                <a:extLst>
                  <a:ext uri="{FF2B5EF4-FFF2-40B4-BE49-F238E27FC236}">
                    <a16:creationId xmlns:a16="http://schemas.microsoft.com/office/drawing/2014/main" id="{DB3E7454-C677-4CFB-BFF4-65E24A4708B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34687896"/>
                  </p:ext>
                </p:extLst>
              </p:nvPr>
            </p:nvGraphicFramePr>
            <p:xfrm>
              <a:off x="5040000" y="612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3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2" name="Slide Zoom 3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B3E7454-C677-4CFB-BFF4-65E24A4708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40000" y="612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4" name="Slide Zoom 33">
                <a:extLst>
                  <a:ext uri="{FF2B5EF4-FFF2-40B4-BE49-F238E27FC236}">
                    <a16:creationId xmlns:a16="http://schemas.microsoft.com/office/drawing/2014/main" id="{0C12CFF0-6122-820C-316E-16C046D2C12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44463889"/>
                  </p:ext>
                </p:extLst>
              </p:nvPr>
            </p:nvGraphicFramePr>
            <p:xfrm>
              <a:off x="2160000" y="180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3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4" name="Slide Zoom 3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C12CFF0-6122-820C-316E-16C046D2C12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160000" y="180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5" name="Slide Zoom 34">
                <a:extLst>
                  <a:ext uri="{FF2B5EF4-FFF2-40B4-BE49-F238E27FC236}">
                    <a16:creationId xmlns:a16="http://schemas.microsoft.com/office/drawing/2014/main" id="{BB11E642-3096-B613-341C-145B7861A16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94055826"/>
                  </p:ext>
                </p:extLst>
              </p:nvPr>
            </p:nvGraphicFramePr>
            <p:xfrm>
              <a:off x="5040000" y="468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3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5" name="Slide Zoom 3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B11E642-3096-B613-341C-145B7861A16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040000" y="468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7" name="Slide Zoom 36">
                <a:extLst>
                  <a:ext uri="{FF2B5EF4-FFF2-40B4-BE49-F238E27FC236}">
                    <a16:creationId xmlns:a16="http://schemas.microsoft.com/office/drawing/2014/main" id="{F7803B7C-F4FC-C534-02FC-E47CF7D16DC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10836487"/>
                  </p:ext>
                </p:extLst>
              </p:nvPr>
            </p:nvGraphicFramePr>
            <p:xfrm>
              <a:off x="3600000" y="180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3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7" name="Slide Zoom 3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7803B7C-F4FC-C534-02FC-E47CF7D16DC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600000" y="180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3" name="Slide Zoom 42">
                <a:extLst>
                  <a:ext uri="{FF2B5EF4-FFF2-40B4-BE49-F238E27FC236}">
                    <a16:creationId xmlns:a16="http://schemas.microsoft.com/office/drawing/2014/main" id="{E96F5CD8-9158-2BBA-43A0-16257188909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97525169"/>
                  </p:ext>
                </p:extLst>
              </p:nvPr>
            </p:nvGraphicFramePr>
            <p:xfrm>
              <a:off x="5040000" y="324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3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3" name="Slide Zoom 4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96F5CD8-9158-2BBA-43A0-16257188909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040000" y="324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4" name="Slide Zoom 43">
                <a:extLst>
                  <a:ext uri="{FF2B5EF4-FFF2-40B4-BE49-F238E27FC236}">
                    <a16:creationId xmlns:a16="http://schemas.microsoft.com/office/drawing/2014/main" id="{92B92A61-506D-A68E-3AAA-E9B4C2CBD3B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55676749"/>
                  </p:ext>
                </p:extLst>
              </p:nvPr>
            </p:nvGraphicFramePr>
            <p:xfrm>
              <a:off x="5040000" y="180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3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4" name="Slide Zoom 4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2B92A61-506D-A68E-3AAA-E9B4C2CBD3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040000" y="180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4" name="Slide Zoom 83">
                <a:extLst>
                  <a:ext uri="{FF2B5EF4-FFF2-40B4-BE49-F238E27FC236}">
                    <a16:creationId xmlns:a16="http://schemas.microsoft.com/office/drawing/2014/main" id="{BF9EAEEF-016B-B6B0-DB8F-81282DCA977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89587838"/>
                  </p:ext>
                </p:extLst>
              </p:nvPr>
            </p:nvGraphicFramePr>
            <p:xfrm>
              <a:off x="2880000" y="3960000"/>
              <a:ext cx="2160000" cy="216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4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4" name="Slide Zoom 8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F9EAEEF-016B-B6B0-DB8F-81282DCA97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880000" y="3960000"/>
                <a:ext cx="2160000" cy="2160000"/>
              </a:xfrm>
              <a:prstGeom prst="rect">
                <a:avLst/>
              </a:prstGeom>
            </p:spPr>
          </p:pic>
        </mc:Fallback>
      </mc:AlternateContent>
      <p:sp>
        <p:nvSpPr>
          <p:cNvPr id="85" name="Parallelogram 84">
            <a:extLst>
              <a:ext uri="{FF2B5EF4-FFF2-40B4-BE49-F238E27FC236}">
                <a16:creationId xmlns:a16="http://schemas.microsoft.com/office/drawing/2014/main" id="{55B000D4-3C49-DC1B-9CB3-BC2F58E8C1EA}"/>
              </a:ext>
            </a:extLst>
          </p:cNvPr>
          <p:cNvSpPr/>
          <p:nvPr/>
        </p:nvSpPr>
        <p:spPr>
          <a:xfrm>
            <a:off x="957005" y="963560"/>
            <a:ext cx="7203769" cy="1442066"/>
          </a:xfrm>
          <a:prstGeom prst="parallelogram">
            <a:avLst>
              <a:gd name="adj" fmla="val 100181"/>
            </a:avLst>
          </a:prstGeom>
          <a:solidFill>
            <a:schemeClr val="bg1">
              <a:alpha val="10000"/>
            </a:schemeClr>
          </a:solidFill>
          <a:ln w="3175"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Parallelogram 85">
            <a:extLst>
              <a:ext uri="{FF2B5EF4-FFF2-40B4-BE49-F238E27FC236}">
                <a16:creationId xmlns:a16="http://schemas.microsoft.com/office/drawing/2014/main" id="{F1620F62-927B-1BF8-9605-4583E5DAC4FB}"/>
              </a:ext>
            </a:extLst>
          </p:cNvPr>
          <p:cNvSpPr/>
          <p:nvPr/>
        </p:nvSpPr>
        <p:spPr>
          <a:xfrm rot="16200000" flipH="1">
            <a:off x="3834580" y="3837859"/>
            <a:ext cx="7200493" cy="1451897"/>
          </a:xfrm>
          <a:prstGeom prst="parallelogram">
            <a:avLst>
              <a:gd name="adj" fmla="val 99586"/>
            </a:avLst>
          </a:prstGeom>
          <a:solidFill>
            <a:schemeClr val="tx1">
              <a:lumMod val="75000"/>
              <a:lumOff val="25000"/>
              <a:alpha val="10000"/>
            </a:schemeClr>
          </a:solidFill>
          <a:ln w="31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013989C-B333-9E49-4023-CA35B3E82B7D}"/>
              </a:ext>
            </a:extLst>
          </p:cNvPr>
          <p:cNvSpPr/>
          <p:nvPr/>
        </p:nvSpPr>
        <p:spPr>
          <a:xfrm>
            <a:off x="957004" y="2405626"/>
            <a:ext cx="5751872" cy="5758426"/>
          </a:xfrm>
          <a:prstGeom prst="rect">
            <a:avLst/>
          </a:prstGeom>
          <a:solidFill>
            <a:schemeClr val="bg1">
              <a:lumMod val="75000"/>
              <a:alpha val="7843"/>
            </a:schemeClr>
          </a:solidFill>
          <a:ln w="3175"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07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11</cp:revision>
  <dcterms:created xsi:type="dcterms:W3CDTF">2024-08-24T14:28:07Z</dcterms:created>
  <dcterms:modified xsi:type="dcterms:W3CDTF">2024-11-12T17:55:23Z</dcterms:modified>
</cp:coreProperties>
</file>