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69"/>
    <p:restoredTop sz="96197"/>
  </p:normalViewPr>
  <p:slideViewPr>
    <p:cSldViewPr snapToGrid="0">
      <p:cViewPr>
        <p:scale>
          <a:sx n="304" d="100"/>
          <a:sy n="304" d="100"/>
        </p:scale>
        <p:origin x="528" y="-4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2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72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20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61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84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58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83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75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3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8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04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72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00FA06CC-AB53-FFB9-5FF6-40F45998D5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3694969"/>
                  </p:ext>
                </p:extLst>
              </p:nvPr>
            </p:nvGraphicFramePr>
            <p:xfrm rot="20890884">
              <a:off x="25000" y="3720975"/>
              <a:ext cx="3010874" cy="2508600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890884">
                          <a:off x="0" y="0"/>
                          <a:ext cx="3010874" cy="2508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0FA06CC-AB53-FFB9-5FF6-40F45998D5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890884">
                <a:off x="25000" y="3720975"/>
                <a:ext cx="3010874" cy="2508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F4A54C4-6888-F047-226B-C049834373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6274143"/>
                  </p:ext>
                </p:extLst>
              </p:nvPr>
            </p:nvGraphicFramePr>
            <p:xfrm rot="16570884">
              <a:off x="834091" y="2835038"/>
              <a:ext cx="3010874" cy="2508600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570884">
                          <a:off x="0" y="0"/>
                          <a:ext cx="3010874" cy="2508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F4A54C4-6888-F047-226B-C049834373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570884">
                <a:off x="834091" y="2835038"/>
                <a:ext cx="3010874" cy="2508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1597DE21-9C7F-6B00-3A33-ED556BE31C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7306138"/>
                  </p:ext>
                </p:extLst>
              </p:nvPr>
            </p:nvGraphicFramePr>
            <p:xfrm rot="20890884">
              <a:off x="3026868" y="413611"/>
              <a:ext cx="3010874" cy="2508600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890884">
                          <a:off x="0" y="0"/>
                          <a:ext cx="3010874" cy="2508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597DE21-9C7F-6B00-3A33-ED556BE31C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890884">
                <a:off x="3026868" y="413611"/>
                <a:ext cx="3010874" cy="2508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8F4FE56F-8D0B-AF59-1EE9-B0753068A4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8679674"/>
                  </p:ext>
                </p:extLst>
              </p:nvPr>
            </p:nvGraphicFramePr>
            <p:xfrm rot="7930884">
              <a:off x="4288294" y="2601666"/>
              <a:ext cx="3010874" cy="2508600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7930884">
                          <a:off x="0" y="0"/>
                          <a:ext cx="3010874" cy="2508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F4FE56F-8D0B-AF59-1EE9-B0753068A4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7930884">
                <a:off x="4288294" y="2601666"/>
                <a:ext cx="3010874" cy="2508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A1B05BC0-CCC4-853D-AE2F-7BCBF17C30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5686262"/>
                  </p:ext>
                </p:extLst>
              </p:nvPr>
            </p:nvGraphicFramePr>
            <p:xfrm rot="3610884">
              <a:off x="4155326" y="3794866"/>
              <a:ext cx="3010874" cy="2508600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610884">
                          <a:off x="0" y="0"/>
                          <a:ext cx="3010874" cy="2508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1B05BC0-CCC4-853D-AE2F-7BCBF17C30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3610884">
                <a:off x="4155326" y="3794866"/>
                <a:ext cx="3010874" cy="2508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D26DA4E-35D7-EAE3-E8F4-78BCEDFD25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3756933"/>
                  </p:ext>
                </p:extLst>
              </p:nvPr>
            </p:nvGraphicFramePr>
            <p:xfrm rot="20890884">
              <a:off x="5249192" y="4290229"/>
              <a:ext cx="3010874" cy="2508600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890884">
                          <a:off x="0" y="0"/>
                          <a:ext cx="3010874" cy="2508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D26DA4E-35D7-EAE3-E8F4-78BCEDFD25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890884">
                <a:off x="5249192" y="4290229"/>
                <a:ext cx="3010874" cy="2508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367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2</cp:revision>
  <dcterms:created xsi:type="dcterms:W3CDTF">2024-11-12T18:16:22Z</dcterms:created>
  <dcterms:modified xsi:type="dcterms:W3CDTF">2024-11-17T00:47:56Z</dcterms:modified>
</cp:coreProperties>
</file>