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95"/>
    <p:restoredTop sz="96197"/>
  </p:normalViewPr>
  <p:slideViewPr>
    <p:cSldViewPr snapToGrid="0">
      <p:cViewPr>
        <p:scale>
          <a:sx n="93" d="100"/>
          <a:sy n="93" d="100"/>
        </p:scale>
        <p:origin x="196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8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7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205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1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8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58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3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85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04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054AD-AD93-9849-B1A1-2B1FFF09FDF5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56AFF-1106-0743-ADAC-15714983C2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72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176AAA51-DBE9-6C9A-EA95-904BDDBC2B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299343"/>
                  </p:ext>
                </p:extLst>
              </p:nvPr>
            </p:nvGraphicFramePr>
            <p:xfrm>
              <a:off x="2160381" y="3524204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76AAA51-DBE9-6C9A-EA95-904BDDBC2B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381" y="3524204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D4E6D32A-561A-3EFC-470A-027D70DFA4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649400"/>
                  </p:ext>
                </p:extLst>
              </p:nvPr>
            </p:nvGraphicFramePr>
            <p:xfrm rot="4320000">
              <a:off x="771969" y="2511430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32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4E6D32A-561A-3EFC-470A-027D70DFA4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320000">
                <a:off x="771969" y="2511430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CB247FD-A5BB-D46E-C928-B7BBFA5AE7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31243417"/>
                  </p:ext>
                </p:extLst>
              </p:nvPr>
            </p:nvGraphicFramePr>
            <p:xfrm rot="8640000">
              <a:off x="1310938" y="869562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64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CB247FD-A5BB-D46E-C928-B7BBFA5AE7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8640000">
                <a:off x="1310938" y="869562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40C6DB66-96CD-E568-5BF3-1EB32C2DEC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1734818"/>
                  </p:ext>
                </p:extLst>
              </p:nvPr>
            </p:nvGraphicFramePr>
            <p:xfrm rot="12960000">
              <a:off x="3035797" y="880723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96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C6DB66-96CD-E568-5BF3-1EB32C2DEC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960000">
                <a:off x="3035797" y="880723"/>
                <a:ext cx="4320000" cy="35993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681AD4DC-1C08-6E2B-9AD4-E656609B27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65090144"/>
                  </p:ext>
                </p:extLst>
              </p:nvPr>
            </p:nvGraphicFramePr>
            <p:xfrm rot="17280000">
              <a:off x="3554240" y="2519509"/>
              <a:ext cx="4320000" cy="3599338"/>
            </p:xfrm>
            <a:graphic>
              <a:graphicData uri="http://schemas.microsoft.com/office/powerpoint/2016/slidezoom">
                <pslz:sldZm>
                  <pslz:sldZmObj sldId="256" cId="2943678298">
                    <pslz:zmPr id="{8DF73925-87FD-8146-AEB8-F437FA84DDB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280000">
                          <a:off x="0" y="0"/>
                          <a:ext cx="4320000" cy="359933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81AD4DC-1C08-6E2B-9AD4-E656609B27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7280000">
                <a:off x="3554240" y="2519509"/>
                <a:ext cx="4320000" cy="3599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498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13694969"/>
                  </p:ext>
                </p:extLst>
              </p:nvPr>
            </p:nvGraphicFramePr>
            <p:xfrm rot="20890884">
              <a:off x="25000" y="3720975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0FA06CC-AB53-FFB9-5FF6-40F45998D5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25000" y="3720975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6274143"/>
                  </p:ext>
                </p:extLst>
              </p:nvPr>
            </p:nvGraphicFramePr>
            <p:xfrm rot="16570884">
              <a:off x="834091" y="2835038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57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F4A54C4-6888-F047-226B-C049834373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570884">
                <a:off x="834091" y="2835038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7306138"/>
                  </p:ext>
                </p:extLst>
              </p:nvPr>
            </p:nvGraphicFramePr>
            <p:xfrm rot="20890884">
              <a:off x="3026868" y="413611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597DE21-9C7F-6B00-3A33-ED556BE31C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3026868" y="413611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8679674"/>
                  </p:ext>
                </p:extLst>
              </p:nvPr>
            </p:nvGraphicFramePr>
            <p:xfrm rot="7930884">
              <a:off x="4288294" y="26016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793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F4FE56F-8D0B-AF59-1EE9-B0753068A4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7930884">
                <a:off x="4288294" y="26016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95686262"/>
                  </p:ext>
                </p:extLst>
              </p:nvPr>
            </p:nvGraphicFramePr>
            <p:xfrm rot="3610884">
              <a:off x="4155326" y="3794866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1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1B05BC0-CCC4-853D-AE2F-7BCBF17C306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610884">
                <a:off x="4155326" y="3794866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33756933"/>
                  </p:ext>
                </p:extLst>
              </p:nvPr>
            </p:nvGraphicFramePr>
            <p:xfrm rot="20890884">
              <a:off x="5249192" y="4290229"/>
              <a:ext cx="3010874" cy="2508600"/>
            </p:xfrm>
            <a:graphic>
              <a:graphicData uri="http://schemas.microsoft.com/office/powerpoint/2016/slidezoom">
                <pslz:sldZm>
                  <pslz:sldZmObj sldId="256" cId="2943678298">
                    <pslz:zmPr id="{AC25D089-549F-5D43-B666-62D61591980A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890884">
                          <a:off x="0" y="0"/>
                          <a:ext cx="3010874" cy="25086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D26DA4E-35D7-EAE3-E8F4-78BCEDFD25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890884">
                <a:off x="5249192" y="4290229"/>
                <a:ext cx="3010874" cy="25086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67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2024-11-12T18:16:22Z</dcterms:created>
  <dcterms:modified xsi:type="dcterms:W3CDTF">2024-11-17T00:49:32Z</dcterms:modified>
</cp:coreProperties>
</file>