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6" r:id="rId3"/>
  </p:sldIdLst>
  <p:sldSz cx="864076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369"/>
    <p:restoredTop sz="96197"/>
  </p:normalViewPr>
  <p:slideViewPr>
    <p:cSldViewPr snapToGrid="0">
      <p:cViewPr>
        <p:scale>
          <a:sx n="384" d="100"/>
          <a:sy n="384" d="100"/>
        </p:scale>
        <p:origin x="-2544" y="-70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57" y="1178222"/>
            <a:ext cx="7344649" cy="2506427"/>
          </a:xfrm>
        </p:spPr>
        <p:txBody>
          <a:bodyPr anchor="b"/>
          <a:lstStyle>
            <a:lvl1pPr algn="ctr">
              <a:defRPr sz="567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0096" y="3781306"/>
            <a:ext cx="6480572" cy="1738167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54" indent="0" algn="ctr">
              <a:buNone/>
              <a:defRPr sz="1890"/>
            </a:lvl2pPr>
            <a:lvl3pPr marL="864108" indent="0" algn="ctr">
              <a:buNone/>
              <a:defRPr sz="1701"/>
            </a:lvl3pPr>
            <a:lvl4pPr marL="1296162" indent="0" algn="ctr">
              <a:buNone/>
              <a:defRPr sz="1512"/>
            </a:lvl4pPr>
            <a:lvl5pPr marL="1728216" indent="0" algn="ctr">
              <a:buNone/>
              <a:defRPr sz="1512"/>
            </a:lvl5pPr>
            <a:lvl6pPr marL="2160270" indent="0" algn="ctr">
              <a:buNone/>
              <a:defRPr sz="1512"/>
            </a:lvl6pPr>
            <a:lvl7pPr marL="2592324" indent="0" algn="ctr">
              <a:buNone/>
              <a:defRPr sz="1512"/>
            </a:lvl7pPr>
            <a:lvl8pPr marL="3024378" indent="0" algn="ctr">
              <a:buNone/>
              <a:defRPr sz="1512"/>
            </a:lvl8pPr>
            <a:lvl9pPr marL="3456432" indent="0" algn="ctr">
              <a:buNone/>
              <a:defRPr sz="151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054AD-AD93-9849-B1A1-2B1FFF09FDF5}" type="datetimeFigureOut">
              <a:rPr lang="en-GB" smtClean="0"/>
              <a:t>17/11/2024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56AFF-1106-0743-ADAC-15714983C2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128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054AD-AD93-9849-B1A1-2B1FFF09FDF5}" type="datetimeFigureOut">
              <a:rPr lang="en-GB" smtClean="0"/>
              <a:t>17/11/2024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56AFF-1106-0743-ADAC-15714983C2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3726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83546" y="383297"/>
            <a:ext cx="1863165" cy="610108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053" y="383297"/>
            <a:ext cx="5481484" cy="610108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054AD-AD93-9849-B1A1-2B1FFF09FDF5}" type="datetimeFigureOut">
              <a:rPr lang="en-GB" smtClean="0"/>
              <a:t>17/11/2024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56AFF-1106-0743-ADAC-15714983C2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0205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054AD-AD93-9849-B1A1-2B1FFF09FDF5}" type="datetimeFigureOut">
              <a:rPr lang="en-GB" smtClean="0"/>
              <a:t>17/11/2024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56AFF-1106-0743-ADAC-15714983C2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4619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553" y="1794831"/>
            <a:ext cx="7452658" cy="2994714"/>
          </a:xfrm>
        </p:spPr>
        <p:txBody>
          <a:bodyPr anchor="b"/>
          <a:lstStyle>
            <a:lvl1pPr>
              <a:defRPr sz="567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9553" y="4817876"/>
            <a:ext cx="7452658" cy="1574849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/>
                </a:solidFill>
              </a:defRPr>
            </a:lvl1pPr>
            <a:lvl2pPr marL="43205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108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16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21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27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324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37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43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054AD-AD93-9849-B1A1-2B1FFF09FDF5}" type="datetimeFigureOut">
              <a:rPr lang="en-GB" smtClean="0"/>
              <a:t>17/11/2024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56AFF-1106-0743-ADAC-15714983C2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0843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053" y="1916484"/>
            <a:ext cx="3672324" cy="45678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74386" y="1916484"/>
            <a:ext cx="3672324" cy="45678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054AD-AD93-9849-B1A1-2B1FFF09FDF5}" type="datetimeFigureOut">
              <a:rPr lang="en-GB" smtClean="0"/>
              <a:t>17/11/2024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56AFF-1106-0743-ADAC-15714983C2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2585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383299"/>
            <a:ext cx="7452658" cy="139153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5179" y="1764832"/>
            <a:ext cx="3655447" cy="864917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179" y="2629749"/>
            <a:ext cx="3655447" cy="38679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387" y="1764832"/>
            <a:ext cx="3673450" cy="864917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74387" y="2629749"/>
            <a:ext cx="3673450" cy="38679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054AD-AD93-9849-B1A1-2B1FFF09FDF5}" type="datetimeFigureOut">
              <a:rPr lang="en-GB" smtClean="0"/>
              <a:t>17/11/2024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56AFF-1106-0743-ADAC-15714983C2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7839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054AD-AD93-9849-B1A1-2B1FFF09FDF5}" type="datetimeFigureOut">
              <a:rPr lang="en-GB" smtClean="0"/>
              <a:t>17/11/2024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56AFF-1106-0743-ADAC-15714983C2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0758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054AD-AD93-9849-B1A1-2B1FFF09FDF5}" type="datetimeFigureOut">
              <a:rPr lang="en-GB" smtClean="0"/>
              <a:t>17/11/2024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56AFF-1106-0743-ADAC-15714983C2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038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479954"/>
            <a:ext cx="2786871" cy="1679840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3450" y="1036570"/>
            <a:ext cx="4374386" cy="5116178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2159794"/>
            <a:ext cx="2786871" cy="4001285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054AD-AD93-9849-B1A1-2B1FFF09FDF5}" type="datetimeFigureOut">
              <a:rPr lang="en-GB" smtClean="0"/>
              <a:t>17/11/2024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56AFF-1106-0743-ADAC-15714983C2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5852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479954"/>
            <a:ext cx="2786871" cy="1679840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73450" y="1036570"/>
            <a:ext cx="4374386" cy="5116178"/>
          </a:xfrm>
        </p:spPr>
        <p:txBody>
          <a:bodyPr anchor="t"/>
          <a:lstStyle>
            <a:lvl1pPr marL="0" indent="0">
              <a:buNone/>
              <a:defRPr sz="3024"/>
            </a:lvl1pPr>
            <a:lvl2pPr marL="432054" indent="0">
              <a:buNone/>
              <a:defRPr sz="2646"/>
            </a:lvl2pPr>
            <a:lvl3pPr marL="864108" indent="0">
              <a:buNone/>
              <a:defRPr sz="2268"/>
            </a:lvl3pPr>
            <a:lvl4pPr marL="1296162" indent="0">
              <a:buNone/>
              <a:defRPr sz="1890"/>
            </a:lvl4pPr>
            <a:lvl5pPr marL="1728216" indent="0">
              <a:buNone/>
              <a:defRPr sz="1890"/>
            </a:lvl5pPr>
            <a:lvl6pPr marL="2160270" indent="0">
              <a:buNone/>
              <a:defRPr sz="1890"/>
            </a:lvl6pPr>
            <a:lvl7pPr marL="2592324" indent="0">
              <a:buNone/>
              <a:defRPr sz="1890"/>
            </a:lvl7pPr>
            <a:lvl8pPr marL="3024378" indent="0">
              <a:buNone/>
              <a:defRPr sz="1890"/>
            </a:lvl8pPr>
            <a:lvl9pPr marL="3456432" indent="0">
              <a:buNone/>
              <a:defRPr sz="189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2159794"/>
            <a:ext cx="2786871" cy="4001285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054AD-AD93-9849-B1A1-2B1FFF09FDF5}" type="datetimeFigureOut">
              <a:rPr lang="en-GB" smtClean="0"/>
              <a:t>17/11/2024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56AFF-1106-0743-ADAC-15714983C2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2042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053" y="383299"/>
            <a:ext cx="7452658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053" y="1916484"/>
            <a:ext cx="7452658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4052" y="6672698"/>
            <a:ext cx="1944172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054AD-AD93-9849-B1A1-2B1FFF09FDF5}" type="datetimeFigureOut">
              <a:rPr lang="en-GB" smtClean="0"/>
              <a:t>17/11/2024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62253" y="6672698"/>
            <a:ext cx="291625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02539" y="6672698"/>
            <a:ext cx="1944172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56AFF-1106-0743-ADAC-15714983C2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972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64108" rtl="0" eaLnBrk="1" latinLnBrk="0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27" indent="-216027" algn="l" defTabSz="864108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8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13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18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243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297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35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40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45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5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10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16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216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27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32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37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43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" Target="slide2.xml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0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176AAA51-DBE9-6C9A-EA95-904BDDBC2B7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02386556"/>
                  </p:ext>
                </p:extLst>
              </p:nvPr>
            </p:nvGraphicFramePr>
            <p:xfrm>
              <a:off x="2160381" y="3666704"/>
              <a:ext cx="4320000" cy="3599338"/>
            </p:xfrm>
            <a:graphic>
              <a:graphicData uri="http://schemas.microsoft.com/office/powerpoint/2016/slidezoom">
                <pslz:sldZm>
                  <pslz:sldZmObj sldId="256" cId="2943678298">
                    <pslz:zmPr id="{8DF73925-87FD-8146-AEB8-F437FA84DDBD}" returnToParent="0" transitionDur="1000" showBg="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320000" cy="3599338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Slide Zoom 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176AAA51-DBE9-6C9A-EA95-904BDDBC2B7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60381" y="3666704"/>
                <a:ext cx="4320000" cy="35993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6" name="Slide Zoom 5">
                <a:extLst>
                  <a:ext uri="{FF2B5EF4-FFF2-40B4-BE49-F238E27FC236}">
                    <a16:creationId xmlns:a16="http://schemas.microsoft.com/office/drawing/2014/main" id="{D4E6D32A-561A-3EFC-470A-027D70DFA42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73667656"/>
                  </p:ext>
                </p:extLst>
              </p:nvPr>
            </p:nvGraphicFramePr>
            <p:xfrm rot="4320000">
              <a:off x="600272" y="2499553"/>
              <a:ext cx="4320000" cy="3599338"/>
            </p:xfrm>
            <a:graphic>
              <a:graphicData uri="http://schemas.microsoft.com/office/powerpoint/2016/slidezoom">
                <pslz:sldZm>
                  <pslz:sldZmObj sldId="256" cId="2943678298">
                    <pslz:zmPr id="{8DF73925-87FD-8146-AEB8-F437FA84DDBD}" returnToParent="0" transitionDur="1000" showBg="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4320000">
                          <a:off x="0" y="0"/>
                          <a:ext cx="4320000" cy="3599338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6" name="Slide Zoom 5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D4E6D32A-561A-3EFC-470A-027D70DFA42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4320000">
                <a:off x="600272" y="2499553"/>
                <a:ext cx="4320000" cy="35993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7" name="Slide Zoom 6">
                <a:extLst>
                  <a:ext uri="{FF2B5EF4-FFF2-40B4-BE49-F238E27FC236}">
                    <a16:creationId xmlns:a16="http://schemas.microsoft.com/office/drawing/2014/main" id="{CCB247FD-A5BB-D46E-C928-B7BBFA5AE7A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33034922"/>
                  </p:ext>
                </p:extLst>
              </p:nvPr>
            </p:nvGraphicFramePr>
            <p:xfrm rot="8640000">
              <a:off x="1251563" y="679562"/>
              <a:ext cx="4320000" cy="3599338"/>
            </p:xfrm>
            <a:graphic>
              <a:graphicData uri="http://schemas.microsoft.com/office/powerpoint/2016/slidezoom">
                <pslz:sldZm>
                  <pslz:sldZmObj sldId="256" cId="2943678298">
                    <pslz:zmPr id="{8DF73925-87FD-8146-AEB8-F437FA84DDBD}" returnToParent="0" transitionDur="1000" showBg="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8640000">
                          <a:off x="0" y="0"/>
                          <a:ext cx="4320000" cy="3599338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7" name="Slide Zoom 6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CCB247FD-A5BB-D46E-C928-B7BBFA5AE7A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8640000">
                <a:off x="1251563" y="679562"/>
                <a:ext cx="4320000" cy="35993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8" name="Slide Zoom 7">
                <a:extLst>
                  <a:ext uri="{FF2B5EF4-FFF2-40B4-BE49-F238E27FC236}">
                    <a16:creationId xmlns:a16="http://schemas.microsoft.com/office/drawing/2014/main" id="{40C6DB66-96CD-E568-5BF3-1EB32C2DECF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85556300"/>
                  </p:ext>
                </p:extLst>
              </p:nvPr>
            </p:nvGraphicFramePr>
            <p:xfrm rot="12960000">
              <a:off x="3213922" y="702598"/>
              <a:ext cx="4320000" cy="3599338"/>
            </p:xfrm>
            <a:graphic>
              <a:graphicData uri="http://schemas.microsoft.com/office/powerpoint/2016/slidezoom">
                <pslz:sldZm>
                  <pslz:sldZmObj sldId="256" cId="2943678298">
                    <pslz:zmPr id="{8DF73925-87FD-8146-AEB8-F437FA84DDBD}" returnToParent="0" transitionDur="1000" showBg="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12960000">
                          <a:off x="0" y="0"/>
                          <a:ext cx="4320000" cy="3599338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8" name="Slide Zoom 7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40C6DB66-96CD-E568-5BF3-1EB32C2DECF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12960000">
                <a:off x="3213922" y="702598"/>
                <a:ext cx="4320000" cy="35993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9" name="Slide Zoom 8">
                <a:extLst>
                  <a:ext uri="{FF2B5EF4-FFF2-40B4-BE49-F238E27FC236}">
                    <a16:creationId xmlns:a16="http://schemas.microsoft.com/office/drawing/2014/main" id="{681AD4DC-1C08-6E2B-9AD4-E656609B275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68981517"/>
                  </p:ext>
                </p:extLst>
              </p:nvPr>
            </p:nvGraphicFramePr>
            <p:xfrm rot="17280000">
              <a:off x="3756115" y="2543259"/>
              <a:ext cx="4320000" cy="3599338"/>
            </p:xfrm>
            <a:graphic>
              <a:graphicData uri="http://schemas.microsoft.com/office/powerpoint/2016/slidezoom">
                <pslz:sldZm>
                  <pslz:sldZmObj sldId="256" cId="2943678298">
                    <pslz:zmPr id="{8DF73925-87FD-8146-AEB8-F437FA84DDBD}" returnToParent="0" transitionDur="1000" showBg="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17280000">
                          <a:off x="0" y="0"/>
                          <a:ext cx="4320000" cy="3599338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9" name="Slide Zoom 8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681AD4DC-1C08-6E2B-9AD4-E656609B275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17280000">
                <a:off x="3756115" y="2543259"/>
                <a:ext cx="4320000" cy="359933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74988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6" name="Slide Zoom 5">
                <a:extLst>
                  <a:ext uri="{FF2B5EF4-FFF2-40B4-BE49-F238E27FC236}">
                    <a16:creationId xmlns:a16="http://schemas.microsoft.com/office/drawing/2014/main" id="{00FA06CC-AB53-FFB9-5FF6-40F45998D5B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13694969"/>
                  </p:ext>
                </p:extLst>
              </p:nvPr>
            </p:nvGraphicFramePr>
            <p:xfrm rot="20890884">
              <a:off x="25000" y="3720975"/>
              <a:ext cx="3010874" cy="2508600"/>
            </p:xfrm>
            <a:graphic>
              <a:graphicData uri="http://schemas.microsoft.com/office/powerpoint/2016/slidezoom">
                <pslz:sldZm>
                  <pslz:sldZmObj sldId="256" cId="2943678298">
                    <pslz:zmPr id="{AC25D089-549F-5D43-B666-62D61591980A}" returnToParent="0" transitionDur="1000" showBg="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20890884">
                          <a:off x="0" y="0"/>
                          <a:ext cx="3010874" cy="2508600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6" name="Slide Zoom 5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00FA06CC-AB53-FFB9-5FF6-40F45998D5B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20890884">
                <a:off x="25000" y="3720975"/>
                <a:ext cx="3010874" cy="2508600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7" name="Slide Zoom 6">
                <a:extLst>
                  <a:ext uri="{FF2B5EF4-FFF2-40B4-BE49-F238E27FC236}">
                    <a16:creationId xmlns:a16="http://schemas.microsoft.com/office/drawing/2014/main" id="{EF4A54C4-6888-F047-226B-C0498343732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86274143"/>
                  </p:ext>
                </p:extLst>
              </p:nvPr>
            </p:nvGraphicFramePr>
            <p:xfrm rot="16570884">
              <a:off x="834091" y="2835038"/>
              <a:ext cx="3010874" cy="2508600"/>
            </p:xfrm>
            <a:graphic>
              <a:graphicData uri="http://schemas.microsoft.com/office/powerpoint/2016/slidezoom">
                <pslz:sldZm>
                  <pslz:sldZmObj sldId="256" cId="2943678298">
                    <pslz:zmPr id="{AC25D089-549F-5D43-B666-62D61591980A}" returnToParent="0" transitionDur="1000" showBg="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16570884">
                          <a:off x="0" y="0"/>
                          <a:ext cx="3010874" cy="2508600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7" name="Slide Zoom 6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EF4A54C4-6888-F047-226B-C0498343732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16570884">
                <a:off x="834091" y="2835038"/>
                <a:ext cx="3010874" cy="2508600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8" name="Slide Zoom 7">
                <a:extLst>
                  <a:ext uri="{FF2B5EF4-FFF2-40B4-BE49-F238E27FC236}">
                    <a16:creationId xmlns:a16="http://schemas.microsoft.com/office/drawing/2014/main" id="{1597DE21-9C7F-6B00-3A33-ED556BE31C5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597306138"/>
                  </p:ext>
                </p:extLst>
              </p:nvPr>
            </p:nvGraphicFramePr>
            <p:xfrm rot="20890884">
              <a:off x="3026868" y="413611"/>
              <a:ext cx="3010874" cy="2508600"/>
            </p:xfrm>
            <a:graphic>
              <a:graphicData uri="http://schemas.microsoft.com/office/powerpoint/2016/slidezoom">
                <pslz:sldZm>
                  <pslz:sldZmObj sldId="256" cId="2943678298">
                    <pslz:zmPr id="{AC25D089-549F-5D43-B666-62D61591980A}" returnToParent="0" transitionDur="1000" showBg="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20890884">
                          <a:off x="0" y="0"/>
                          <a:ext cx="3010874" cy="2508600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8" name="Slide Zoom 7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1597DE21-9C7F-6B00-3A33-ED556BE31C5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20890884">
                <a:off x="3026868" y="413611"/>
                <a:ext cx="3010874" cy="2508600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9" name="Slide Zoom 8">
                <a:extLst>
                  <a:ext uri="{FF2B5EF4-FFF2-40B4-BE49-F238E27FC236}">
                    <a16:creationId xmlns:a16="http://schemas.microsoft.com/office/drawing/2014/main" id="{8F4FE56F-8D0B-AF59-1EE9-B0753068A43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08679674"/>
                  </p:ext>
                </p:extLst>
              </p:nvPr>
            </p:nvGraphicFramePr>
            <p:xfrm rot="7930884">
              <a:off x="4288294" y="2601666"/>
              <a:ext cx="3010874" cy="2508600"/>
            </p:xfrm>
            <a:graphic>
              <a:graphicData uri="http://schemas.microsoft.com/office/powerpoint/2016/slidezoom">
                <pslz:sldZm>
                  <pslz:sldZmObj sldId="256" cId="2943678298">
                    <pslz:zmPr id="{AC25D089-549F-5D43-B666-62D61591980A}" returnToParent="0" transitionDur="1000" showBg="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7930884">
                          <a:off x="0" y="0"/>
                          <a:ext cx="3010874" cy="2508600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9" name="Slide Zoom 8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8F4FE56F-8D0B-AF59-1EE9-B0753068A43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7930884">
                <a:off x="4288294" y="2601666"/>
                <a:ext cx="3010874" cy="2508600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0" name="Slide Zoom 9">
                <a:extLst>
                  <a:ext uri="{FF2B5EF4-FFF2-40B4-BE49-F238E27FC236}">
                    <a16:creationId xmlns:a16="http://schemas.microsoft.com/office/drawing/2014/main" id="{A1B05BC0-CCC4-853D-AE2F-7BCBF17C306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95686262"/>
                  </p:ext>
                </p:extLst>
              </p:nvPr>
            </p:nvGraphicFramePr>
            <p:xfrm rot="3610884">
              <a:off x="4155326" y="3794866"/>
              <a:ext cx="3010874" cy="2508600"/>
            </p:xfrm>
            <a:graphic>
              <a:graphicData uri="http://schemas.microsoft.com/office/powerpoint/2016/slidezoom">
                <pslz:sldZm>
                  <pslz:sldZmObj sldId="256" cId="2943678298">
                    <pslz:zmPr id="{AC25D089-549F-5D43-B666-62D61591980A}" returnToParent="0" transitionDur="1000" showBg="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3610884">
                          <a:off x="0" y="0"/>
                          <a:ext cx="3010874" cy="2508600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0" name="Slide Zoom 9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A1B05BC0-CCC4-853D-AE2F-7BCBF17C306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3610884">
                <a:off x="4155326" y="3794866"/>
                <a:ext cx="3010874" cy="2508600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1" name="Slide Zoom 10">
                <a:extLst>
                  <a:ext uri="{FF2B5EF4-FFF2-40B4-BE49-F238E27FC236}">
                    <a16:creationId xmlns:a16="http://schemas.microsoft.com/office/drawing/2014/main" id="{6D26DA4E-35D7-EAE3-E8F4-78BCEDFD251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33756933"/>
                  </p:ext>
                </p:extLst>
              </p:nvPr>
            </p:nvGraphicFramePr>
            <p:xfrm rot="20890884">
              <a:off x="5249192" y="4290229"/>
              <a:ext cx="3010874" cy="2508600"/>
            </p:xfrm>
            <a:graphic>
              <a:graphicData uri="http://schemas.microsoft.com/office/powerpoint/2016/slidezoom">
                <pslz:sldZm>
                  <pslz:sldZmObj sldId="256" cId="2943678298">
                    <pslz:zmPr id="{AC25D089-549F-5D43-B666-62D61591980A}" returnToParent="0" transitionDur="1000" showBg="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20890884">
                          <a:off x="0" y="0"/>
                          <a:ext cx="3010874" cy="2508600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1" name="Slide Zoom 10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6D26DA4E-35D7-EAE3-E8F4-78BCEDFD251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20890884">
                <a:off x="5249192" y="4290229"/>
                <a:ext cx="3010874" cy="2508600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43678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</TotalTime>
  <Words>0</Words>
  <Application>Microsoft Macintosh PowerPoint</Application>
  <PresentationFormat>Custom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Emlyn Corrin</dc:creator>
  <cp:lastModifiedBy>Emlyn Corrin</cp:lastModifiedBy>
  <cp:revision>4</cp:revision>
  <dcterms:created xsi:type="dcterms:W3CDTF">2024-11-12T18:16:22Z</dcterms:created>
  <dcterms:modified xsi:type="dcterms:W3CDTF">2024-11-17T00:50:57Z</dcterms:modified>
</cp:coreProperties>
</file>